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8" r:id="rId2"/>
    <p:sldId id="266" r:id="rId3"/>
    <p:sldId id="265" r:id="rId4"/>
    <p:sldId id="268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7" userDrawn="1">
          <p15:clr>
            <a:srgbClr val="A4A3A4"/>
          </p15:clr>
        </p15:guide>
        <p15:guide id="5" pos="7241" userDrawn="1">
          <p15:clr>
            <a:srgbClr val="A4A3A4"/>
          </p15:clr>
        </p15:guide>
        <p15:guide id="6" pos="891" userDrawn="1">
          <p15:clr>
            <a:srgbClr val="A4A3A4"/>
          </p15:clr>
        </p15:guide>
        <p15:guide id="7" pos="67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954" y="108"/>
      </p:cViewPr>
      <p:guideLst>
        <p:guide orient="horz" pos="2159"/>
        <p:guide pos="3840"/>
        <p:guide orient="horz" pos="730"/>
        <p:guide pos="437"/>
        <p:guide pos="7241"/>
        <p:guide pos="891"/>
        <p:guide pos="67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퀘스트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/>
        </p:nvGraphicFramePr>
        <p:xfrm>
          <a:off x="1416050" y="2477770"/>
          <a:ext cx="9351645" cy="2433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chemeClr val="tx1"/>
                          </a:solidFill>
                        </a:rPr>
                        <a:t>퀘스트 란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183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 내에서 </a:t>
                      </a:r>
                      <a:r>
                        <a:rPr lang="ko-KR" altLang="ko-KR" sz="18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수행할 수 있는 임무로 퀘스트 별로 정해진 다양한 목표를 완수하는 것으로 퀘스트를 완료하고 보상을 획득할 수도 있다.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8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게임의 세계관을 설명하여 게임에 대한 흥미를 높이고 몰입감을 높인다. 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원활하게 게임을 진행할 수 있게 하는 가이드라인의 역할을 한다.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퀘스트를 완료했을때 보상으로 플레이어의 성장에 도움을 준다.</a:t>
                      </a:r>
                      <a:endParaRPr lang="ko-KR" altLang="en-US" sz="180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분류 기준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A37AD7E-ABF8-3CED-AAC3-28B2CB64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848516"/>
              </p:ext>
            </p:extLst>
          </p:nvPr>
        </p:nvGraphicFramePr>
        <p:xfrm>
          <a:off x="2148998" y="1965960"/>
          <a:ext cx="789400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토벌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정해진 숫자 이상 처치하는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수집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숫자 이상 획득하는 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탐사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장소에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위치하는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호위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정해진 시간 동안 일정량 이상으로 유지하는 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배달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전달 하는 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대화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대화상호작용 하는 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생존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정해진 시간 동안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이하로 내려가지 않게 하는 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A1AAAF8-6CFC-415C-B3C1-0B31C113F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17624"/>
              </p:ext>
            </p:extLst>
          </p:nvPr>
        </p:nvGraphicFramePr>
        <p:xfrm>
          <a:off x="1416050" y="2477512"/>
          <a:ext cx="9359900" cy="190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167911011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11495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시스템 기획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알고리즘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흐름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과정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절차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우선 순위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동시 없음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조건 불만족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시작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이벤트 발생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비정상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예외 사항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발생 가능한 최대한 많은 경우의 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6223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4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Pages>5</Pages>
  <Words>180</Words>
  <Characters>0</Characters>
  <Application>Microsoft Office PowerPoint</Application>
  <DocSecurity>0</DocSecurity>
  <PresentationFormat>와이드스크린</PresentationFormat>
  <Lines>0</Lines>
  <Paragraphs>35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퀘스트 시스템 기획서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5</cp:revision>
  <dcterms:modified xsi:type="dcterms:W3CDTF">2024-01-10T19:16:08Z</dcterms:modified>
  <cp:version>9.103.97.45139</cp:version>
</cp:coreProperties>
</file>