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98" r:id="rId14"/>
    <p:sldId id="267" r:id="rId15"/>
    <p:sldId id="271" r:id="rId16"/>
    <p:sldId id="272" r:id="rId17"/>
    <p:sldId id="273" r:id="rId18"/>
    <p:sldId id="289" r:id="rId19"/>
    <p:sldId id="292" r:id="rId20"/>
    <p:sldId id="290" r:id="rId21"/>
    <p:sldId id="291" r:id="rId22"/>
    <p:sldId id="293" r:id="rId23"/>
    <p:sldId id="294" r:id="rId24"/>
    <p:sldId id="295" r:id="rId25"/>
    <p:sldId id="296" r:id="rId26"/>
    <p:sldId id="297" r:id="rId27"/>
    <p:sldId id="299" r:id="rId28"/>
    <p:sldId id="300"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912" y="288"/>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9129695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09111467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54394275"/>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r>
                        <a:rPr lang="en-US" altLang="ko-KR" sz="1000" b="0" dirty="0">
                          <a:solidFill>
                            <a:schemeClr val="tx1"/>
                          </a:solidFill>
                        </a:rPr>
                        <a:t>, </a:t>
                      </a:r>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98513510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물품 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 </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세영에게 열쇠와 편지를 받음</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5.</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767706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산신의 영역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a:solidFill>
                            <a:schemeClr val="tx1"/>
                          </a:solidFill>
                        </a:rPr>
                        <a:t>(3</a:t>
                      </a:r>
                      <a:r>
                        <a:rPr lang="ko-KR" altLang="en-US" sz="1200" b="0">
                          <a:solidFill>
                            <a:schemeClr val="tx1"/>
                          </a:solidFill>
                        </a:rPr>
                        <a:t>명</a:t>
                      </a:r>
                      <a:r>
                        <a:rPr lang="en-US" altLang="ko-KR" sz="1200" b="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0021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247724245"/>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바라봤다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4667</Words>
  <Application>Microsoft Office PowerPoint</Application>
  <PresentationFormat>와이드스크린</PresentationFormat>
  <Paragraphs>695</Paragraphs>
  <Slides>28</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28</vt:i4>
      </vt:variant>
    </vt:vector>
  </HeadingPairs>
  <TitlesOfParts>
    <vt:vector size="31"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301</cp:revision>
  <dcterms:created xsi:type="dcterms:W3CDTF">2023-12-06T09:10:16Z</dcterms:created>
  <dcterms:modified xsi:type="dcterms:W3CDTF">2023-12-14T09:59:42Z</dcterms:modified>
</cp:coreProperties>
</file>