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80" r:id="rId11"/>
    <p:sldId id="275" r:id="rId12"/>
    <p:sldId id="279" r:id="rId13"/>
    <p:sldId id="281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1" userDrawn="1">
          <p15:clr>
            <a:srgbClr val="A4A3A4"/>
          </p15:clr>
        </p15:guide>
        <p15:guide id="6" pos="891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0"/>
        <p:guide pos="437"/>
        <p:guide pos="7241"/>
        <p:guide pos="891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실패 규칙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57370"/>
              </p:ext>
            </p:extLst>
          </p:nvPr>
        </p:nvGraphicFramePr>
        <p:xfrm>
          <a:off x="3881120" y="1600200"/>
          <a:ext cx="6894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830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시간은 제한 시간 네에 임무를 해결하는 것과 일정 시간 이상을 버티는 것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돌발 퀘스트나 일부 퀘스트는 실패 시 퀘스트가 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및 소멸한다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93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5AC76C-672F-4655-871C-F73B72C9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9" y="1158875"/>
            <a:ext cx="2419982" cy="4831351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FFB0A5B-54FA-4B32-BDA9-5ED7168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96180"/>
              </p:ext>
            </p:extLst>
          </p:nvPr>
        </p:nvGraphicFramePr>
        <p:xfrm>
          <a:off x="3881120" y="3574550"/>
          <a:ext cx="689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38">
                  <a:extLst>
                    <a:ext uri="{9D8B030D-6E8A-4147-A177-3AD203B41FA5}">
                      <a16:colId xmlns:a16="http://schemas.microsoft.com/office/drawing/2014/main" val="2273891367"/>
                    </a:ext>
                  </a:extLst>
                </a:gridCol>
                <a:gridCol w="5343192">
                  <a:extLst>
                    <a:ext uri="{9D8B030D-6E8A-4147-A177-3AD203B41FA5}">
                      <a16:colId xmlns:a16="http://schemas.microsoft.com/office/drawing/2014/main" val="35903707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9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안에 목표를 완수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4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이상으로 버티지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체력이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4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 대상의 체력이 일정량 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9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6085"/>
              </p:ext>
            </p:extLst>
          </p:nvPr>
        </p:nvGraphicFramePr>
        <p:xfrm>
          <a:off x="4715826" y="2590800"/>
          <a:ext cx="606171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40099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퀘스트 당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개까지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4115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토벌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탐사 등이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9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버튼이 나타나고 버튼을 사용하여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52FB2-8BAF-443D-86F5-3F3FA428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1310053"/>
            <a:ext cx="2836656" cy="51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38304"/>
              </p:ext>
            </p:extLst>
          </p:nvPr>
        </p:nvGraphicFramePr>
        <p:xfrm>
          <a:off x="4994592" y="2454226"/>
          <a:ext cx="65027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인벤토리의 빈칸이 퀘스트 완료 보상 아이템의 숫자보다 적을 경우 퀘스트 완료는 보류된다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보상은 골드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아이템으로 구성된다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 종류의 아이템은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5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아이템은 각각을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개에 아이템으로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4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아이템을 제외한 아이템들은 각은 종류 끼리 겹쳐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80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A38FC-1EAF-46DC-85DD-51CDA2054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415697"/>
            <a:ext cx="4193198" cy="44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27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367" y="2680806"/>
            <a:ext cx="9336583" cy="1496388"/>
            <a:chOff x="695325" y="2680806"/>
            <a:chExt cx="9336583" cy="149638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695325" y="2680806"/>
              <a:ext cx="1618297" cy="1496388"/>
              <a:chOff x="1579005" y="1958057"/>
              <a:chExt cx="2160001" cy="199728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3268089" y="2680806"/>
              <a:ext cx="1618297" cy="1496388"/>
              <a:chOff x="1579005" y="1958057"/>
              <a:chExt cx="2160001" cy="199728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5840851" y="2680806"/>
              <a:ext cx="1618297" cy="1496388"/>
              <a:chOff x="1579005" y="1958057"/>
              <a:chExt cx="2160001" cy="199728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8413611" y="2680806"/>
              <a:ext cx="1618297" cy="1496388"/>
              <a:chOff x="1579005" y="1958057"/>
              <a:chExt cx="2160001" cy="199728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2446979" y="3012585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019742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7592503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7603"/>
              </p:ext>
            </p:extLst>
          </p:nvPr>
        </p:nvGraphicFramePr>
        <p:xfrm>
          <a:off x="2064385" y="2514600"/>
          <a:ext cx="8063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49326"/>
              </p:ext>
            </p:extLst>
          </p:nvPr>
        </p:nvGraphicFramePr>
        <p:xfrm>
          <a:off x="4676457" y="1595899"/>
          <a:ext cx="609949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3975011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18287-13D9-4765-AD61-06E5318D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9" y="2488223"/>
            <a:ext cx="3822378" cy="24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71800"/>
              </p:ext>
            </p:extLst>
          </p:nvPr>
        </p:nvGraphicFramePr>
        <p:xfrm>
          <a:off x="4792027" y="1886242"/>
          <a:ext cx="59839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21278"/>
              </p:ext>
            </p:extLst>
          </p:nvPr>
        </p:nvGraphicFramePr>
        <p:xfrm>
          <a:off x="4792028" y="3612502"/>
          <a:ext cx="5983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922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6" y="1961235"/>
            <a:ext cx="3738821" cy="34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6970"/>
              </p:ext>
            </p:extLst>
          </p:nvPr>
        </p:nvGraphicFramePr>
        <p:xfrm>
          <a:off x="2653348" y="1884191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80981"/>
              </p:ext>
            </p:extLst>
          </p:nvPr>
        </p:nvGraphicFramePr>
        <p:xfrm>
          <a:off x="2653348" y="4059066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Pages>5</Pages>
  <Words>696</Words>
  <Characters>0</Characters>
  <Application>Microsoft Office PowerPoint</Application>
  <DocSecurity>0</DocSecurity>
  <PresentationFormat>와이드스크린</PresentationFormat>
  <Lines>0</Lines>
  <Paragraphs>139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206</cp:revision>
  <dcterms:modified xsi:type="dcterms:W3CDTF">2024-01-22T09:40:00Z</dcterms:modified>
  <cp:version>9.103.97.45139</cp:version>
</cp:coreProperties>
</file>