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1" r:id="rId29"/>
    <p:sldId id="300" r:id="rId30"/>
    <p:sldId id="304" r:id="rId31"/>
    <p:sldId id="305" r:id="rId32"/>
    <p:sldId id="306" r:id="rId33"/>
    <p:sldId id="302" r:id="rId34"/>
    <p:sldId id="307" r:id="rId35"/>
    <p:sldId id="308" r:id="rId36"/>
    <p:sldId id="303"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2" autoAdjust="0"/>
    <p:restoredTop sz="94660"/>
  </p:normalViewPr>
  <p:slideViewPr>
    <p:cSldViewPr snapToGrid="0" showGuides="1">
      <p:cViewPr>
        <p:scale>
          <a:sx n="100" d="100"/>
          <a:sy n="100" d="100"/>
        </p:scale>
        <p:origin x="-738" y="144"/>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2024-01-22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7157724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12596757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158550808"/>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배달</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48559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중 단서 찾기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a:t>
                      </a:r>
                      <a:r>
                        <a:rPr lang="en-US" altLang="ko-KR" sz="1200" b="0" dirty="0">
                          <a:solidFill>
                            <a:schemeClr val="tx1"/>
                          </a:solidFill>
                        </a:rPr>
                        <a:t> </a:t>
                      </a:r>
                      <a:r>
                        <a:rPr lang="ko-KR" altLang="en-US" sz="1200" b="0" dirty="0">
                          <a:solidFill>
                            <a:schemeClr val="tx1"/>
                          </a:solidFill>
                        </a:rPr>
                        <a:t>주민과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330896800"/>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텅빈</a:t>
                      </a:r>
                      <a:r>
                        <a:rPr lang="ko-KR" altLang="en-US" sz="1200" b="0" dirty="0">
                          <a:solidFill>
                            <a:schemeClr val="tx1"/>
                          </a:solidFill>
                        </a:rPr>
                        <a:t> 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310073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쓸쓸한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68417002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떠날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9570186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마지막 부탁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열쇠와 편지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26037639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작별 인사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9242841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맡겨진 의지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7F723034-6BA2-46F2-8849-70043D24685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98404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306946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이별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간부와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8340350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명예로운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토벌단</a:t>
                      </a:r>
                      <a:r>
                        <a:rPr lang="ko-KR" altLang="en-US" sz="1200" b="0" dirty="0">
                          <a:solidFill>
                            <a:schemeClr val="tx1"/>
                          </a:solidFill>
                        </a:rPr>
                        <a:t> 공동 묘지로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B535A217-C587-4129-82AA-EAD8296DC8A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370394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57863113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꺼져가는 불꽃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4422054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뜻밖에 제안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813B95AD-9B3D-4B33-946A-0BC5848EC324}"/>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4293273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98167111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산신에게 부적 받기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동굴 입구에서 부적 사용</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78233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반령</a:t>
                      </a:r>
                      <a:r>
                        <a:rPr lang="en-US" altLang="ko-KR" sz="1200" b="0" dirty="0">
                          <a:solidFill>
                            <a:schemeClr val="tx1"/>
                          </a:solidFill>
                        </a:rPr>
                        <a:t>, </a:t>
                      </a:r>
                      <a:r>
                        <a:rPr lang="ko-KR" altLang="en-US" sz="1200" b="0" dirty="0" err="1">
                          <a:solidFill>
                            <a:schemeClr val="tx1"/>
                          </a:solidFill>
                        </a:rPr>
                        <a:t>반선</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endParaRPr lang="en-US" altLang="ko-KR" sz="1200" b="0" dirty="0">
                        <a:solidFill>
                          <a:schemeClr val="tx1"/>
                        </a:solidFill>
                      </a:endParaRPr>
                    </a:p>
                    <a:p>
                      <a:pPr latinLnBrk="1"/>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3764CC53-FC1C-47B1-990C-773781D9EC32}"/>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11959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8726892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900" b="0" dirty="0">
                          <a:solidFill>
                            <a:schemeClr val="tx1"/>
                          </a:solidFill>
                        </a:rPr>
                        <a:t>새로운 산의 주인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8501182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짧은 이별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E304F21E-E4EF-4EEC-92F6-252356E0DF7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34557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95754956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익숙한 얼굴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 이상 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r>
                        <a:rPr lang="ko-KR" altLang="en-US" sz="900" b="0" dirty="0" err="1">
                          <a:solidFill>
                            <a:schemeClr val="tx1"/>
                          </a:solidFill>
                        </a:rPr>
                        <a:t>토벌단</a:t>
                      </a:r>
                      <a:r>
                        <a:rPr lang="ko-KR" altLang="en-US" sz="900" b="0" dirty="0">
                          <a:solidFill>
                            <a:schemeClr val="tx1"/>
                          </a:solidFill>
                        </a:rPr>
                        <a:t> 임무 접수처 방문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r>
                        <a:rPr lang="ko-KR" altLang="en-US" sz="1000" b="0" dirty="0">
                          <a:solidFill>
                            <a:schemeClr val="tx1"/>
                          </a:solidFill>
                        </a:rPr>
                        <a:t>수상한 사람과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볼일이 있어 임무 접수처에 방문한</a:t>
                      </a:r>
                      <a:r>
                        <a:rPr lang="en-US" altLang="ko-KR" sz="1000" b="0" dirty="0">
                          <a:solidFill>
                            <a:schemeClr val="tx1"/>
                          </a:solidFill>
                        </a:rPr>
                        <a:t> </a:t>
                      </a:r>
                      <a:r>
                        <a:rPr lang="ko-KR" altLang="en-US" sz="1000" b="0" dirty="0">
                          <a:solidFill>
                            <a:schemeClr val="tx1"/>
                          </a:solidFill>
                        </a:rPr>
                        <a:t>방랑자는 허름한 망토를 두르고 머리에 두건을 눌러 쓴 수상한 사람을 발견한다</a:t>
                      </a:r>
                      <a:r>
                        <a:rPr lang="en-US" altLang="ko-KR" sz="1000" b="0" dirty="0">
                          <a:solidFill>
                            <a:schemeClr val="tx1"/>
                          </a:solidFill>
                        </a:rPr>
                        <a:t>. </a:t>
                      </a:r>
                      <a:r>
                        <a:rPr lang="ko-KR" altLang="en-US" sz="1000" b="0" dirty="0">
                          <a:solidFill>
                            <a:schemeClr val="tx1"/>
                          </a:solidFill>
                        </a:rPr>
                        <a:t>수상한 사람의 정체를 알아내기 위해 가까이 다가가 말을 걸었다</a:t>
                      </a:r>
                      <a:r>
                        <a:rPr lang="en-US" altLang="ko-KR" sz="1000" b="0" dirty="0">
                          <a:solidFill>
                            <a:schemeClr val="tx1"/>
                          </a:solidFill>
                        </a:rPr>
                        <a:t>.</a:t>
                      </a:r>
                    </a:p>
                    <a:p>
                      <a:pPr latinLnBrk="1"/>
                      <a:r>
                        <a:rPr lang="ko-KR" altLang="en-US" sz="1000" b="0" dirty="0">
                          <a:solidFill>
                            <a:schemeClr val="tx1"/>
                          </a:solidFill>
                        </a:rPr>
                        <a:t>수상한 사람의 정체는 </a:t>
                      </a:r>
                      <a:r>
                        <a:rPr lang="ko-KR" altLang="en-US" sz="1000" b="0" dirty="0" err="1">
                          <a:solidFill>
                            <a:schemeClr val="tx1"/>
                          </a:solidFill>
                        </a:rPr>
                        <a:t>토벌단</a:t>
                      </a:r>
                      <a:r>
                        <a:rPr lang="ko-KR" altLang="en-US" sz="1000" b="0" dirty="0">
                          <a:solidFill>
                            <a:schemeClr val="tx1"/>
                          </a:solidFill>
                        </a:rPr>
                        <a:t> 입단 시험에서 같이 합을 맞춘 세영이었다</a:t>
                      </a:r>
                      <a:r>
                        <a:rPr lang="en-US" altLang="ko-KR" sz="1000" b="0" dirty="0">
                          <a:solidFill>
                            <a:schemeClr val="tx1"/>
                          </a:solidFill>
                        </a:rPr>
                        <a:t>.</a:t>
                      </a:r>
                    </a:p>
                    <a:p>
                      <a:pPr latinLnBrk="1"/>
                      <a:r>
                        <a:rPr lang="ko-KR" altLang="en-US" sz="1000" b="0" dirty="0">
                          <a:solidFill>
                            <a:schemeClr val="tx1"/>
                          </a:solidFill>
                        </a:rPr>
                        <a:t>하지만 세영의 상태가 조금 이상해 보인다</a:t>
                      </a:r>
                      <a:r>
                        <a:rPr lang="en-US" altLang="ko-KR" sz="1000" b="0" dirty="0">
                          <a:solidFill>
                            <a:schemeClr val="tx1"/>
                          </a:solidFill>
                        </a:rPr>
                        <a:t>. </a:t>
                      </a:r>
                      <a:r>
                        <a:rPr lang="ko-KR" altLang="en-US" sz="1000" b="0" dirty="0">
                          <a:solidFill>
                            <a:schemeClr val="tx1"/>
                          </a:solidFill>
                        </a:rPr>
                        <a:t>그녀에게 말을 걸어 무슨 일이 있었는지 물어봤다</a:t>
                      </a:r>
                      <a:r>
                        <a:rPr lang="en-US" altLang="ko-KR" sz="1000" b="0" dirty="0">
                          <a:solidFill>
                            <a:schemeClr val="tx1"/>
                          </a:solidFill>
                        </a:rPr>
                        <a:t>. </a:t>
                      </a:r>
                      <a:r>
                        <a:rPr lang="ko-KR" altLang="en-US" sz="1000" b="0" dirty="0">
                          <a:solidFill>
                            <a:schemeClr val="tx1"/>
                          </a:solidFill>
                        </a:rPr>
                        <a:t>세영은 잠시 고민에 빠지더니 장소를 바꾸자는 말을 하며 접수처 밖에 외진 공터로 이동하였다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250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159107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2896882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그날의 기억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근처에 사람들이 없다는 것을 확인한 세영은 두건을 벗고 그동안 있었던 일들을 설명해주기 시작했다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어느 날 서쪽 산 산신의 영역에 괴물이 나타났다는 소식을 들은 토벌단은 진상을 파악하기 위해 조사단을 파견했다</a:t>
                      </a:r>
                      <a:r>
                        <a:rPr lang="en-US" altLang="ko-KR" sz="1000" b="0" dirty="0">
                          <a:solidFill>
                            <a:schemeClr val="tx1"/>
                          </a:solidFill>
                        </a:rPr>
                        <a:t>. </a:t>
                      </a:r>
                      <a:r>
                        <a:rPr lang="ko-KR" altLang="en-US" sz="1000" b="0" dirty="0">
                          <a:solidFill>
                            <a:schemeClr val="tx1"/>
                          </a:solidFill>
                        </a:rPr>
                        <a:t>세영 또한 조사단에 참여하여 서쪽 산으로 이동하였다</a:t>
                      </a:r>
                      <a:r>
                        <a:rPr lang="en-US" altLang="ko-KR" sz="1000" b="0" dirty="0">
                          <a:solidFill>
                            <a:schemeClr val="tx1"/>
                          </a:solidFill>
                        </a:rPr>
                        <a:t>. </a:t>
                      </a:r>
                      <a:r>
                        <a:rPr lang="ko-KR" altLang="en-US" sz="1000" b="0" dirty="0">
                          <a:solidFill>
                            <a:schemeClr val="tx1"/>
                          </a:solidFill>
                        </a:rPr>
                        <a:t>서쪽 산에 도착한 조사단은 소문에 괴물의 정체가 그림자에 침식된 산신이라는 것은 확인하고 제압하기 위해 싸웠지만 세영을 제외한 모든 인원들은 죽고 자신은 산신의 </a:t>
                      </a:r>
                      <a:r>
                        <a:rPr lang="ko-KR" altLang="en-US" sz="1000" b="0" dirty="0" err="1">
                          <a:solidFill>
                            <a:schemeClr val="tx1"/>
                          </a:solidFill>
                        </a:rPr>
                        <a:t>창귀가</a:t>
                      </a:r>
                      <a:r>
                        <a:rPr lang="ko-KR" altLang="en-US" sz="1000" b="0" dirty="0">
                          <a:solidFill>
                            <a:schemeClr val="tx1"/>
                          </a:solidFill>
                        </a:rPr>
                        <a:t> 되었다고 말했다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산신은 아직 그림자에 완전히 침식되지 않았고 세영을 끝내려는 순간 마지막 도박으로 세영을 </a:t>
                      </a:r>
                      <a:r>
                        <a:rPr lang="ko-KR" altLang="en-US" sz="1000" b="0" dirty="0" err="1">
                          <a:solidFill>
                            <a:schemeClr val="tx1"/>
                          </a:solidFill>
                        </a:rPr>
                        <a:t>창귀로</a:t>
                      </a:r>
                      <a:r>
                        <a:rPr lang="ko-KR" altLang="en-US" sz="1000" b="0" dirty="0">
                          <a:solidFill>
                            <a:schemeClr val="tx1"/>
                          </a:solidFill>
                        </a:rPr>
                        <a:t> 만들고 자신을 해방해줄 사람을 찾기 위해 이곳으로 보냈다는 말을 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2585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373295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호랑이 굴로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방랑자에게 자신이 알고 있는 모든 정보를 알려준 세영은 먼저 가겠다는 말을 남기고 사라졌다</a:t>
                      </a:r>
                      <a:r>
                        <a:rPr lang="en-US" altLang="ko-KR" sz="1000" b="0" dirty="0">
                          <a:solidFill>
                            <a:schemeClr val="tx1"/>
                          </a:solidFill>
                        </a:rPr>
                        <a:t>.</a:t>
                      </a:r>
                    </a:p>
                    <a:p>
                      <a:pPr latinLnBrk="1"/>
                      <a:r>
                        <a:rPr lang="ko-KR" altLang="en-US" sz="1000" b="0" dirty="0">
                          <a:solidFill>
                            <a:schemeClr val="tx1"/>
                          </a:solidFill>
                        </a:rPr>
                        <a:t>방랑자는 세영을 도와 그림자에 침식된 산신을 해방하기 위해 산신이 있는 장소로 이동한다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91465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82956383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600" b="0" dirty="0">
                          <a:solidFill>
                            <a:schemeClr val="tx1"/>
                          </a:solidFill>
                        </a:rPr>
                        <a:t>토벌</a:t>
                      </a:r>
                      <a:r>
                        <a:rPr lang="en-US" altLang="ko-KR" sz="600" b="0" dirty="0">
                          <a:solidFill>
                            <a:schemeClr val="tx1"/>
                          </a:solidFill>
                        </a:rPr>
                        <a:t>-</a:t>
                      </a:r>
                      <a:r>
                        <a:rPr lang="ko-KR" altLang="en-US" sz="600" b="0" dirty="0">
                          <a:solidFill>
                            <a:schemeClr val="tx1"/>
                          </a:solidFill>
                        </a:rPr>
                        <a:t>뒤틀린 산신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산에</a:t>
                      </a:r>
                      <a:r>
                        <a:rPr lang="en-US" altLang="ko-KR" sz="1000" b="0" dirty="0">
                          <a:solidFill>
                            <a:schemeClr val="tx1"/>
                          </a:solidFill>
                        </a:rPr>
                        <a:t> </a:t>
                      </a:r>
                      <a:r>
                        <a:rPr lang="ko-KR" altLang="en-US" sz="1000" b="0" dirty="0">
                          <a:solidFill>
                            <a:schemeClr val="tx1"/>
                          </a:solidFill>
                        </a:rPr>
                        <a:t>있는 동굴 산신의 영역으로 들어가 그림자에 침식된 뒤틀린 산신을 제압했다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뒤틀린 산신 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76616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39808136"/>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정보 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700" b="0" dirty="0">
                          <a:solidFill>
                            <a:schemeClr val="tx1"/>
                          </a:solidFill>
                        </a:rPr>
                        <a:t>세영과 대화 중 </a:t>
                      </a:r>
                      <a:r>
                        <a:rPr lang="en-US" altLang="ko-KR" sz="700" b="0" dirty="0">
                          <a:solidFill>
                            <a:schemeClr val="tx1"/>
                          </a:solidFill>
                        </a:rPr>
                        <a:t>‘</a:t>
                      </a:r>
                      <a:r>
                        <a:rPr lang="ko-KR" altLang="en-US" sz="700" b="0" dirty="0">
                          <a:solidFill>
                            <a:schemeClr val="tx1"/>
                          </a:solidFill>
                        </a:rPr>
                        <a:t>조사하기</a:t>
                      </a:r>
                      <a:r>
                        <a:rPr lang="en-US" altLang="ko-KR" sz="700" b="0" dirty="0">
                          <a:solidFill>
                            <a:schemeClr val="tx1"/>
                          </a:solidFill>
                        </a:rPr>
                        <a:t>’</a:t>
                      </a:r>
                      <a:r>
                        <a:rPr lang="ko-KR" altLang="en-US" sz="700" b="0" dirty="0">
                          <a:solidFill>
                            <a:schemeClr val="tx1"/>
                          </a:solidFill>
                        </a:rPr>
                        <a:t> 선택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 산신의 동굴 앞에 도착한 방랑자는 동굴에 들어가기 전에 세영에게 산신에 대한 추가적인 정보가 있는지 물어봤다</a:t>
                      </a:r>
                      <a:r>
                        <a:rPr lang="en-US" altLang="ko-KR" sz="1000" b="0" dirty="0">
                          <a:solidFill>
                            <a:schemeClr val="tx1"/>
                          </a:solidFill>
                        </a:rPr>
                        <a:t>.</a:t>
                      </a:r>
                      <a:r>
                        <a:rPr lang="ko-KR" altLang="en-US" sz="1000" b="0" dirty="0">
                          <a:solidFill>
                            <a:schemeClr val="tx1"/>
                          </a:solidFill>
                        </a:rPr>
                        <a:t> 세영은 산신을 침식하고 있는 그림자에 형태와 그림자의 기운에 대한 이야기를 하였고 이야기를 들은 방랑자는 산신을 침식하고 있는 그림자가 과거 자신이 제압한 꼬리들과 비슷하다는 생각을 한다</a:t>
                      </a:r>
                      <a:r>
                        <a:rPr lang="en-US" altLang="ko-KR" sz="1000" b="0" dirty="0">
                          <a:solidFill>
                            <a:schemeClr val="tx1"/>
                          </a:solidFill>
                        </a:rPr>
                        <a:t>. </a:t>
                      </a:r>
                      <a:r>
                        <a:rPr lang="ko-KR" altLang="en-US" sz="1000" b="0" dirty="0">
                          <a:solidFill>
                            <a:schemeClr val="tx1"/>
                          </a:solidFill>
                        </a:rPr>
                        <a:t>그림자에 대하여 조금 더 조사하기 위해 방랑자는 근처 마을에 가서 주민들에게 정보를 모았다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700" b="0" dirty="0">
                          <a:solidFill>
                            <a:schemeClr val="tx1"/>
                          </a:solidFill>
                        </a:rPr>
                        <a:t>마을 주민과 대화 </a:t>
                      </a:r>
                      <a:r>
                        <a:rPr lang="en-US" altLang="ko-KR" sz="700" b="0" dirty="0">
                          <a:solidFill>
                            <a:schemeClr val="tx1"/>
                          </a:solidFill>
                        </a:rPr>
                        <a:t>3</a:t>
                      </a:r>
                      <a:r>
                        <a:rPr lang="ko-KR" altLang="en-US" sz="700" b="0" dirty="0">
                          <a:solidFill>
                            <a:schemeClr val="tx1"/>
                          </a:solidFill>
                        </a:rPr>
                        <a:t>번 이상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802518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943072645"/>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흑막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이전 퀘스트 중 단서 찾기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마을 주민들에게 정보를 모으던 방랑자는 괴물이 나타나기 얼마 전에 밤중에 서쪽 산으로 들어가고 있는 수상한 사람을 목격했다는 이야기를 들었다</a:t>
                      </a:r>
                      <a:r>
                        <a:rPr lang="en-US" altLang="ko-KR" sz="1000" b="0" dirty="0">
                          <a:solidFill>
                            <a:schemeClr val="tx1"/>
                          </a:solidFill>
                        </a:rPr>
                        <a:t>.</a:t>
                      </a:r>
                    </a:p>
                    <a:p>
                      <a:pPr latinLnBrk="1"/>
                      <a:r>
                        <a:rPr lang="ko-KR" altLang="en-US" sz="1000" b="0" dirty="0">
                          <a:solidFill>
                            <a:schemeClr val="tx1"/>
                          </a:solidFill>
                        </a:rPr>
                        <a:t>해당 이야기를 들은 방랑자와 세영은 수상한 사람의 대한 정보를 찾기 위해 근처에 있는 도방으로 이동했다</a:t>
                      </a:r>
                      <a:r>
                        <a:rPr lang="en-US" altLang="ko-KR" sz="1000" b="0" dirty="0">
                          <a:solidFill>
                            <a:schemeClr val="tx1"/>
                          </a:solidFill>
                        </a:rPr>
                        <a:t>.</a:t>
                      </a:r>
                    </a:p>
                    <a:p>
                      <a:pPr latinLnBrk="1"/>
                      <a:r>
                        <a:rPr lang="ko-KR" altLang="en-US" sz="1000" b="0" dirty="0" err="1">
                          <a:solidFill>
                            <a:schemeClr val="tx1"/>
                          </a:solidFill>
                        </a:rPr>
                        <a:t>도방에</a:t>
                      </a:r>
                      <a:r>
                        <a:rPr lang="ko-KR" altLang="en-US" sz="1000" b="0" dirty="0">
                          <a:solidFill>
                            <a:schemeClr val="tx1"/>
                          </a:solidFill>
                        </a:rPr>
                        <a:t> 도착한 방랑자 일행은 </a:t>
                      </a:r>
                      <a:r>
                        <a:rPr lang="ko-KR" altLang="en-US" sz="1000" b="0" dirty="0" err="1">
                          <a:solidFill>
                            <a:schemeClr val="tx1"/>
                          </a:solidFill>
                        </a:rPr>
                        <a:t>도방에</a:t>
                      </a:r>
                      <a:r>
                        <a:rPr lang="ko-KR" altLang="en-US" sz="1000" b="0" dirty="0">
                          <a:solidFill>
                            <a:schemeClr val="tx1"/>
                          </a:solidFill>
                        </a:rPr>
                        <a:t> 수습 도인에게 수상한 사람에 대한 정보를 물었고 수습 도인은 자신은 알고 있는 것이 없지만 자신의 사부인 도사는 알고있을 지도 모른다고 말하며 현재 사부는 이곳에 없다 말했다</a:t>
                      </a:r>
                      <a:r>
                        <a:rPr lang="en-US" altLang="ko-KR" sz="1000" b="0" dirty="0">
                          <a:solidFill>
                            <a:schemeClr val="tx1"/>
                          </a:solidFill>
                        </a:rPr>
                        <a:t>.</a:t>
                      </a:r>
                    </a:p>
                    <a:p>
                      <a:pPr latinLnBrk="1"/>
                      <a:r>
                        <a:rPr lang="ko-KR" altLang="en-US" sz="1000" b="0" dirty="0">
                          <a:solidFill>
                            <a:schemeClr val="tx1"/>
                          </a:solidFill>
                        </a:rPr>
                        <a:t>수습 도인은 도사의 대략적인 위치를 알려 주었고 방랑자 일행은 도사를 찾아가 그림자에 대한 정보를 물었다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도사와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183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44569961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66770">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부서진 </a:t>
                      </a:r>
                      <a:r>
                        <a:rPr lang="ko-KR" altLang="en-US" sz="800" b="0" dirty="0" err="1">
                          <a:solidFill>
                            <a:schemeClr val="tx1"/>
                          </a:solidFill>
                        </a:rPr>
                        <a:t>결계</a:t>
                      </a:r>
                      <a:endParaRPr lang="ko-KR"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11843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65541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466141772"/>
              </p:ext>
            </p:extLst>
          </p:nvPr>
        </p:nvGraphicFramePr>
        <p:xfrm>
          <a:off x="1416050" y="1160463"/>
          <a:ext cx="9359900" cy="473964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000" b="0" dirty="0">
                          <a:solidFill>
                            <a:schemeClr val="tx1"/>
                          </a:solidFill>
                        </a:rPr>
                        <a:t>방울 미소지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그 모습을 보고 무언가 결심한 표정으로 방랑자에게 작별 인사를 하고 그림자에게 달려 들어 </a:t>
                      </a:r>
                      <a:r>
                        <a:rPr lang="ko-KR" altLang="en-US" sz="1000" b="0" dirty="0" err="1">
                          <a:solidFill>
                            <a:schemeClr val="tx1"/>
                          </a:solidFill>
                        </a:rPr>
                        <a:t>동귀여진</a:t>
                      </a:r>
                      <a:r>
                        <a:rPr lang="ko-KR" altLang="en-US" sz="1000" b="0" dirty="0">
                          <a:solidFill>
                            <a:schemeClr val="tx1"/>
                          </a:solidFill>
                        </a:rPr>
                        <a:t> 했다</a:t>
                      </a:r>
                      <a:r>
                        <a:rPr lang="en-US" altLang="ko-KR" sz="1000" b="0" dirty="0">
                          <a:solidFill>
                            <a:schemeClr val="tx1"/>
                          </a:solidFill>
                        </a:rPr>
                        <a:t>. ‘</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이 사라지는 순간 그림자는 꼬리의 모습을 하며 같이 사라졌고 방랑자는 그 모습을 슬픈 눈으로 바라봤다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000" b="0" dirty="0">
                          <a:solidFill>
                            <a:schemeClr val="tx1"/>
                          </a:solidFill>
                        </a:rPr>
                        <a:t>방울 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곧 이어 그림자가 서서히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몸에서 떨어져 나가기 시작했고 얼마 지나지 않아 그림자는 꼬리의 형태가 된 다음 연기가 되어 사라졌다</a:t>
                      </a:r>
                      <a:r>
                        <a:rPr lang="en-US" altLang="ko-KR" sz="1000" b="0" dirty="0">
                          <a:solidFill>
                            <a:schemeClr val="tx1"/>
                          </a:solidFill>
                        </a:rPr>
                        <a:t>. </a:t>
                      </a:r>
                      <a:r>
                        <a:rPr lang="ko-KR" altLang="en-US" sz="1000" b="0" dirty="0">
                          <a:solidFill>
                            <a:schemeClr val="tx1"/>
                          </a:solidFill>
                        </a:rPr>
                        <a:t>속박에서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a:t>
                      </a:r>
                      <a:r>
                        <a:rPr lang="en-US" altLang="ko-KR" sz="1000" b="0" dirty="0">
                          <a:solidFill>
                            <a:schemeClr val="tx1"/>
                          </a:solidFill>
                        </a:rPr>
                        <a:t> </a:t>
                      </a:r>
                      <a:r>
                        <a:rPr lang="ko-KR" altLang="en-US" sz="1000" b="0" dirty="0">
                          <a:solidFill>
                            <a:schemeClr val="tx1"/>
                          </a:solidFill>
                        </a:rPr>
                        <a:t>방랑자에게 감사를 표하고 얼마 지나지 않아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성불하여 사라졌다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000" b="0" dirty="0">
                          <a:solidFill>
                            <a:schemeClr val="tx1"/>
                          </a:solidFill>
                        </a:rPr>
                        <a:t>방울 소지</a:t>
                      </a:r>
                      <a:endParaRPr lang="en-US" altLang="ko-KR" sz="1000" b="0" dirty="0">
                        <a:solidFill>
                          <a:schemeClr val="tx1"/>
                        </a:solidFill>
                      </a:endParaRPr>
                    </a:p>
                    <a:p>
                      <a:pPr algn="ctr" latinLnBrk="1"/>
                      <a:r>
                        <a:rPr lang="en-US" altLang="ko-KR" sz="1000" b="0" dirty="0">
                          <a:solidFill>
                            <a:schemeClr val="tx1"/>
                          </a:solidFill>
                        </a:rPr>
                        <a:t>and </a:t>
                      </a:r>
                    </a:p>
                    <a:p>
                      <a:pPr algn="ct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a:t>
                      </a:r>
                      <a:endParaRPr lang="en-US" altLang="ko-KR" sz="1000" b="0" dirty="0">
                        <a:solidFill>
                          <a:schemeClr val="tx1"/>
                        </a:solidFill>
                      </a:endParaRPr>
                    </a:p>
                    <a:p>
                      <a:pPr algn="ctr" latinLnBrk="1"/>
                      <a:r>
                        <a:rPr lang="ko-KR" altLang="en-US" sz="1000" b="0" dirty="0">
                          <a:solidFill>
                            <a:schemeClr val="tx1"/>
                          </a:solidFill>
                        </a:rPr>
                        <a:t>이상 제압</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방울 소리에 그림자가 요동 치며 사라지는 듯 하더니 다시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 침식하기 시작했고 동시에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 </a:t>
                      </a:r>
                      <a:r>
                        <a:rPr lang="ko-KR" altLang="en-US" sz="1000" b="0" dirty="0">
                          <a:solidFill>
                            <a:schemeClr val="tx1"/>
                          </a:solidFill>
                        </a:rPr>
                        <a:t>역시 그림자에 침식 되었다</a:t>
                      </a:r>
                      <a:r>
                        <a:rPr lang="en-US" altLang="ko-KR" sz="1000" b="0" dirty="0">
                          <a:solidFill>
                            <a:schemeClr val="tx1"/>
                          </a:solidFill>
                        </a:rPr>
                        <a:t>. </a:t>
                      </a:r>
                      <a:r>
                        <a:rPr lang="ko-KR" altLang="en-US" sz="1000" b="0" dirty="0">
                          <a:solidFill>
                            <a:schemeClr val="tx1"/>
                          </a:solidFill>
                        </a:rPr>
                        <a:t>방랑자는 그림자에 완전히 침식된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을</a:t>
                      </a:r>
                      <a:r>
                        <a:rPr lang="en-US" altLang="ko-KR" sz="1000" b="0" dirty="0">
                          <a:solidFill>
                            <a:schemeClr val="tx1"/>
                          </a:solidFill>
                        </a:rPr>
                        <a:t> </a:t>
                      </a:r>
                      <a:r>
                        <a:rPr lang="ko-KR" altLang="en-US" sz="1000" b="0" dirty="0">
                          <a:solidFill>
                            <a:schemeClr val="tx1"/>
                          </a:solidFill>
                        </a:rPr>
                        <a:t>힘으로 제압했고 그 순간 방울이 다시 빛을 내며 울려 그림자를 걷어 냈다</a:t>
                      </a:r>
                      <a:r>
                        <a:rPr lang="en-US" altLang="ko-KR" sz="1000" b="0" dirty="0">
                          <a:solidFill>
                            <a:schemeClr val="tx1"/>
                          </a:solidFill>
                        </a:rPr>
                        <a:t>. </a:t>
                      </a:r>
                      <a:r>
                        <a:rPr lang="ko-KR" altLang="en-US" sz="1000" b="0" dirty="0">
                          <a:solidFill>
                            <a:schemeClr val="tx1"/>
                          </a:solidFill>
                        </a:rPr>
                        <a:t>그림자에서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은 방랑자와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감사를 표했지만 자신의 생명이 이제 꺼져 가고 있다고 말하며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제안 하였다</a:t>
                      </a:r>
                      <a:r>
                        <a:rPr lang="en-US" altLang="ko-KR" sz="1000" b="0" dirty="0">
                          <a:solidFill>
                            <a:schemeClr val="tx1"/>
                          </a:solidFill>
                        </a:rPr>
                        <a:t>. </a:t>
                      </a:r>
                      <a:r>
                        <a:rPr lang="ko-KR" altLang="en-US" sz="1000" b="0" dirty="0">
                          <a:solidFill>
                            <a:schemeClr val="tx1"/>
                          </a:solidFill>
                        </a:rPr>
                        <a:t>자신의 남은 생명을 모두 사용하여 자신의 혼을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예속시켜 살리는 대신에 자신의 뒤를 잊는 산신이 되어 달라는 제안을 들은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잠시 고민한 뒤 제안을 받아 드렸고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a:t>
                      </a:r>
                      <a:r>
                        <a:rPr lang="ko-KR" altLang="en-US" sz="1000" b="0" dirty="0" err="1">
                          <a:solidFill>
                            <a:schemeClr val="tx1"/>
                          </a:solidFill>
                        </a:rPr>
                        <a:t>반원령</a:t>
                      </a:r>
                      <a:r>
                        <a:rPr lang="en-US" altLang="ko-KR" sz="1000" b="0" dirty="0">
                          <a:solidFill>
                            <a:schemeClr val="tx1"/>
                          </a:solidFill>
                        </a:rPr>
                        <a:t>,</a:t>
                      </a:r>
                      <a:r>
                        <a:rPr lang="ko-KR" altLang="en-US" sz="1000" b="0" dirty="0">
                          <a:solidFill>
                            <a:schemeClr val="tx1"/>
                          </a:solidFill>
                        </a:rPr>
                        <a:t> 반신령이 되어 방랑자의 동료가 되었다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6141</Words>
  <Application>Microsoft Office PowerPoint</Application>
  <PresentationFormat>와이드스크린</PresentationFormat>
  <Paragraphs>1186</Paragraphs>
  <Slides>48</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48</vt:i4>
      </vt:variant>
    </vt:vector>
  </HeadingPairs>
  <TitlesOfParts>
    <vt:vector size="51"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346</cp:revision>
  <dcterms:created xsi:type="dcterms:W3CDTF">2023-12-06T09:10:16Z</dcterms:created>
  <dcterms:modified xsi:type="dcterms:W3CDTF">2024-01-22T10:48:23Z</dcterms:modified>
</cp:coreProperties>
</file>