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12" r:id="rId4"/>
    <p:sldId id="266" r:id="rId5"/>
    <p:sldId id="310" r:id="rId6"/>
    <p:sldId id="311" r:id="rId7"/>
    <p:sldId id="313" r:id="rId8"/>
    <p:sldId id="315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napToObjects="1" showGuides="1">
      <p:cViewPr varScale="1">
        <p:scale>
          <a:sx n="102" d="100"/>
          <a:sy n="102" d="100"/>
        </p:scale>
        <p:origin x="150" y="264"/>
      </p:cViewPr>
      <p:guideLst>
        <p:guide pos="3837"/>
        <p:guide orient="horz" pos="2160"/>
        <p:guide orient="horz" pos="902"/>
        <p:guide orient="horz" pos="3997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28/11/2023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우호도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곤륜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82653-BD49-457F-A7E8-18C381103F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A3D8F78D-BB6F-4C58-9CCE-C05A9542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45815"/>
              </p:ext>
            </p:extLst>
          </p:nvPr>
        </p:nvGraphicFramePr>
        <p:xfrm>
          <a:off x="3736340" y="1427871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이동기를 사용하고 이동기에 공격을 연계하여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이동기에 연계하여 공격하거나 이동기를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캔슬해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공격할 경우 추가 피해가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이동기에 붓으로 먹물을 긋는 이펙트 공격 시 붓으로 찍는 이펙트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5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1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종남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2D420-DB21-46A4-B6C6-9F0F2D2D0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999D14-580F-4FD7-B027-33763CEF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0912"/>
              </p:ext>
            </p:extLst>
          </p:nvPr>
        </p:nvGraphicFramePr>
        <p:xfrm>
          <a:off x="3729038" y="1431925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방어 기술과 반격 기술을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공격을 방어하여 피해를 충적하고 반격으로 충적된 피해를 상대에게 준다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은빛 이펙트가 발생하며 방어 성공 및 반격 시 이펙트가 커짐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85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8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40D3-D6BF-48E9-86BF-02AE6CF2F6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ADF30E-B009-48C2-8AB4-B7F4379D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76771"/>
              </p:ext>
            </p:extLst>
          </p:nvPr>
        </p:nvGraphicFramePr>
        <p:xfrm>
          <a:off x="3729038" y="1431925"/>
          <a:ext cx="81280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고유 자원인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사용하여 무기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신체를 강화 하거나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사용한 공격을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검 보라색 번개 같은 이펙트가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84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02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11698-77B5-4B69-B866-C98FB9414A5C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A01B51-A2B5-4DB2-BDFF-E7540073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3712"/>
              </p:ext>
            </p:extLst>
          </p:nvPr>
        </p:nvGraphicFramePr>
        <p:xfrm>
          <a:off x="3729038" y="1431925"/>
          <a:ext cx="81280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피와 독을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자신의 체력을 소비하여 공격하고 상대의 체력을 흡수하며 독을 사용하여 자신의 강화하고 상대를 공격한다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검 붉은 피 같은 이펙트가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36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하오문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065A6-22F4-4335-B8A2-9911397DA7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FC2522-0C1F-4633-86FB-55C37398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80267"/>
              </p:ext>
            </p:extLst>
          </p:nvPr>
        </p:nvGraphicFramePr>
        <p:xfrm>
          <a:off x="3729038" y="1431925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고유의 무술과 전투력은 없음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25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일월신교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FC66-77A1-4134-B44C-15EB8C1A0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7272DF-323E-48AB-A38B-AB4588F4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79714"/>
              </p:ext>
            </p:extLst>
          </p:nvPr>
        </p:nvGraphicFramePr>
        <p:xfrm>
          <a:off x="3729038" y="1431925"/>
          <a:ext cx="812800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달의 무공과 해의 도술을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달의 무공으로 달의 표식을 남기고 해의 도술로 공격하여 월식을 발동 하거나 해의 도술로 해의 표식을 남기고 달의 무공으로 공격하여 일식을 발동한다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무공 공격 시 하늘색 이펙트가 도술 사용시 주황색 이펙트가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72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6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좌도방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C5C8F-D294-4185-8688-0886D3EF0C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DE4AB5-71A0-4158-BFE0-F1C39A74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35597"/>
              </p:ext>
            </p:extLst>
          </p:nvPr>
        </p:nvGraphicFramePr>
        <p:xfrm>
          <a:off x="3729038" y="1431925"/>
          <a:ext cx="8128000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부적과 주술을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부적을 소비하여 상대를 공격하거나 주술을 사용하여 상대에게 저주를 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어두운 회색 이펙트가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25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9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우도방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4B375-62D0-4AC3-BB73-68E9656436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335915" y="1431925"/>
            <a:ext cx="3239770" cy="18002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9B93C2-0347-49AA-8A1F-ECB87998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32761"/>
              </p:ext>
            </p:extLst>
          </p:nvPr>
        </p:nvGraphicFramePr>
        <p:xfrm>
          <a:off x="3729038" y="1431925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도술을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도력을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소비하여 자연 현상을 발생시켜 상대를 공격한다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13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밝은 회색 이펙트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71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73E0E6-D433-405F-9BC6-A18B783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3253"/>
              </p:ext>
            </p:extLst>
          </p:nvPr>
        </p:nvGraphicFramePr>
        <p:xfrm>
          <a:off x="822960" y="3302733"/>
          <a:ext cx="105460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080">
                  <a:extLst>
                    <a:ext uri="{9D8B030D-6E8A-4147-A177-3AD203B41FA5}">
                      <a16:colId xmlns:a16="http://schemas.microsoft.com/office/drawing/2014/main" val="1284222313"/>
                    </a:ext>
                  </a:extLst>
                </a:gridCol>
              </a:tblGrid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670780796"/>
                  </a:ext>
                </a:extLst>
              </a:tr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088089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 형성 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3100"/>
              </p:ext>
            </p:extLst>
          </p:nvPr>
        </p:nvGraphicFramePr>
        <p:xfrm>
          <a:off x="3290033" y="1453735"/>
          <a:ext cx="575119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194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무림 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있었던 제국과 무림 연합 세력 간에 있었던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 끝에 무림 세력 대부분은 죽고 남은 세력들은 대부분 동쪽 나라로 도망쳤다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정사 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동쪽 나라로 도망쳐온 무림에 정파 세력과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세력 간에 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양쪽 세력 모두 큰 피해를 입고 세력이 축소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대재앙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정사 대전이 끝나갈 무렵 일어난 사건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괴물들이 전국 각지에서 나타나 나라 전체가 쑥대 밭이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46540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1E7CCC8-0D21-443A-A51C-AEAAFF81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09767"/>
              </p:ext>
            </p:extLst>
          </p:nvPr>
        </p:nvGraphicFramePr>
        <p:xfrm>
          <a:off x="3298923" y="3885785"/>
          <a:ext cx="575119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1194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정사 대전으로 인하여 기존에 괴물들을 억제하던 무림 세력들이 크게 줄어 들어 대재앙을 막을 세력이 크게 줄고 무림 세력들이 크게 축소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늘어난 괴물들을 처리 하기 위해서 토벌단이 창설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세력들은 축소된 자신의 세력을 다시 늘리기 위해 토벌단에 기술을 제공하고 대신 강자들을 자신들과 연결해 줄 것을 요구했다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하며 강해진 플레이어는 무림세력에서 주목하는 신인이 되어 임무를 빙자한 시험들을 치루고 무림에 발을 들인다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 관계도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3335"/>
              </p:ext>
            </p:extLst>
          </p:nvPr>
        </p:nvGraphicFramePr>
        <p:xfrm>
          <a:off x="335915" y="1456055"/>
          <a:ext cx="11520805" cy="490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847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79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220345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69014"/>
              </p:ext>
            </p:extLst>
          </p:nvPr>
        </p:nvGraphicFramePr>
        <p:xfrm>
          <a:off x="820737" y="1542170"/>
          <a:ext cx="10549890" cy="456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살막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개방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431925"/>
            <a:ext cx="3240405" cy="1800225"/>
          </a:xfrm>
          <a:prstGeom prst="rect">
            <a:avLst/>
          </a:prstGeom>
        </p:spPr>
      </p:pic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72C1D44D-4422-46AB-92D7-7E113B20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81496"/>
              </p:ext>
            </p:extLst>
          </p:nvPr>
        </p:nvGraphicFramePr>
        <p:xfrm>
          <a:off x="3736340" y="1427871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높은 회피 능력을 바탕으로 근접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적의 공격 회피 성공 시 얻는 공격 속도 상승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이동 속도 상승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데미지 상승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등의 효과를 얻는다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회피 성공 및 공격 시 녹색 바람 이펙트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01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FD3F0-F012-40FC-B294-F3FA33897D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327025" y="1456055"/>
            <a:ext cx="3239770" cy="1800225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79B309D-0FD0-4123-B387-03E114E79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0642"/>
              </p:ext>
            </p:extLst>
          </p:nvPr>
        </p:nvGraphicFramePr>
        <p:xfrm>
          <a:off x="3736340" y="1427871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높은 체력과 방어력을 바탕으로 근접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기술을 사용하여 얻는 집중력을 소비하여 체력 회복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방어력 강화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공격력 강화 등의 효과를 사용한다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사용시 금빛 이펙트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8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99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CD472-92B9-4616-85F0-C81842C69E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335915" y="1456055"/>
            <a:ext cx="3239770" cy="1800000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B9EA40F4-8EBE-40A7-BFF0-87B05EE4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20002"/>
              </p:ext>
            </p:extLst>
          </p:nvPr>
        </p:nvGraphicFramePr>
        <p:xfrm>
          <a:off x="3736340" y="1427871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공격을 흘리고 연이어서 연계 공격하여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공격을 흘릴 경우 일정 피해를 반사하고 연계가 길어 질수록 공격력이 강해진다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푸른 물 이펙트 발생하며 연계가 길어질 수록 이펙트가 커진다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36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7F73A-32A0-4A9E-8052-803F3E14C4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327025" y="1431925"/>
            <a:ext cx="3239770" cy="1800225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B5EDA5C-F8F7-4715-9AEE-1E29BB5B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356996"/>
              </p:ext>
            </p:extLst>
          </p:nvPr>
        </p:nvGraphicFramePr>
        <p:xfrm>
          <a:off x="3736340" y="1427871"/>
          <a:ext cx="81280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887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6906113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다양한 기술을 연속으로 사용하여 전투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기술 사용시 매화 스택이 쌓이며 스택이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 쌓인 상태에서 기술 사용시 사용 기술에 따른 추가 공격이 발생한다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공격 시 분홍색 꽃잎 이펙트가 발생하며 매화 스택에 비례해 몸에 꽃잎이 휘감는다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0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5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Pages>13</Pages>
  <Words>900</Words>
  <Characters>0</Characters>
  <Application>Microsoft Office PowerPoint</Application>
  <DocSecurity>0</DocSecurity>
  <PresentationFormat>와이드스크린</PresentationFormat>
  <Lines>0</Lines>
  <Paragraphs>179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세력 우호도 컨텐츠 기획서</vt:lpstr>
      <vt:lpstr>문서 개요</vt:lpstr>
      <vt:lpstr>세력 형성 배경</vt:lpstr>
      <vt:lpstr>세력 관계도</vt:lpstr>
      <vt:lpstr>세력의 종류</vt:lpstr>
      <vt:lpstr>세력 특징 – 개방</vt:lpstr>
      <vt:lpstr>세력 특징 – 소림</vt:lpstr>
      <vt:lpstr>세력 특징 – 무당</vt:lpstr>
      <vt:lpstr>세력 특징 – 화산</vt:lpstr>
      <vt:lpstr>세력 특징 – 곤륜</vt:lpstr>
      <vt:lpstr>세력 특징 – 종남</vt:lpstr>
      <vt:lpstr>세력 특징 – 마교</vt:lpstr>
      <vt:lpstr>세력 특징 – 혈교</vt:lpstr>
      <vt:lpstr>세력 특징 – 하오문</vt:lpstr>
      <vt:lpstr>세력 특징 – 일월신교</vt:lpstr>
      <vt:lpstr>세력 특징 – 좌도방</vt:lpstr>
      <vt:lpstr>세력 특징 – 우도방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202</cp:revision>
  <dcterms:modified xsi:type="dcterms:W3CDTF">2023-11-28T10:43:10Z</dcterms:modified>
  <cp:version>9.103.97.45139</cp:version>
</cp:coreProperties>
</file>