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ea3b9d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ea3b9d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ea3b9da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ea3b9da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ea3b9da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ea3b9da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e6f4f03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9e6f4f03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e6f4f03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e6f4f03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efa9bfbd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efa9bfbd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efa9bfbd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efa9bfbd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fa9bfbd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fa9bfbd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e6f4f0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e6f4f0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ea3b9da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ea3b9da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00850" y="1322450"/>
            <a:ext cx="8414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B: Chat App API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1750" y="2571800"/>
            <a:ext cx="76881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Members:</a:t>
            </a:r>
            <a:endParaRPr sz="6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Swamy Reddi (team lead) </a:t>
            </a:r>
            <a:endParaRPr sz="6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Frank Feng (tech lead)</a:t>
            </a:r>
            <a:endParaRPr sz="6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Nicole Du (doc lead)</a:t>
            </a:r>
            <a:endParaRPr sz="6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Anand Gadsing (dev)</a:t>
            </a:r>
            <a:endParaRPr sz="6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Daniel Kuo (dev)</a:t>
            </a:r>
            <a:endParaRPr sz="6800"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object design pattern: message, classroom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Factory design pattern: user, chat room,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Singleton design pattern: Each store object, use make and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will do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BigFoot’s ChatApp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design pattern behind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Demo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order: by the use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register, join room, create room, send message, send hate speech, leave room, logout, login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backend </a:t>
            </a:r>
            <a:r>
              <a:rPr lang="en"/>
              <a:t>structure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UML diagram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Illustrate how data flow with two user cases (send message &amp; create room)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450" y="677325"/>
            <a:ext cx="4108701" cy="4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315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the data flow with user case 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Send message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450" y="677325"/>
            <a:ext cx="4108701" cy="4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315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</a:t>
            </a:r>
            <a:r>
              <a:rPr lang="en"/>
              <a:t> of the data flow with user case 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Room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join the chat room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leave the chat room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switch the chat room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450" y="677325"/>
            <a:ext cx="4108701" cy="4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ivide by user, chat room,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 classes,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 of abstract classes,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Usage of each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essage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Chatroom store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315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the data flow with user case 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</a:t>
            </a:r>
            <a:r>
              <a:rPr lang="en"/>
              <a:t>egistration &amp; Login &amp; Logout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450" y="677325"/>
            <a:ext cx="4108701" cy="4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