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25e58c85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25e58c85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825e58c85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825e58c85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Nicole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will divide it into 3 parts, first let’s look at user. For the identification, w have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825e58c85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825e58c85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Nicole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look at chatroom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request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 am the admin, we also have 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inviteToChatroom </a:t>
            </a:r>
            <a:r>
              <a:rPr lang="en">
                <a:solidFill>
                  <a:schemeClr val="dk1"/>
                </a:solidFill>
              </a:rPr>
              <a:t>post endpoints to support the invite funcion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25e58c85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825e58c85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Nicole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message part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Next anand will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825e58c85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825e58c85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825e58c85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825e58c85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25e58c852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25e58c852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25e58c85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825e58c85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25e58c85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825e58c85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25e58c85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25e58c85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25e58c85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825e58c85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25e58c85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825e58c85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825e58c85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825e58c85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nicole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more resilient and efficient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hatapp-api-team-bigfoot.herokuapp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662175" y="2884200"/>
            <a:ext cx="3301500" cy="178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500850" y="1264525"/>
            <a:ext cx="84144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Bigfoot: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Chat App 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880350" y="2926938"/>
            <a:ext cx="2614200" cy="21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rgbClr val="000000"/>
                </a:solidFill>
              </a:rPr>
              <a:t>Swamy Reddi (team lead)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rgbClr val="000000"/>
                </a:solidFill>
              </a:rPr>
              <a:t>Frank Feng (tech lead)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rgbClr val="000000"/>
                </a:solidFill>
              </a:rPr>
              <a:t>Nicole Du (doc lead)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rgbClr val="000000"/>
                </a:solidFill>
              </a:rPr>
              <a:t>Anand Gadsing (dev)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rgbClr val="000000"/>
                </a:solidFill>
              </a:rPr>
              <a:t>Daniel Kuo (dev)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00"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575" y="2794150"/>
            <a:ext cx="3301475" cy="21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endpoints </a:t>
            </a:r>
            <a:endParaRPr/>
          </a:p>
        </p:txBody>
      </p:sp>
      <p:sp>
        <p:nvSpPr>
          <p:cNvPr id="206" name="Google Shape;206;p22"/>
          <p:cNvSpPr txBox="1"/>
          <p:nvPr>
            <p:ph idx="2" type="body"/>
          </p:nvPr>
        </p:nvSpPr>
        <p:spPr>
          <a:xfrm>
            <a:off x="5299175" y="2071859"/>
            <a:ext cx="3374400" cy="14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r>
              <a:rPr lang="en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/register</a:t>
            </a: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register a new user with age, school, interests and password.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r>
              <a:rPr lang="en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/login</a:t>
            </a: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log in an existing user.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r>
              <a:rPr lang="en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/logout</a:t>
            </a: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log out the app.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900" y="2222638"/>
            <a:ext cx="698225" cy="69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/>
          <p:cNvPicPr preferRelativeResize="0"/>
          <p:nvPr/>
        </p:nvPicPr>
        <p:blipFill rotWithShape="1">
          <a:blip r:embed="rId4">
            <a:alphaModFix/>
          </a:blip>
          <a:srcRect b="22166" l="0" r="0" t="0"/>
          <a:stretch/>
        </p:blipFill>
        <p:spPr>
          <a:xfrm>
            <a:off x="636000" y="3220887"/>
            <a:ext cx="1114496" cy="86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2"/>
          <p:cNvPicPr preferRelativeResize="0"/>
          <p:nvPr/>
        </p:nvPicPr>
        <p:blipFill rotWithShape="1">
          <a:blip r:embed="rId5">
            <a:alphaModFix/>
          </a:blip>
          <a:srcRect b="22588" l="0" r="0" t="0"/>
          <a:stretch/>
        </p:blipFill>
        <p:spPr>
          <a:xfrm>
            <a:off x="2355299" y="3305501"/>
            <a:ext cx="901980" cy="69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2"/>
          <p:cNvSpPr txBox="1"/>
          <p:nvPr>
            <p:ph type="title"/>
          </p:nvPr>
        </p:nvSpPr>
        <p:spPr>
          <a:xfrm>
            <a:off x="5299177" y="1587734"/>
            <a:ext cx="32520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User identification</a:t>
            </a:r>
            <a:endParaRPr sz="2040"/>
          </a:p>
        </p:txBody>
      </p:sp>
      <p:sp>
        <p:nvSpPr>
          <p:cNvPr id="211" name="Google Shape;211;p22"/>
          <p:cNvSpPr/>
          <p:nvPr/>
        </p:nvSpPr>
        <p:spPr>
          <a:xfrm>
            <a:off x="1336863" y="2101625"/>
            <a:ext cx="1272300" cy="1041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idx="2" type="body"/>
          </p:nvPr>
        </p:nvSpPr>
        <p:spPr>
          <a:xfrm>
            <a:off x="5299175" y="1204122"/>
            <a:ext cx="3374400" cy="18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 </a:t>
            </a:r>
            <a:r>
              <a:rPr lang="en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/chatroom/createChatroom</a:t>
            </a:r>
            <a:r>
              <a:rPr lang="e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 </a:t>
            </a:r>
            <a:r>
              <a:rPr lang="en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/chatroom/joinChatroom</a:t>
            </a:r>
            <a:r>
              <a:rPr lang="e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 </a:t>
            </a:r>
            <a:r>
              <a:rPr lang="en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/chatroom/connectToChatroom</a:t>
            </a:r>
            <a:r>
              <a:rPr lang="e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 </a:t>
            </a:r>
            <a:r>
              <a:rPr lang="en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/chatroom/leaveChatroom</a:t>
            </a:r>
            <a:r>
              <a:rPr lang="e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 </a:t>
            </a:r>
            <a:r>
              <a:rPr lang="en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/chatroom/leaveAllChatroom</a:t>
            </a:r>
            <a:r>
              <a:rPr lang="e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 </a:t>
            </a:r>
            <a:r>
              <a:rPr lang="en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/chatroom/inviteToChatroom</a:t>
            </a:r>
            <a:r>
              <a:rPr lang="e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3"/>
          <p:cNvSpPr txBox="1"/>
          <p:nvPr>
            <p:ph type="title"/>
          </p:nvPr>
        </p:nvSpPr>
        <p:spPr>
          <a:xfrm>
            <a:off x="5260150" y="866575"/>
            <a:ext cx="3252000" cy="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8750"/>
              <a:buNone/>
            </a:pPr>
            <a:r>
              <a:rPr lang="en" sz="1440"/>
              <a:t>Connection</a:t>
            </a:r>
            <a:endParaRPr sz="1440"/>
          </a:p>
        </p:txBody>
      </p:sp>
      <p:sp>
        <p:nvSpPr>
          <p:cNvPr id="218" name="Google Shape;218;p2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endpoints </a:t>
            </a:r>
            <a:endParaRPr/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900" y="2222638"/>
            <a:ext cx="698225" cy="69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3"/>
          <p:cNvPicPr preferRelativeResize="0"/>
          <p:nvPr/>
        </p:nvPicPr>
        <p:blipFill rotWithShape="1">
          <a:blip r:embed="rId4">
            <a:alphaModFix/>
          </a:blip>
          <a:srcRect b="22166" l="0" r="0" t="0"/>
          <a:stretch/>
        </p:blipFill>
        <p:spPr>
          <a:xfrm>
            <a:off x="636000" y="3220887"/>
            <a:ext cx="1114496" cy="86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3"/>
          <p:cNvPicPr preferRelativeResize="0"/>
          <p:nvPr/>
        </p:nvPicPr>
        <p:blipFill rotWithShape="1">
          <a:blip r:embed="rId5">
            <a:alphaModFix/>
          </a:blip>
          <a:srcRect b="22588" l="0" r="0" t="0"/>
          <a:stretch/>
        </p:blipFill>
        <p:spPr>
          <a:xfrm>
            <a:off x="2355299" y="3305501"/>
            <a:ext cx="901980" cy="69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3"/>
          <p:cNvSpPr/>
          <p:nvPr/>
        </p:nvSpPr>
        <p:spPr>
          <a:xfrm>
            <a:off x="565575" y="3181175"/>
            <a:ext cx="1272300" cy="1041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 txBox="1"/>
          <p:nvPr>
            <p:ph idx="1" type="subTitle"/>
          </p:nvPr>
        </p:nvSpPr>
        <p:spPr>
          <a:xfrm>
            <a:off x="5299175" y="3387875"/>
            <a:ext cx="3374400" cy="12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SzPts val="852"/>
              <a:buNone/>
            </a:pPr>
            <a:r>
              <a:rPr lang="en" sz="10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</a:t>
            </a:r>
            <a:r>
              <a:rPr lang="en" sz="109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/chatroom/getChatroomList</a:t>
            </a:r>
            <a:r>
              <a:rPr lang="en" sz="10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9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SzPts val="852"/>
              <a:buNone/>
            </a:pPr>
            <a:r>
              <a:rPr lang="en" sz="10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</a:t>
            </a:r>
            <a:r>
              <a:rPr lang="en" sz="109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/chatroom/userList</a:t>
            </a:r>
            <a:r>
              <a:rPr lang="en" sz="10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9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SzPts val="852"/>
              <a:buNone/>
            </a:pPr>
            <a:r>
              <a:rPr lang="en" sz="10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</a:t>
            </a:r>
            <a:r>
              <a:rPr lang="en" sz="109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/chatroom/getAdmin</a:t>
            </a:r>
            <a:r>
              <a:rPr lang="en" sz="10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9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SzPts val="852"/>
              <a:buNone/>
            </a:pPr>
            <a:r>
              <a:rPr lang="en" sz="10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</a:t>
            </a:r>
            <a:r>
              <a:rPr lang="en" sz="109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/chatroom/getInvitedRoomList</a:t>
            </a:r>
            <a:r>
              <a:rPr lang="en" sz="10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9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100"/>
              </a:spcBef>
              <a:spcAft>
                <a:spcPts val="1100"/>
              </a:spcAft>
              <a:buSzPts val="852"/>
              <a:buNone/>
            </a:pPr>
            <a:r>
              <a:rPr lang="en" sz="10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</a:t>
            </a:r>
            <a:r>
              <a:rPr lang="en" sz="109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/chatroom/getPublicRoomList</a:t>
            </a:r>
            <a:r>
              <a:rPr lang="en" sz="10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9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3"/>
          <p:cNvSpPr txBox="1"/>
          <p:nvPr>
            <p:ph type="title"/>
          </p:nvPr>
        </p:nvSpPr>
        <p:spPr>
          <a:xfrm>
            <a:off x="5260150" y="3070275"/>
            <a:ext cx="3545700" cy="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8750"/>
              <a:buNone/>
            </a:pPr>
            <a:r>
              <a:rPr lang="en" sz="1440"/>
              <a:t>Information retrieval</a:t>
            </a:r>
            <a:endParaRPr sz="1440"/>
          </a:p>
        </p:txBody>
      </p:sp>
      <p:sp>
        <p:nvSpPr>
          <p:cNvPr id="225" name="Google Shape;225;p23"/>
          <p:cNvSpPr txBox="1"/>
          <p:nvPr>
            <p:ph type="title"/>
          </p:nvPr>
        </p:nvSpPr>
        <p:spPr>
          <a:xfrm>
            <a:off x="5217150" y="400677"/>
            <a:ext cx="32520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Chatroom</a:t>
            </a:r>
            <a:endParaRPr sz="204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idx="2" type="body"/>
          </p:nvPr>
        </p:nvSpPr>
        <p:spPr>
          <a:xfrm>
            <a:off x="5299175" y="1813725"/>
            <a:ext cx="3374400" cy="20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 </a:t>
            </a:r>
            <a:r>
              <a:rPr lang="en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/chatroom/sendMessage</a:t>
            </a: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send the message to either everyone or a specific user in the chat room 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 </a:t>
            </a:r>
            <a:r>
              <a:rPr lang="en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/chatroom/editMessage</a:t>
            </a: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edit the message with a unique message id from a chat room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 </a:t>
            </a:r>
            <a:r>
              <a:rPr lang="en" sz="12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/chatroom/deleteMessage</a:t>
            </a:r>
            <a:r>
              <a:rPr lang="en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delete the message with a unique message id from a chat room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4"/>
          <p:cNvSpPr txBox="1"/>
          <p:nvPr>
            <p:ph type="title"/>
          </p:nvPr>
        </p:nvSpPr>
        <p:spPr>
          <a:xfrm>
            <a:off x="5299177" y="1177190"/>
            <a:ext cx="32520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Message delivery</a:t>
            </a:r>
            <a:endParaRPr sz="2040"/>
          </a:p>
        </p:txBody>
      </p:sp>
      <p:sp>
        <p:nvSpPr>
          <p:cNvPr id="232" name="Google Shape;232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endpoints </a:t>
            </a:r>
            <a:endParaRPr/>
          </a:p>
        </p:txBody>
      </p:sp>
      <p:pic>
        <p:nvPicPr>
          <p:cNvPr id="233" name="Google Shape;2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900" y="2222638"/>
            <a:ext cx="698225" cy="69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4"/>
          <p:cNvPicPr preferRelativeResize="0"/>
          <p:nvPr/>
        </p:nvPicPr>
        <p:blipFill rotWithShape="1">
          <a:blip r:embed="rId4">
            <a:alphaModFix/>
          </a:blip>
          <a:srcRect b="22166" l="0" r="0" t="0"/>
          <a:stretch/>
        </p:blipFill>
        <p:spPr>
          <a:xfrm>
            <a:off x="636000" y="3220887"/>
            <a:ext cx="1114496" cy="86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4"/>
          <p:cNvPicPr preferRelativeResize="0"/>
          <p:nvPr/>
        </p:nvPicPr>
        <p:blipFill rotWithShape="1">
          <a:blip r:embed="rId5">
            <a:alphaModFix/>
          </a:blip>
          <a:srcRect b="22588" l="0" r="0" t="0"/>
          <a:stretch/>
        </p:blipFill>
        <p:spPr>
          <a:xfrm>
            <a:off x="2355299" y="3305501"/>
            <a:ext cx="901980" cy="69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4"/>
          <p:cNvSpPr/>
          <p:nvPr/>
        </p:nvSpPr>
        <p:spPr>
          <a:xfrm>
            <a:off x="2165775" y="3181175"/>
            <a:ext cx="1272300" cy="1041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Demo</a:t>
            </a:r>
            <a:endParaRPr/>
          </a:p>
        </p:txBody>
      </p:sp>
      <p:sp>
        <p:nvSpPr>
          <p:cNvPr id="242" name="Google Shape;24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https://chatapp-api-team-bigfoot.herokuapp.com/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587450" y="1279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BigFoot’s Chat App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587450" y="1917650"/>
            <a:ext cx="3832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Intro: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Chatrooms with specific Interests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Public &amp; Private Chatrooms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Safe &amp; User-friendly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Ban Toxic Users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Up Next: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Overview of the Technical details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API End-points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Demo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318" y="505675"/>
            <a:ext cx="3673399" cy="178445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325" y="2720425"/>
            <a:ext cx="3673399" cy="1790252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8" name="Google Shape;98;p14"/>
          <p:cNvSpPr txBox="1"/>
          <p:nvPr/>
        </p:nvSpPr>
        <p:spPr>
          <a:xfrm>
            <a:off x="6292325" y="2244025"/>
            <a:ext cx="177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LOGIN/SIGNUP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6694025" y="4510675"/>
            <a:ext cx="66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MAIN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675" y="885425"/>
            <a:ext cx="6760100" cy="4258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>
            <p:ph type="title"/>
          </p:nvPr>
        </p:nvSpPr>
        <p:spPr>
          <a:xfrm>
            <a:off x="729450" y="560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vs Now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design changes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Some api changes (abstract classes, interfaces, objects)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729450" y="2961225"/>
            <a:ext cx="8799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Controller</a:t>
            </a:r>
            <a:endParaRPr sz="1200"/>
          </a:p>
        </p:txBody>
      </p:sp>
      <p:sp>
        <p:nvSpPr>
          <p:cNvPr id="118" name="Google Shape;118;p17"/>
          <p:cNvSpPr/>
          <p:nvPr/>
        </p:nvSpPr>
        <p:spPr>
          <a:xfrm>
            <a:off x="2304500" y="2894625"/>
            <a:ext cx="939900" cy="46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Dispatch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Adapter</a:t>
            </a:r>
            <a:endParaRPr sz="1200"/>
          </a:p>
        </p:txBody>
      </p:sp>
      <p:sp>
        <p:nvSpPr>
          <p:cNvPr id="119" name="Google Shape;119;p17"/>
          <p:cNvSpPr/>
          <p:nvPr/>
        </p:nvSpPr>
        <p:spPr>
          <a:xfrm>
            <a:off x="3874050" y="2103750"/>
            <a:ext cx="939900" cy="46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Chatroom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Store</a:t>
            </a:r>
            <a:endParaRPr sz="1200"/>
          </a:p>
        </p:txBody>
      </p:sp>
      <p:sp>
        <p:nvSpPr>
          <p:cNvPr id="120" name="Google Shape;120;p17"/>
          <p:cNvSpPr/>
          <p:nvPr/>
        </p:nvSpPr>
        <p:spPr>
          <a:xfrm>
            <a:off x="3874050" y="2894625"/>
            <a:ext cx="939900" cy="46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Store</a:t>
            </a:r>
            <a:endParaRPr sz="1200"/>
          </a:p>
        </p:txBody>
      </p:sp>
      <p:sp>
        <p:nvSpPr>
          <p:cNvPr id="121" name="Google Shape;121;p17"/>
          <p:cNvSpPr/>
          <p:nvPr/>
        </p:nvSpPr>
        <p:spPr>
          <a:xfrm>
            <a:off x="3874050" y="3685500"/>
            <a:ext cx="939900" cy="46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Message Store</a:t>
            </a:r>
            <a:endParaRPr sz="1200"/>
          </a:p>
        </p:txBody>
      </p:sp>
      <p:sp>
        <p:nvSpPr>
          <p:cNvPr id="122" name="Google Shape;122;p17"/>
          <p:cNvSpPr/>
          <p:nvPr/>
        </p:nvSpPr>
        <p:spPr>
          <a:xfrm>
            <a:off x="5557500" y="2103750"/>
            <a:ext cx="939900" cy="46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Chatroom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Objects</a:t>
            </a:r>
            <a:endParaRPr sz="1200"/>
          </a:p>
        </p:txBody>
      </p:sp>
      <p:sp>
        <p:nvSpPr>
          <p:cNvPr id="123" name="Google Shape;123;p17"/>
          <p:cNvSpPr/>
          <p:nvPr/>
        </p:nvSpPr>
        <p:spPr>
          <a:xfrm>
            <a:off x="5557475" y="2894625"/>
            <a:ext cx="939900" cy="46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Objects</a:t>
            </a:r>
            <a:endParaRPr sz="1200"/>
          </a:p>
        </p:txBody>
      </p:sp>
      <p:sp>
        <p:nvSpPr>
          <p:cNvPr id="124" name="Google Shape;124;p17"/>
          <p:cNvSpPr/>
          <p:nvPr/>
        </p:nvSpPr>
        <p:spPr>
          <a:xfrm>
            <a:off x="5557475" y="3685500"/>
            <a:ext cx="939900" cy="46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Message Objects</a:t>
            </a:r>
            <a:endParaRPr sz="1200"/>
          </a:p>
        </p:txBody>
      </p:sp>
      <p:sp>
        <p:nvSpPr>
          <p:cNvPr id="125" name="Google Shape;125;p17"/>
          <p:cNvSpPr/>
          <p:nvPr/>
        </p:nvSpPr>
        <p:spPr>
          <a:xfrm>
            <a:off x="7076425" y="1756350"/>
            <a:ext cx="939900" cy="46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Chatroom</a:t>
            </a:r>
            <a:endParaRPr sz="1200"/>
          </a:p>
        </p:txBody>
      </p:sp>
      <p:sp>
        <p:nvSpPr>
          <p:cNvPr id="126" name="Google Shape;126;p17"/>
          <p:cNvSpPr/>
          <p:nvPr/>
        </p:nvSpPr>
        <p:spPr>
          <a:xfrm>
            <a:off x="7076425" y="2389550"/>
            <a:ext cx="939900" cy="46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Private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Chatroom</a:t>
            </a:r>
            <a:endParaRPr sz="1200"/>
          </a:p>
        </p:txBody>
      </p:sp>
      <p:sp>
        <p:nvSpPr>
          <p:cNvPr id="127" name="Google Shape;127;p17"/>
          <p:cNvSpPr/>
          <p:nvPr/>
        </p:nvSpPr>
        <p:spPr>
          <a:xfrm>
            <a:off x="7076425" y="3393250"/>
            <a:ext cx="939900" cy="46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Direct Message</a:t>
            </a:r>
            <a:endParaRPr sz="1200"/>
          </a:p>
        </p:txBody>
      </p:sp>
      <p:sp>
        <p:nvSpPr>
          <p:cNvPr id="128" name="Google Shape;128;p17"/>
          <p:cNvSpPr/>
          <p:nvPr/>
        </p:nvSpPr>
        <p:spPr>
          <a:xfrm>
            <a:off x="7076425" y="4085200"/>
            <a:ext cx="939900" cy="46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Normal Message</a:t>
            </a:r>
            <a:endParaRPr sz="1200"/>
          </a:p>
        </p:txBody>
      </p:sp>
      <p:sp>
        <p:nvSpPr>
          <p:cNvPr id="129" name="Google Shape;129;p17"/>
          <p:cNvSpPr/>
          <p:nvPr/>
        </p:nvSpPr>
        <p:spPr>
          <a:xfrm>
            <a:off x="1801975" y="3071625"/>
            <a:ext cx="309900" cy="11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3404275" y="3071625"/>
            <a:ext cx="309900" cy="11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5030763" y="3071625"/>
            <a:ext cx="309900" cy="11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 rot="-1962313">
            <a:off x="3404307" y="2566546"/>
            <a:ext cx="309818" cy="11401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 rot="1793357">
            <a:off x="3404194" y="3639774"/>
            <a:ext cx="310038" cy="11382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5030750" y="3862500"/>
            <a:ext cx="309900" cy="11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5030763" y="2319400"/>
            <a:ext cx="309900" cy="11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 rot="-1962313">
            <a:off x="6631994" y="2035646"/>
            <a:ext cx="309818" cy="11401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 rot="1793357">
            <a:off x="6631882" y="2514824"/>
            <a:ext cx="310038" cy="11382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 rot="-1962313">
            <a:off x="6631982" y="3639696"/>
            <a:ext cx="309818" cy="11401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 rot="1793357">
            <a:off x="6631869" y="4154874"/>
            <a:ext cx="310038" cy="11382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/>
          <p:nvPr/>
        </p:nvSpPr>
        <p:spPr>
          <a:xfrm>
            <a:off x="714475" y="3634550"/>
            <a:ext cx="1031400" cy="1116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714475" y="1964650"/>
            <a:ext cx="1031400" cy="1293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Store</a:t>
            </a:r>
            <a:endParaRPr/>
          </a:p>
        </p:txBody>
      </p:sp>
      <p:pic>
        <p:nvPicPr>
          <p:cNvPr id="147" name="Google Shape;1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7073" y="688575"/>
            <a:ext cx="3347249" cy="4062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>
            <p:ph idx="1" type="body"/>
          </p:nvPr>
        </p:nvSpPr>
        <p:spPr>
          <a:xfrm>
            <a:off x="1692250" y="1833525"/>
            <a:ext cx="38337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154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64"/>
              <a:buChar char="●"/>
            </a:pPr>
            <a:r>
              <a:rPr lang="en" sz="1463"/>
              <a:t>has username, password, relevant user information</a:t>
            </a:r>
            <a:endParaRPr sz="1463"/>
          </a:p>
          <a:p>
            <a:pPr indent="-32154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64"/>
              <a:buChar char="●"/>
            </a:pPr>
            <a:r>
              <a:rPr lang="en" sz="1463"/>
              <a:t>list of joined chatrooms and invited chatrooms</a:t>
            </a:r>
            <a:endParaRPr sz="1463"/>
          </a:p>
          <a:p>
            <a:pPr indent="-32154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64"/>
              <a:buChar char="●"/>
            </a:pPr>
            <a:r>
              <a:rPr lang="en" sz="1463"/>
              <a:t>Keep tracks of user status (online, offline, warned, banned)</a:t>
            </a:r>
            <a:endParaRPr sz="917"/>
          </a:p>
        </p:txBody>
      </p:sp>
      <p:sp>
        <p:nvSpPr>
          <p:cNvPr id="149" name="Google Shape;149;p18"/>
          <p:cNvSpPr txBox="1"/>
          <p:nvPr/>
        </p:nvSpPr>
        <p:spPr>
          <a:xfrm>
            <a:off x="874494" y="2366406"/>
            <a:ext cx="8379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6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AUser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714475" y="3973275"/>
            <a:ext cx="11103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6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 cases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1692250" y="3530475"/>
            <a:ext cx="38337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154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64"/>
              <a:buFont typeface="Lato"/>
              <a:buChar char="●"/>
            </a:pPr>
            <a:r>
              <a:rPr lang="en" sz="146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Register (create user object and stored it in user store)</a:t>
            </a:r>
            <a:endParaRPr sz="1463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154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64"/>
              <a:buFont typeface="Lato"/>
              <a:buChar char="●"/>
            </a:pPr>
            <a:r>
              <a:rPr lang="en" sz="146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Login (check username and pwd, update user status to online – store session information in user store)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/>
          <p:nvPr/>
        </p:nvSpPr>
        <p:spPr>
          <a:xfrm>
            <a:off x="635575" y="3634550"/>
            <a:ext cx="1189200" cy="1116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635575" y="1905800"/>
            <a:ext cx="1189200" cy="1424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1920850" y="1855594"/>
            <a:ext cx="30087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154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64"/>
              <a:buChar char="●"/>
            </a:pPr>
            <a:r>
              <a:rPr lang="en" sz="1463"/>
              <a:t>has room name, size, type (public, private), admin</a:t>
            </a:r>
            <a:endParaRPr sz="1463"/>
          </a:p>
          <a:p>
            <a:pPr indent="-32154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64"/>
              <a:buChar char="●"/>
            </a:pPr>
            <a:r>
              <a:rPr lang="en" sz="1463"/>
              <a:t>Stores the messages in the chatroom</a:t>
            </a:r>
            <a:endParaRPr sz="1463"/>
          </a:p>
          <a:p>
            <a:pPr indent="-32154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64"/>
              <a:buChar char="●"/>
            </a:pPr>
            <a:r>
              <a:rPr lang="en" sz="1463"/>
              <a:t>Contains list of users, banned users</a:t>
            </a:r>
            <a:endParaRPr sz="1463"/>
          </a:p>
        </p:txBody>
      </p:sp>
      <p:sp>
        <p:nvSpPr>
          <p:cNvPr id="159" name="Google Shape;159;p19"/>
          <p:cNvSpPr txBox="1"/>
          <p:nvPr/>
        </p:nvSpPr>
        <p:spPr>
          <a:xfrm>
            <a:off x="635575" y="2366400"/>
            <a:ext cx="13065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6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AChatroom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714475" y="3973275"/>
            <a:ext cx="11103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6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 cases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1920850" y="3628744"/>
            <a:ext cx="2736300" cy="11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154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64"/>
              <a:buFont typeface="Lato"/>
              <a:buChar char="●"/>
            </a:pPr>
            <a:r>
              <a:rPr lang="en" sz="146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join room </a:t>
            </a:r>
            <a:endParaRPr sz="1463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154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64"/>
              <a:buFont typeface="Lato"/>
              <a:buChar char="●"/>
            </a:pPr>
            <a:r>
              <a:rPr lang="en" sz="146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room</a:t>
            </a:r>
            <a:endParaRPr sz="1463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154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64"/>
              <a:buFont typeface="Lato"/>
              <a:buChar char="●"/>
            </a:pPr>
            <a:r>
              <a:rPr lang="en" sz="146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leave ( voluntarily or banned)</a:t>
            </a:r>
            <a:endParaRPr sz="1463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600" y="1409075"/>
            <a:ext cx="3720850" cy="3499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Chatroom Store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/>
          <p:nvPr/>
        </p:nvSpPr>
        <p:spPr>
          <a:xfrm>
            <a:off x="635575" y="3634550"/>
            <a:ext cx="1189200" cy="1116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635575" y="1905800"/>
            <a:ext cx="1189200" cy="1424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1824775" y="1833525"/>
            <a:ext cx="29523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154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64"/>
              <a:buChar char="●"/>
            </a:pPr>
            <a:r>
              <a:rPr lang="en" sz="1463"/>
              <a:t>has chatroom name, id, timestamp, sender, type (normal, direct)</a:t>
            </a:r>
            <a:endParaRPr sz="1463"/>
          </a:p>
          <a:p>
            <a:pPr indent="-32154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64"/>
              <a:buChar char="●"/>
            </a:pPr>
            <a:r>
              <a:rPr lang="en" sz="1463"/>
              <a:t>normal message vs. direct message (have receiver)</a:t>
            </a:r>
            <a:endParaRPr sz="1463"/>
          </a:p>
        </p:txBody>
      </p:sp>
      <p:sp>
        <p:nvSpPr>
          <p:cNvPr id="171" name="Google Shape;171;p20"/>
          <p:cNvSpPr txBox="1"/>
          <p:nvPr/>
        </p:nvSpPr>
        <p:spPr>
          <a:xfrm>
            <a:off x="711775" y="2366400"/>
            <a:ext cx="13065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6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AMessage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714475" y="3973275"/>
            <a:ext cx="11103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6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 cases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1824775" y="3606675"/>
            <a:ext cx="2603700" cy="11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154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64"/>
              <a:buFont typeface="Lato"/>
              <a:buChar char="●"/>
            </a:pPr>
            <a:r>
              <a:rPr lang="en" sz="146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Edit, delete messages</a:t>
            </a:r>
            <a:endParaRPr sz="1463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154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64"/>
              <a:buFont typeface="Lato"/>
              <a:buChar char="●"/>
            </a:pPr>
            <a:r>
              <a:rPr lang="en" sz="146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Detects hate speech</a:t>
            </a:r>
            <a:endParaRPr sz="1463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154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64"/>
              <a:buFont typeface="Lato"/>
              <a:buChar char="●"/>
            </a:pPr>
            <a:r>
              <a:rPr lang="en" sz="146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Determine which user to send</a:t>
            </a:r>
            <a:endParaRPr sz="1463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Store</a:t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 b="0" l="3827" r="0" t="0"/>
          <a:stretch/>
        </p:blipFill>
        <p:spPr>
          <a:xfrm>
            <a:off x="4718575" y="1943875"/>
            <a:ext cx="4307825" cy="25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ctr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</a:t>
            </a:r>
            <a:endParaRPr/>
          </a:p>
        </p:txBody>
      </p:sp>
      <p:sp>
        <p:nvSpPr>
          <p:cNvPr id="181" name="Google Shape;181;p21"/>
          <p:cNvSpPr txBox="1"/>
          <p:nvPr>
            <p:ph idx="4294967295" type="title"/>
          </p:nvPr>
        </p:nvSpPr>
        <p:spPr>
          <a:xfrm>
            <a:off x="6839050" y="2136450"/>
            <a:ext cx="1701900" cy="43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Factory pattern</a:t>
            </a:r>
            <a:endParaRPr sz="1600"/>
          </a:p>
        </p:txBody>
      </p:sp>
      <p:sp>
        <p:nvSpPr>
          <p:cNvPr id="182" name="Google Shape;182;p21"/>
          <p:cNvSpPr txBox="1"/>
          <p:nvPr>
            <p:ph idx="4294967295" type="title"/>
          </p:nvPr>
        </p:nvSpPr>
        <p:spPr>
          <a:xfrm>
            <a:off x="2422600" y="2136450"/>
            <a:ext cx="1891200" cy="43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Singleton pattern</a:t>
            </a:r>
            <a:endParaRPr sz="1600"/>
          </a:p>
        </p:txBody>
      </p:sp>
      <p:sp>
        <p:nvSpPr>
          <p:cNvPr id="183" name="Google Shape;183;p21"/>
          <p:cNvSpPr txBox="1"/>
          <p:nvPr>
            <p:ph idx="4294967295" type="title"/>
          </p:nvPr>
        </p:nvSpPr>
        <p:spPr>
          <a:xfrm>
            <a:off x="812725" y="2136450"/>
            <a:ext cx="1423800" cy="43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MVC pattern</a:t>
            </a:r>
            <a:endParaRPr sz="1600"/>
          </a:p>
        </p:txBody>
      </p:sp>
      <p:cxnSp>
        <p:nvCxnSpPr>
          <p:cNvPr id="184" name="Google Shape;184;p21"/>
          <p:cNvCxnSpPr/>
          <p:nvPr/>
        </p:nvCxnSpPr>
        <p:spPr>
          <a:xfrm>
            <a:off x="2540575" y="4079450"/>
            <a:ext cx="166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85" name="Google Shape;185;p21"/>
          <p:cNvSpPr txBox="1"/>
          <p:nvPr>
            <p:ph idx="1" type="subTitle"/>
          </p:nvPr>
        </p:nvSpPr>
        <p:spPr>
          <a:xfrm>
            <a:off x="4499875" y="2807750"/>
            <a:ext cx="2153100" cy="2240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NullChatroom</a:t>
            </a:r>
            <a:endParaRPr sz="1500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NullUser</a:t>
            </a:r>
            <a:endParaRPr sz="1500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NullMessage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86" name="Google Shape;186;p21"/>
          <p:cNvSpPr txBox="1"/>
          <p:nvPr>
            <p:ph idx="4294967295" type="title"/>
          </p:nvPr>
        </p:nvSpPr>
        <p:spPr>
          <a:xfrm>
            <a:off x="4519075" y="2136458"/>
            <a:ext cx="2114700" cy="43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Null Object pattern</a:t>
            </a:r>
            <a:endParaRPr sz="1600"/>
          </a:p>
        </p:txBody>
      </p:sp>
      <p:cxnSp>
        <p:nvCxnSpPr>
          <p:cNvPr id="187" name="Google Shape;187;p21"/>
          <p:cNvCxnSpPr/>
          <p:nvPr/>
        </p:nvCxnSpPr>
        <p:spPr>
          <a:xfrm>
            <a:off x="4555125" y="3165058"/>
            <a:ext cx="201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1"/>
          <p:cNvCxnSpPr/>
          <p:nvPr/>
        </p:nvCxnSpPr>
        <p:spPr>
          <a:xfrm>
            <a:off x="4555125" y="3622258"/>
            <a:ext cx="201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1"/>
          <p:cNvCxnSpPr/>
          <p:nvPr/>
        </p:nvCxnSpPr>
        <p:spPr>
          <a:xfrm>
            <a:off x="4555125" y="4079458"/>
            <a:ext cx="201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90" name="Google Shape;190;p21"/>
          <p:cNvSpPr txBox="1"/>
          <p:nvPr>
            <p:ph idx="4294967295" type="body"/>
          </p:nvPr>
        </p:nvSpPr>
        <p:spPr>
          <a:xfrm>
            <a:off x="2498800" y="2807750"/>
            <a:ext cx="1701900" cy="15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ChatroomStore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UserStore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MessageStore</a:t>
            </a:r>
            <a:endParaRPr sz="1500">
              <a:solidFill>
                <a:srgbClr val="000000"/>
              </a:solidFill>
            </a:endParaRPr>
          </a:p>
        </p:txBody>
      </p:sp>
      <p:cxnSp>
        <p:nvCxnSpPr>
          <p:cNvPr id="191" name="Google Shape;191;p21"/>
          <p:cNvCxnSpPr/>
          <p:nvPr/>
        </p:nvCxnSpPr>
        <p:spPr>
          <a:xfrm>
            <a:off x="920225" y="3159275"/>
            <a:ext cx="122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1"/>
          <p:cNvCxnSpPr/>
          <p:nvPr/>
        </p:nvCxnSpPr>
        <p:spPr>
          <a:xfrm>
            <a:off x="857550" y="3622250"/>
            <a:ext cx="131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1"/>
          <p:cNvCxnSpPr/>
          <p:nvPr/>
        </p:nvCxnSpPr>
        <p:spPr>
          <a:xfrm>
            <a:off x="879500" y="4073675"/>
            <a:ext cx="128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94" name="Google Shape;194;p21"/>
          <p:cNvSpPr txBox="1"/>
          <p:nvPr>
            <p:ph idx="4294967295" type="body"/>
          </p:nvPr>
        </p:nvSpPr>
        <p:spPr>
          <a:xfrm>
            <a:off x="889775" y="2801975"/>
            <a:ext cx="1346700" cy="15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Model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View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Controller</a:t>
            </a:r>
            <a:endParaRPr sz="1500">
              <a:solidFill>
                <a:srgbClr val="000000"/>
              </a:solidFill>
            </a:endParaRPr>
          </a:p>
        </p:txBody>
      </p:sp>
      <p:cxnSp>
        <p:nvCxnSpPr>
          <p:cNvPr id="195" name="Google Shape;195;p21"/>
          <p:cNvCxnSpPr/>
          <p:nvPr/>
        </p:nvCxnSpPr>
        <p:spPr>
          <a:xfrm>
            <a:off x="2540575" y="3622250"/>
            <a:ext cx="166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1"/>
          <p:cNvCxnSpPr/>
          <p:nvPr/>
        </p:nvCxnSpPr>
        <p:spPr>
          <a:xfrm>
            <a:off x="2540575" y="3165050"/>
            <a:ext cx="166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1"/>
          <p:cNvCxnSpPr/>
          <p:nvPr/>
        </p:nvCxnSpPr>
        <p:spPr>
          <a:xfrm>
            <a:off x="6883975" y="4079450"/>
            <a:ext cx="166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98" name="Google Shape;198;p21"/>
          <p:cNvSpPr txBox="1"/>
          <p:nvPr>
            <p:ph idx="4294967295" type="body"/>
          </p:nvPr>
        </p:nvSpPr>
        <p:spPr>
          <a:xfrm>
            <a:off x="6842200" y="2807750"/>
            <a:ext cx="1701900" cy="15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ChatroomFactory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UserFactory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MessageFactory</a:t>
            </a:r>
            <a:endParaRPr sz="1500">
              <a:solidFill>
                <a:srgbClr val="000000"/>
              </a:solidFill>
            </a:endParaRPr>
          </a:p>
        </p:txBody>
      </p:sp>
      <p:cxnSp>
        <p:nvCxnSpPr>
          <p:cNvPr id="199" name="Google Shape;199;p21"/>
          <p:cNvCxnSpPr/>
          <p:nvPr/>
        </p:nvCxnSpPr>
        <p:spPr>
          <a:xfrm>
            <a:off x="6883975" y="3622250"/>
            <a:ext cx="166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1"/>
          <p:cNvCxnSpPr/>
          <p:nvPr/>
        </p:nvCxnSpPr>
        <p:spPr>
          <a:xfrm>
            <a:off x="6883975" y="3165050"/>
            <a:ext cx="166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