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7046" r:id="rId12"/>
  </p:sldMasterIdLst>
  <p:notesMasterIdLst>
    <p:notesMasterId r:id="rId14"/>
  </p:notesMasterIdLst>
  <p:sldIdLst>
    <p:sldId id="311" r:id="rId16"/>
    <p:sldId id="318" r:id="rId18"/>
    <p:sldId id="335" r:id="rId20"/>
    <p:sldId id="305" r:id="rId22"/>
    <p:sldId id="300" r:id="rId24"/>
    <p:sldId id="325" r:id="rId26"/>
    <p:sldId id="340" r:id="rId28"/>
    <p:sldId id="336" r:id="rId29"/>
    <p:sldId id="337" r:id="rId30"/>
    <p:sldId id="338" r:id="rId32"/>
    <p:sldId id="339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29" Type="http://schemas.openxmlformats.org/officeDocument/2006/relationships/slide" Target="slides/slide8.xml"></Relationship><Relationship Id="rId30" Type="http://schemas.openxmlformats.org/officeDocument/2006/relationships/slide" Target="slides/slide9.xml"></Relationship><Relationship Id="rId32" Type="http://schemas.openxmlformats.org/officeDocument/2006/relationships/slide" Target="slides/slide10.xml"></Relationship><Relationship Id="rId33" Type="http://schemas.openxmlformats.org/officeDocument/2006/relationships/slide" Target="slides/slide11.xml"></Relationship><Relationship Id="rId38" Type="http://schemas.openxmlformats.org/officeDocument/2006/relationships/viewProps" Target="viewProps.xml"></Relationship><Relationship Id="rId3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slide" Target="../slides/slide7.xml"></Relationship><Relationship Id="rId2" Type="http://schemas.openxmlformats.org/officeDocument/2006/relationships/notesMaster" Target="../notesMasters/notesMaster1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11" Type="http://schemas.openxmlformats.org/officeDocument/2006/relationships/image" Target="../media/fImage185003101478.png"></Relationship><Relationship Id="rId13" Type="http://schemas.openxmlformats.org/officeDocument/2006/relationships/image" Target="../media/fImage561322241.png"></Relationship><Relationship Id="rId16" Type="http://schemas.openxmlformats.org/officeDocument/2006/relationships/image" Target="../media/fImage2171320641.png"></Relationship><Relationship Id="rId17" Type="http://schemas.openxmlformats.org/officeDocument/2006/relationships/image" Target="../media/fImage61712108467.png"></Relationship><Relationship Id="rId18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73262125724.png"></Relationship><Relationship Id="rId3" Type="http://schemas.openxmlformats.org/officeDocument/2006/relationships/image" Target="../media/fImage509123041.png"></Relationship><Relationship Id="rId4" Type="http://schemas.openxmlformats.org/officeDocument/2006/relationships/image" Target="../media/fImage55292338467.png"></Relationship><Relationship Id="rId5" Type="http://schemas.openxmlformats.org/officeDocument/2006/relationships/image" Target="../media/fImage109812346334.png"></Relationship><Relationship Id="rId6" Type="http://schemas.openxmlformats.org/officeDocument/2006/relationships/image" Target="../media/fImage122742366500.png"></Relationship><Relationship Id="rId7" Type="http://schemas.openxmlformats.org/officeDocument/2006/relationships/notesSlide" Target="../notesSlides/notesSlide10.xml"></Relationship><Relationship Id="rId8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395914341.png"></Relationship><Relationship Id="rId3" Type="http://schemas.openxmlformats.org/officeDocument/2006/relationships/image" Target="../media/fImage156372549169.png"></Relationship><Relationship Id="rId4" Type="http://schemas.openxmlformats.org/officeDocument/2006/relationships/image" Target="../media/fImage151212555724.png"></Relationship><Relationship Id="rId5" Type="http://schemas.openxmlformats.org/officeDocument/2006/relationships/notesSlide" Target="../notesSlides/notesSlide11.xml"></Relationship></Relationships>
</file>

<file path=ppt/slides/_rels/slide2.xml.rels><?xml version="1.0" encoding="UTF-8"?>
<Relationships xmlns="http://schemas.openxmlformats.org/package/2006/relationships"><Relationship Id="rId6" Type="http://schemas.openxmlformats.org/officeDocument/2006/relationships/notesSlide" Target="../notesSlides/notesSlide2.xml"></Relationship><Relationship Id="rId11" Type="http://schemas.openxmlformats.org/officeDocument/2006/relationships/image" Target="../media/fImage120662296500.png"></Relationship><Relationship Id="rId15" Type="http://schemas.openxmlformats.org/officeDocument/2006/relationships/image" Target="../media/fImage119622076334.png"></Relationship><Relationship Id="rId16" Type="http://schemas.openxmlformats.org/officeDocument/2006/relationships/image" Target="../media/fImage214592086500.png"></Relationship><Relationship Id="rId17" Type="http://schemas.openxmlformats.org/officeDocument/2006/relationships/image" Target="../media/fImage67482099169.png"></Relationship><Relationship Id="rId18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fImage162043196962.png"></Relationship><Relationship Id="rId4" Type="http://schemas.openxmlformats.org/officeDocument/2006/relationships/image" Target="../media/fImage192513204464.png"></Relationship><Relationship Id="rId6" Type="http://schemas.openxmlformats.org/officeDocument/2006/relationships/notesSlide" Target="../notesSlides/notesSlide3.xml"></Relationship><Relationship Id="rId7" Type="http://schemas.openxmlformats.org/officeDocument/2006/relationships/image" Target="../media/fImage330253038467.png"></Relationship><Relationship Id="rId8" Type="http://schemas.openxmlformats.org/officeDocument/2006/relationships/image" Target="../media/fImage73262125724.png"></Relationship><Relationship Id="rId9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5" Type="http://schemas.openxmlformats.org/officeDocument/2006/relationships/notesSlide" Target="../notesSlides/notesSlide4.xml"></Relationship><Relationship Id="rId11" Type="http://schemas.openxmlformats.org/officeDocument/2006/relationships/image" Target="../media/fImage23042716500.png"></Relationship><Relationship Id="rId17" Type="http://schemas.openxmlformats.org/officeDocument/2006/relationships/image" Target="../media/fImage117293374827.png"></Relationship><Relationship Id="rId18" Type="http://schemas.openxmlformats.org/officeDocument/2006/relationships/image" Target="../media/fImage82892171478.png"></Relationship><Relationship Id="rId19" Type="http://schemas.openxmlformats.org/officeDocument/2006/relationships/image" Target="../media/fImage2242172209358.png"></Relationship><Relationship Id="rId20" Type="http://schemas.openxmlformats.org/officeDocument/2006/relationships/image" Target="../media/fImage112742236962.png"></Relationship><Relationship Id="rId21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6" Type="http://schemas.openxmlformats.org/officeDocument/2006/relationships/notesSlide" Target="../notesSlides/notesSlide5.xml"></Relationship><Relationship Id="rId25" Type="http://schemas.openxmlformats.org/officeDocument/2006/relationships/image" Target="../media/fImage3017334491.png"></Relationship><Relationship Id="rId30" Type="http://schemas.openxmlformats.org/officeDocument/2006/relationships/image" Target="../media/fImage73812214464.png"></Relationship><Relationship Id="rId31" Type="http://schemas.openxmlformats.org/officeDocument/2006/relationships/image" Target="../media/fImage117322245705.png"></Relationship><Relationship Id="rId32" Type="http://schemas.openxmlformats.org/officeDocument/2006/relationships/image" Target="../media/fImage154622258145.png"></Relationship><Relationship Id="rId33" Type="http://schemas.openxmlformats.org/officeDocument/2006/relationships/image" Target="../media/fImage151082263281.png"></Relationship><Relationship Id="rId34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5" Type="http://schemas.openxmlformats.org/officeDocument/2006/relationships/image" Target="../media/fImage79303316500.png"></Relationship><Relationship Id="rId6" Type="http://schemas.openxmlformats.org/officeDocument/2006/relationships/image" Target="../media/fImage108573339169.png"></Relationship><Relationship Id="rId7" Type="http://schemas.openxmlformats.org/officeDocument/2006/relationships/notesSlide" Target="../notesSlides/notesSlide6.xml"></Relationship><Relationship Id="rId9" Type="http://schemas.openxmlformats.org/officeDocument/2006/relationships/image" Target="../media/fImage64633508716.png"></Relationship><Relationship Id="rId10" Type="http://schemas.openxmlformats.org/officeDocument/2006/relationships/image" Target="../media/fImage2242173004464.png"></Relationship><Relationship Id="rId11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3234725741.png"></Relationship><Relationship Id="rId3" Type="http://schemas.openxmlformats.org/officeDocument/2006/relationships/image" Target="../media/fImage394162588467.png"></Relationship><Relationship Id="rId4" Type="http://schemas.openxmlformats.org/officeDocument/2006/relationships/image" Target="../media/fImage286442168467.png"></Relationship><Relationship Id="rId5" Type="http://schemas.openxmlformats.org/officeDocument/2006/relationships/image" Target="../media/fImage392392176334.png"></Relationship><Relationship Id="rId6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6" Type="http://schemas.openxmlformats.org/officeDocument/2006/relationships/notesSlide" Target="../notesSlides/notesSlide8.xml"></Relationship><Relationship Id="rId7" Type="http://schemas.openxmlformats.org/officeDocument/2006/relationships/image" Target="../media/fImage399712199169.png"></Relationship><Relationship Id="rId8" Type="http://schemas.openxmlformats.org/officeDocument/2006/relationships/image" Target="../media/fImage156372549169.png"></Relationship><Relationship Id="rId9" Type="http://schemas.openxmlformats.org/officeDocument/2006/relationships/image" Target="../media/fImage151212555724.png"></Relationship><Relationship Id="rId10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4" Type="http://schemas.openxmlformats.org/officeDocument/2006/relationships/notesSlide" Target="../notesSlides/notesSlide9.xml"></Relationship><Relationship Id="rId5" Type="http://schemas.openxmlformats.org/officeDocument/2006/relationships/image" Target="../media/fImage2395914341.png"></Relationship><Relationship Id="rId6" Type="http://schemas.openxmlformats.org/officeDocument/2006/relationships/image" Target="../media/fImage111081448467.png"></Relationship><Relationship Id="rId7" Type="http://schemas.openxmlformats.org/officeDocument/2006/relationships/image" Target="../media/fImage73031466334.png"></Relationship><Relationship Id="rId8" Type="http://schemas.openxmlformats.org/officeDocument/2006/relationships/image" Target="../media/fImage76431476500.png"></Relationship><Relationship Id="rId9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445135"/>
            <a:ext cx="35248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1"/>
          <p:cNvSpPr txBox="1">
            <a:spLocks/>
          </p:cNvSpPr>
          <p:nvPr/>
        </p:nvSpPr>
        <p:spPr>
          <a:xfrm rot="0">
            <a:off x="1232535" y="5281295"/>
            <a:ext cx="414401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 번째로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UI에서 Image를 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Back Ground라는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1" name="그림 2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72565"/>
            <a:ext cx="2687955" cy="3624580"/>
          </a:xfrm>
          <a:prstGeom prst="roundRect"/>
          <a:solidFill>
            <a:srgbClr val="EDEDED"/>
          </a:solidFill>
        </p:spPr>
      </p:pic>
      <p:pic>
        <p:nvPicPr>
          <p:cNvPr id="32" name="그림 1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65905" y="2442845"/>
            <a:ext cx="1310640" cy="1671955"/>
          </a:xfrm>
          <a:prstGeom prst="roundRect"/>
          <a:solidFill>
            <a:srgbClr val="EDEDED"/>
          </a:solidFill>
        </p:spPr>
      </p:pic>
      <p:sp>
        <p:nvSpPr>
          <p:cNvPr id="35" name="텍스트 상자 10"/>
          <p:cNvSpPr txBox="1">
            <a:spLocks/>
          </p:cNvSpPr>
          <p:nvPr/>
        </p:nvSpPr>
        <p:spPr>
          <a:xfrm rot="0">
            <a:off x="6816725" y="5275580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UI에서 Button - </a:t>
            </a:r>
            <a:r>
              <a:rPr lang="ko-KR" sz="1800">
                <a:latin typeface="맑은 고딕" charset="0"/>
                <a:ea typeface="맑은 고딕" charset="0"/>
              </a:rPr>
              <a:t>TextMeshPro을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</a:t>
            </a:r>
            <a:r>
              <a:rPr lang="ko-KR" sz="1800">
                <a:latin typeface="맑은 고딕" charset="0"/>
                <a:ea typeface="맑은 고딕" charset="0"/>
              </a:rPr>
              <a:t>nnect </a:t>
            </a:r>
            <a:r>
              <a:rPr lang="ko-KR" sz="1800">
                <a:latin typeface="맑은 고딕" charset="0"/>
                <a:ea typeface="맑은 고딕" charset="0"/>
              </a:rPr>
              <a:t>Button이</a:t>
            </a:r>
            <a:r>
              <a:rPr lang="ko-KR" sz="1800">
                <a:latin typeface="맑은 고딕" charset="0"/>
                <a:ea typeface="맑은 고딕" charset="0"/>
              </a:rPr>
              <a:t>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1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9105" y="1464310"/>
            <a:ext cx="2732405" cy="3623945"/>
          </a:xfrm>
          <a:prstGeom prst="roundRect"/>
          <a:solidFill>
            <a:srgbClr val="EDEDED"/>
          </a:solidFill>
        </p:spPr>
      </p:pic>
      <p:pic>
        <p:nvPicPr>
          <p:cNvPr id="37" name="그림 14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83750" y="2421890"/>
            <a:ext cx="1270635" cy="17227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37050" y="377190"/>
            <a:ext cx="35242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1231900" y="5217795"/>
            <a:ext cx="41535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Connect Button 오브젝트의 </a:t>
            </a:r>
            <a:r>
              <a:rPr lang="ko-KR" sz="1800">
                <a:latin typeface="맑은 고딕" charset="0"/>
                <a:ea typeface="맑은 고딕" charset="0"/>
              </a:rPr>
              <a:t>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Click( ) 함수에 SelectServer( ) </a:t>
            </a:r>
            <a:r>
              <a:rPr lang="ko-KR" sz="1800">
                <a:latin typeface="맑은 고딕" charset="0"/>
                <a:ea typeface="맑은 고딕" charset="0"/>
              </a:rPr>
              <a:t>함수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 rot="0">
            <a:off x="6831330" y="5487035"/>
            <a:ext cx="41173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Item Background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크기 값을 설정합니다.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그림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0655"/>
            <a:ext cx="1327150" cy="1162050"/>
          </a:xfrm>
          <a:prstGeom prst="roundRect"/>
          <a:solidFill>
            <a:srgbClr val="EDEDED"/>
          </a:solidFill>
        </p:spPr>
      </p:pic>
      <p:pic>
        <p:nvPicPr>
          <p:cNvPr id="1169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87955" y="1430020"/>
            <a:ext cx="2696210" cy="1163320"/>
          </a:xfrm>
          <a:prstGeom prst="roundRect"/>
          <a:solidFill>
            <a:srgbClr val="EDEDED"/>
          </a:solidFill>
        </p:spPr>
      </p:pic>
      <p:sp>
        <p:nvSpPr>
          <p:cNvPr id="1170" name="텍스트 상자 5"/>
          <p:cNvSpPr txBox="1">
            <a:spLocks/>
          </p:cNvSpPr>
          <p:nvPr/>
        </p:nvSpPr>
        <p:spPr>
          <a:xfrm rot="0">
            <a:off x="1234440" y="2637155"/>
            <a:ext cx="41586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Connect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 Click( ) 함수에 Server </a:t>
            </a:r>
            <a:r>
              <a:rPr lang="ko-KR" sz="1800">
                <a:latin typeface="맑은 고딕" charset="0"/>
                <a:ea typeface="맑은 고딕" charset="0"/>
              </a:rPr>
              <a:t>Manager</a:t>
            </a:r>
            <a:r>
              <a:rPr lang="ko-KR" sz="1800">
                <a:latin typeface="맑은 고딕" charset="0"/>
                <a:ea typeface="맑은 고딕" charset="0"/>
              </a:rPr>
              <a:t>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71" name="도형 6"/>
          <p:cNvCxnSpPr/>
          <p:nvPr/>
        </p:nvCxnSpPr>
        <p:spPr>
          <a:xfrm rot="0" flipV="1">
            <a:off x="2403475" y="2118995"/>
            <a:ext cx="1137285" cy="38798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2" name="그림 7" descr="C:/Users/Admin1/AppData/Roaming/PolarisOffice/ETemp/16480_7681344/fImage5529233846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155" y="3712210"/>
            <a:ext cx="4145280" cy="1423035"/>
          </a:xfrm>
          <a:prstGeom prst="roundRect"/>
          <a:solidFill>
            <a:srgbClr val="EDEDED"/>
          </a:solidFill>
        </p:spPr>
      </p:pic>
      <p:pic>
        <p:nvPicPr>
          <p:cNvPr id="1173" name="그림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0020"/>
            <a:ext cx="4135120" cy="1567815"/>
          </a:xfrm>
          <a:prstGeom prst="roundRect"/>
          <a:solidFill>
            <a:srgbClr val="EDEDED"/>
          </a:solidFill>
        </p:spPr>
      </p:pic>
      <p:sp>
        <p:nvSpPr>
          <p:cNvPr id="1174" name="텍스트 상자 13"/>
          <p:cNvSpPr txBox="1">
            <a:spLocks/>
          </p:cNvSpPr>
          <p:nvPr/>
        </p:nvSpPr>
        <p:spPr>
          <a:xfrm rot="0">
            <a:off x="6833870" y="3069590"/>
            <a:ext cx="409765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Item 오브젝트의 크기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5" name="그림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6885" y="3849370"/>
            <a:ext cx="4121785" cy="15519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37050" y="377190"/>
            <a:ext cx="35242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 rot="0">
            <a:off x="6840220" y="4953000"/>
            <a:ext cx="411734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Interface Button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Server Button</a:t>
            </a:r>
            <a:r>
              <a:rPr lang="ko-KR" sz="1800">
                <a:latin typeface="맑은 고딕" charset="0"/>
                <a:ea typeface="맑은 고딕" charset="0"/>
              </a:rPr>
              <a:t> 텍스처를 </a:t>
            </a:r>
            <a:r>
              <a:rPr lang="ko-KR" sz="1800">
                <a:latin typeface="맑은 고딕" charset="0"/>
                <a:ea typeface="맑은 고딕" charset="0"/>
              </a:rPr>
              <a:t>Server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Selection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Source </a:t>
            </a:r>
            <a:r>
              <a:rPr lang="ko-KR" sz="1800">
                <a:latin typeface="맑은 고딕" charset="0"/>
                <a:ea typeface="맑은 고딕" charset="0"/>
              </a:rPr>
              <a:t>Image에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6" name="텍스트 상자 17"/>
          <p:cNvSpPr txBox="1">
            <a:spLocks/>
          </p:cNvSpPr>
          <p:nvPr/>
        </p:nvSpPr>
        <p:spPr>
          <a:xfrm rot="0">
            <a:off x="1231900" y="5234940"/>
            <a:ext cx="41440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Item Label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Font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Size를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50으로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Alignment를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가운데로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7" name="그림 18" descr="C:/Users/Admin1/AppData/Roaming/PolarisOffice/ETemp/18356_10877360/fImage23959143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0975"/>
            <a:ext cx="4135755" cy="3615055"/>
          </a:xfrm>
          <a:prstGeom prst="roundRect"/>
          <a:solidFill>
            <a:srgbClr val="EDEDED"/>
          </a:solidFill>
        </p:spPr>
      </p:pic>
      <p:pic>
        <p:nvPicPr>
          <p:cNvPr id="1178" name="그림 22" descr="C:/Users/Admin1/AppData/Roaming/PolarisOffice/ETemp/18356_10877360/fImage15637254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5775" y="1449070"/>
            <a:ext cx="4121785" cy="2212340"/>
          </a:xfrm>
          <a:prstGeom prst="roundRect"/>
          <a:solidFill>
            <a:srgbClr val="EDEDED"/>
          </a:solidFill>
        </p:spPr>
      </p:pic>
      <p:pic>
        <p:nvPicPr>
          <p:cNvPr id="1179" name="그림 25" descr="C:/Users/Admin1/AppData/Roaming/PolarisOffice/ETemp/18356_10877360/fImage15121255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0" y="3832860"/>
            <a:ext cx="4118610" cy="1034415"/>
          </a:xfrm>
          <a:prstGeom prst="roundRect"/>
          <a:solidFill>
            <a:srgbClr val="EDEDED"/>
          </a:solidFill>
        </p:spPr>
      </p:pic>
      <p:cxnSp>
        <p:nvCxnSpPr>
          <p:cNvPr id="1180" name="도형 28"/>
          <p:cNvCxnSpPr/>
          <p:nvPr/>
        </p:nvCxnSpPr>
        <p:spPr>
          <a:xfrm rot="0" flipV="1">
            <a:off x="8898255" y="1765935"/>
            <a:ext cx="1912620" cy="24898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37050" y="377190"/>
            <a:ext cx="35109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4" name="Rect 0"/>
          <p:cNvSpPr txBox="1">
            <a:spLocks/>
          </p:cNvSpPr>
          <p:nvPr/>
        </p:nvSpPr>
        <p:spPr>
          <a:xfrm rot="0">
            <a:off x="6813550" y="5314315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</a:t>
            </a:r>
            <a:r>
              <a:rPr lang="ko-KR" sz="1800">
                <a:latin typeface="맑은 고딕" charset="0"/>
                <a:ea typeface="맑은 고딕" charset="0"/>
              </a:rPr>
              <a:t>UI에서 Dropdown - </a:t>
            </a:r>
            <a:r>
              <a:rPr lang="ko-KR" sz="1800">
                <a:latin typeface="맑은 고딕" charset="0"/>
                <a:ea typeface="맑은 고딕" charset="0"/>
              </a:rPr>
              <a:t>Te</a:t>
            </a:r>
            <a:r>
              <a:rPr lang="ko-KR" sz="1800">
                <a:latin typeface="맑은 고딕" charset="0"/>
                <a:ea typeface="맑은 고딕" charset="0"/>
              </a:rPr>
              <a:t>xtMeshPro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Server </a:t>
            </a:r>
            <a:r>
              <a:rPr lang="ko-KR" sz="1800">
                <a:latin typeface="맑은 고딕" charset="0"/>
                <a:ea typeface="맑은 고딕" charset="0"/>
              </a:rPr>
              <a:t>Selection이라는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3" name="텍스트 상자 30"/>
          <p:cNvSpPr txBox="1">
            <a:spLocks/>
          </p:cNvSpPr>
          <p:nvPr/>
        </p:nvSpPr>
        <p:spPr>
          <a:xfrm rot="0">
            <a:off x="1223645" y="2988310"/>
            <a:ext cx="414909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sz="1800">
                <a:latin typeface="맑은 고딕" charset="0"/>
                <a:ea typeface="맑은 고딕" charset="0"/>
              </a:rPr>
              <a:t> Back </a:t>
            </a:r>
            <a:r>
              <a:rPr lang="ko-KR" sz="1800">
                <a:latin typeface="맑은 고딕" charset="0"/>
                <a:ea typeface="맑은 고딕" charset="0"/>
              </a:rPr>
              <a:t>Ground 오브젝트의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Stretch로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7" name="그림 11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3645" y="1447165"/>
            <a:ext cx="4152900" cy="1490980"/>
          </a:xfrm>
          <a:prstGeom prst="roundRect"/>
          <a:solidFill>
            <a:srgbClr val="EDEDED"/>
          </a:solidFill>
        </p:spPr>
      </p:pic>
      <p:sp>
        <p:nvSpPr>
          <p:cNvPr id="1159" name="텍스트 상자 17"/>
          <p:cNvSpPr txBox="1">
            <a:spLocks/>
          </p:cNvSpPr>
          <p:nvPr/>
        </p:nvSpPr>
        <p:spPr>
          <a:xfrm rot="0">
            <a:off x="1235075" y="5317490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Connect 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</a:t>
            </a:r>
            <a:r>
              <a:rPr lang="ko-KR" sz="1800">
                <a:latin typeface="맑은 고딕" charset="0"/>
                <a:ea typeface="맑은 고딕" charset="0"/>
              </a:rPr>
              <a:t> 크기와 </a:t>
            </a:r>
            <a:r>
              <a:rPr lang="ko-KR" sz="1800">
                <a:latin typeface="맑은 고딕" charset="0"/>
                <a:ea typeface="맑은 고딕" charset="0"/>
              </a:rPr>
              <a:t>위치를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2" name="그림 4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0470" y="3755390"/>
            <a:ext cx="4146550" cy="1499235"/>
          </a:xfrm>
          <a:prstGeom prst="roundRect"/>
          <a:solidFill>
            <a:srgbClr val="EDEDED"/>
          </a:solidFill>
        </p:spPr>
      </p:pic>
      <p:pic>
        <p:nvPicPr>
          <p:cNvPr id="1163" name="그림 7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47165"/>
            <a:ext cx="2722880" cy="3712845"/>
          </a:xfrm>
          <a:prstGeom prst="roundRect"/>
          <a:solidFill>
            <a:srgbClr val="EDEDED"/>
          </a:solidFill>
        </p:spPr>
      </p:pic>
      <p:pic>
        <p:nvPicPr>
          <p:cNvPr id="1164" name="그림 11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16135" y="2402840"/>
            <a:ext cx="1232535" cy="18440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37050" y="377190"/>
            <a:ext cx="35109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4" name="Rect 0"/>
          <p:cNvSpPr txBox="1">
            <a:spLocks/>
          </p:cNvSpPr>
          <p:nvPr/>
        </p:nvSpPr>
        <p:spPr>
          <a:xfrm rot="0">
            <a:off x="6813550" y="5236845"/>
            <a:ext cx="41268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Server Manager라는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1231900" y="4958715"/>
            <a:ext cx="415480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Back Ground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폴</a:t>
            </a:r>
            <a:r>
              <a:rPr lang="ko-KR" sz="1800">
                <a:latin typeface="맑은 고딕" charset="0"/>
                <a:ea typeface="맑은 고딕" charset="0"/>
              </a:rPr>
              <a:t>더</a:t>
            </a:r>
            <a:r>
              <a:rPr sz="1800">
                <a:latin typeface="맑은 고딕" charset="0"/>
                <a:ea typeface="맑은 고딕" charset="0"/>
              </a:rPr>
              <a:t>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Lobby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텍스</a:t>
            </a:r>
            <a:r>
              <a:rPr lang="ko-KR" sz="1800">
                <a:latin typeface="맑은 고딕" charset="0"/>
                <a:ea typeface="맑은 고딕" charset="0"/>
              </a:rPr>
              <a:t>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</a:t>
            </a:r>
            <a:r>
              <a:rPr lang="ko-KR" sz="1800">
                <a:latin typeface="맑은 고딕" charset="0"/>
                <a:ea typeface="맑은 고딕" charset="0"/>
              </a:rPr>
              <a:t>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Back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Ground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Source </a:t>
            </a:r>
            <a:r>
              <a:rPr sz="1800">
                <a:latin typeface="맑은 고딕" charset="0"/>
                <a:ea typeface="맑은 고딕" charset="0"/>
              </a:rPr>
              <a:t>Image에</a:t>
            </a:r>
            <a:r>
              <a:rPr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4" name="그림 28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3645" y="1445895"/>
            <a:ext cx="4152900" cy="2209165"/>
          </a:xfrm>
          <a:prstGeom prst="roundRect"/>
          <a:solidFill>
            <a:srgbClr val="EDEDED"/>
          </a:solidFill>
        </p:spPr>
      </p:pic>
      <p:pic>
        <p:nvPicPr>
          <p:cNvPr id="1165" name="그림 3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1105" y="3870960"/>
            <a:ext cx="4148455" cy="987425"/>
          </a:xfrm>
          <a:prstGeom prst="roundRect"/>
          <a:solidFill>
            <a:srgbClr val="EDEDED"/>
          </a:solidFill>
        </p:spPr>
      </p:pic>
      <p:cxnSp>
        <p:nvCxnSpPr>
          <p:cNvPr id="1166" name="도형 34"/>
          <p:cNvCxnSpPr/>
          <p:nvPr/>
        </p:nvCxnSpPr>
        <p:spPr>
          <a:xfrm rot="0" flipV="1">
            <a:off x="2139315" y="1766570"/>
            <a:ext cx="3091815" cy="24422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7" name="그림 17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445895"/>
            <a:ext cx="2581275" cy="3602990"/>
          </a:xfrm>
          <a:prstGeom prst="roundRect"/>
          <a:solidFill>
            <a:srgbClr val="EDEDED"/>
          </a:solidFill>
        </p:spPr>
      </p:pic>
      <p:pic>
        <p:nvPicPr>
          <p:cNvPr id="1168" name="그림 1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59925" y="2300605"/>
            <a:ext cx="1376680" cy="18738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상자 355"/>
          <p:cNvSpPr txBox="1">
            <a:spLocks/>
          </p:cNvSpPr>
          <p:nvPr/>
        </p:nvSpPr>
        <p:spPr>
          <a:xfrm>
            <a:off x="4332605" y="372110"/>
            <a:ext cx="35274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45" name="그림 23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001250" y="2797810"/>
            <a:ext cx="962025" cy="1099820"/>
          </a:xfrm>
          <a:prstGeom prst="roundRect"/>
          <a:solidFill>
            <a:srgbClr val="EDEDED"/>
          </a:solidFill>
        </p:spPr>
      </p:pic>
      <p:sp>
        <p:nvSpPr>
          <p:cNvPr id="49" name="텍스트 상자 29"/>
          <p:cNvSpPr txBox="1">
            <a:spLocks/>
          </p:cNvSpPr>
          <p:nvPr/>
        </p:nvSpPr>
        <p:spPr>
          <a:xfrm rot="0">
            <a:off x="6832600" y="5333365"/>
            <a:ext cx="41395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그다음으로 </a:t>
            </a:r>
            <a:r>
              <a:rPr sz="1800">
                <a:latin typeface="맑은 고딕" charset="0"/>
                <a:ea typeface="맑은 고딕" charset="0"/>
              </a:rPr>
              <a:t>C# Script를 생성하고 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onnectServer</a:t>
            </a:r>
            <a:r>
              <a:rPr sz="1800">
                <a:latin typeface="맑은 고딕" charset="0"/>
                <a:ea typeface="맑은 고딕" charset="0"/>
              </a:rPr>
              <a:t>라는</a:t>
            </a:r>
            <a:r>
              <a:rPr sz="1800">
                <a:latin typeface="맑은 고딕" charset="0"/>
                <a:ea typeface="맑은 고딕" charset="0"/>
              </a:rPr>
              <a:t> 이름으로 </a:t>
            </a:r>
            <a:r>
              <a:rPr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45"/>
          <p:cNvSpPr txBox="1">
            <a:spLocks/>
          </p:cNvSpPr>
          <p:nvPr/>
        </p:nvSpPr>
        <p:spPr>
          <a:xfrm rot="0">
            <a:off x="1231900" y="2990850"/>
            <a:ext cx="41268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Server Manager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위치와</a:t>
            </a:r>
            <a:r>
              <a:rPr sz="1800">
                <a:latin typeface="맑은 고딕" charset="0"/>
                <a:ea typeface="맑은 고딕" charset="0"/>
              </a:rPr>
              <a:t> 회전 값을 </a:t>
            </a:r>
            <a:r>
              <a:rPr sz="1800">
                <a:latin typeface="맑은 고딕" charset="0"/>
                <a:ea typeface="맑은 고딕" charset="0"/>
              </a:rPr>
              <a:t>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텍스트 상자 49"/>
          <p:cNvSpPr txBox="1">
            <a:spLocks/>
          </p:cNvSpPr>
          <p:nvPr/>
        </p:nvSpPr>
        <p:spPr>
          <a:xfrm rot="0">
            <a:off x="1243330" y="5611495"/>
            <a:ext cx="41179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Template 오브젝트의 </a:t>
            </a:r>
            <a:r>
              <a:rPr lang="ko-KR" sz="1800">
                <a:latin typeface="맑은 고딕" charset="0"/>
                <a:ea typeface="맑은 고딕" charset="0"/>
              </a:rPr>
              <a:t>크기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8" name="그림 21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4785"/>
            <a:ext cx="4118610" cy="1490345"/>
          </a:xfrm>
          <a:prstGeom prst="roundRect"/>
          <a:solidFill>
            <a:srgbClr val="EDEDED"/>
          </a:solidFill>
        </p:spPr>
      </p:pic>
      <p:pic>
        <p:nvPicPr>
          <p:cNvPr id="60" name="그림 26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54785"/>
            <a:ext cx="2832100" cy="3655060"/>
          </a:xfrm>
          <a:prstGeom prst="roundRect"/>
          <a:solidFill>
            <a:srgbClr val="EDEDED"/>
          </a:solidFill>
        </p:spPr>
      </p:pic>
      <p:pic>
        <p:nvPicPr>
          <p:cNvPr id="61" name="그림 28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163685" y="3067050"/>
            <a:ext cx="1157605" cy="553085"/>
          </a:xfrm>
          <a:prstGeom prst="rect"/>
          <a:noFill/>
        </p:spPr>
      </p:pic>
      <p:pic>
        <p:nvPicPr>
          <p:cNvPr id="62" name="그림 35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3775075"/>
            <a:ext cx="4114165" cy="17672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상자 276"/>
          <p:cNvSpPr txBox="1">
            <a:spLocks/>
          </p:cNvSpPr>
          <p:nvPr/>
        </p:nvSpPr>
        <p:spPr>
          <a:xfrm>
            <a:off x="4305935" y="318770"/>
            <a:ext cx="35769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43" name="텍스트 상자 9"/>
          <p:cNvSpPr txBox="1">
            <a:spLocks/>
          </p:cNvSpPr>
          <p:nvPr/>
        </p:nvSpPr>
        <p:spPr>
          <a:xfrm rot="0">
            <a:off x="1231900" y="2717165"/>
            <a:ext cx="41465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Connect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OnClick(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)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함수를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57"/>
          <p:cNvPicPr>
            <a:picLocks noChangeAspect="1"/>
          </p:cNvPicPr>
          <p:nvPr/>
        </p:nvPicPr>
        <p:blipFill rotWithShape="1"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41600" y="1455420"/>
            <a:ext cx="2745105" cy="1203960"/>
          </a:xfrm>
          <a:prstGeom prst="roundRect"/>
          <a:solidFill>
            <a:srgbClr val="EDEDED"/>
          </a:solidFill>
        </p:spPr>
      </p:pic>
      <p:sp>
        <p:nvSpPr>
          <p:cNvPr id="53" name="텍스트 상자 65"/>
          <p:cNvSpPr txBox="1">
            <a:spLocks/>
          </p:cNvSpPr>
          <p:nvPr/>
        </p:nvSpPr>
        <p:spPr>
          <a:xfrm rot="0">
            <a:off x="1226185" y="5270500"/>
            <a:ext cx="415290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Server Selection 오브젝트의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지정하고 위치와 크기를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텍스트 상자 70"/>
          <p:cNvSpPr txBox="1">
            <a:spLocks/>
          </p:cNvSpPr>
          <p:nvPr/>
        </p:nvSpPr>
        <p:spPr>
          <a:xfrm>
            <a:off x="6810375" y="4998085"/>
            <a:ext cx="414782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Interface Button 폴더에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Start Button 텍스처를 Connect </a:t>
            </a:r>
            <a:r>
              <a:rPr lang="ko-KR"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Source Image에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7" name="그림 29"/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2060" y="1445895"/>
            <a:ext cx="1287145" cy="1212850"/>
          </a:xfrm>
          <a:prstGeom prst="roundRect"/>
          <a:solidFill>
            <a:srgbClr val="EDEDED"/>
          </a:solidFill>
        </p:spPr>
      </p:pic>
      <p:pic>
        <p:nvPicPr>
          <p:cNvPr id="58" name="그림 36"/>
          <p:cNvPicPr>
            <a:picLocks noChangeAspect="1"/>
          </p:cNvPicPr>
          <p:nvPr/>
        </p:nvPicPr>
        <p:blipFill rotWithShape="1">
          <a:blip r:embed="rId3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3522980"/>
            <a:ext cx="4149090" cy="1673225"/>
          </a:xfrm>
          <a:prstGeom prst="roundRect"/>
          <a:solidFill>
            <a:srgbClr val="EDEDED"/>
          </a:solidFill>
        </p:spPr>
      </p:pic>
      <p:pic>
        <p:nvPicPr>
          <p:cNvPr id="59" name="그림 37"/>
          <p:cNvPicPr>
            <a:picLocks noChangeAspect="1"/>
          </p:cNvPicPr>
          <p:nvPr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45260"/>
            <a:ext cx="4139565" cy="2270125"/>
          </a:xfrm>
          <a:prstGeom prst="roundRect"/>
          <a:solidFill>
            <a:srgbClr val="EDEDED"/>
          </a:solidFill>
        </p:spPr>
      </p:pic>
      <p:pic>
        <p:nvPicPr>
          <p:cNvPr id="60" name="그림 40"/>
          <p:cNvPicPr>
            <a:picLocks noChangeAspect="1"/>
          </p:cNvPicPr>
          <p:nvPr/>
        </p:nvPicPr>
        <p:blipFill rotWithShape="1">
          <a:blip r:embed="rId3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3913505"/>
            <a:ext cx="4142105" cy="996950"/>
          </a:xfrm>
          <a:prstGeom prst="roundRect"/>
          <a:solidFill>
            <a:srgbClr val="EDEDED"/>
          </a:solidFill>
        </p:spPr>
      </p:pic>
      <p:cxnSp>
        <p:nvCxnSpPr>
          <p:cNvPr id="61" name="도형 43"/>
          <p:cNvCxnSpPr/>
          <p:nvPr/>
        </p:nvCxnSpPr>
        <p:spPr>
          <a:xfrm rot="0" flipV="1">
            <a:off x="9888855" y="1783715"/>
            <a:ext cx="909955" cy="251206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479290" y="401955"/>
            <a:ext cx="322961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0" name="Rect 0"/>
          <p:cNvSpPr txBox="1">
            <a:spLocks/>
          </p:cNvSpPr>
          <p:nvPr/>
        </p:nvSpPr>
        <p:spPr>
          <a:xfrm rot="0">
            <a:off x="6822440" y="5161915"/>
            <a:ext cx="415036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Scene 폴더에 Photon Room 씬을 </a:t>
            </a:r>
            <a:r>
              <a:rPr lang="ko-KR" sz="1800">
                <a:latin typeface="맑은 고딕" charset="0"/>
                <a:ea typeface="맑은 고딕" charset="0"/>
              </a:rPr>
              <a:t>Scenes</a:t>
            </a:r>
            <a:r>
              <a:rPr lang="ko-KR" sz="1800">
                <a:latin typeface="맑은 고딕" charset="0"/>
                <a:ea typeface="맑은 고딕" charset="0"/>
              </a:rPr>
              <a:t> In Build에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3" name="그림 12" descr="C:/Users/Admin1/AppData/Roaming/PolarisOffice/ETemp/18012_18416592/fImage7930331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64310"/>
            <a:ext cx="4127500" cy="3790315"/>
          </a:xfrm>
          <a:prstGeom prst="roundRect"/>
          <a:solidFill>
            <a:srgbClr val="EDEDED"/>
          </a:solidFill>
        </p:spPr>
      </p:pic>
      <p:pic>
        <p:nvPicPr>
          <p:cNvPr id="1184" name="그림 18" descr="C:/Users/Admin1/AppData/Roaming/PolarisOffice/ETemp/18012_18416592/fImage108573339169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5615" y="1455420"/>
            <a:ext cx="4141470" cy="2197100"/>
          </a:xfrm>
          <a:prstGeom prst="roundRect"/>
          <a:solidFill>
            <a:srgbClr val="EDEDED"/>
          </a:solidFill>
        </p:spPr>
      </p:pic>
      <p:sp>
        <p:nvSpPr>
          <p:cNvPr id="1185" name="텍스트 상자 86"/>
          <p:cNvSpPr txBox="1">
            <a:spLocks/>
          </p:cNvSpPr>
          <p:nvPr/>
        </p:nvSpPr>
        <p:spPr>
          <a:xfrm rot="0">
            <a:off x="1243330" y="5423535"/>
            <a:ext cx="413385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File에 Build Settings를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6" name="그림 91" descr="C:/Users/Admin1/AppData/Roaming/PolarisOffice/ETemp/18012_18416592/fImage64633508716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3867150"/>
            <a:ext cx="4142740" cy="1190625"/>
          </a:xfrm>
          <a:prstGeom prst="roundRect"/>
          <a:solidFill>
            <a:srgbClr val="EDEDED"/>
          </a:solidFill>
        </p:spPr>
      </p:pic>
      <p:pic>
        <p:nvPicPr>
          <p:cNvPr id="1187" name="그림 96" descr="C:/Users/Admin1/AppData/Roaming/PolarisOffice/ETemp/18012_18416592/fImage2242173004464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8632825" y="3479165"/>
            <a:ext cx="532130" cy="4273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37050" y="377190"/>
            <a:ext cx="3524250" cy="4794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7" name="Rect 0"/>
          <p:cNvSpPr txBox="1">
            <a:spLocks/>
          </p:cNvSpPr>
          <p:nvPr/>
        </p:nvSpPr>
        <p:spPr>
          <a:xfrm rot="0">
            <a:off x="1240790" y="2561590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ConnectServer </a:t>
            </a:r>
            <a:r>
              <a:rPr lang="ko-KR" sz="1800">
                <a:latin typeface="맑은 고딕" charset="0"/>
                <a:ea typeface="맑은 고딕" charset="0"/>
              </a:rPr>
              <a:t>스크립트에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Dropdown</a:t>
            </a:r>
            <a:r>
              <a:rPr lang="ko-KR" sz="1800">
                <a:latin typeface="맑은 고딕" charset="0"/>
                <a:ea typeface="맑은 고딕" charset="0"/>
              </a:rPr>
              <a:t> 변수를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6" name="Rect 0"/>
          <p:cNvSpPr txBox="1">
            <a:spLocks/>
          </p:cNvSpPr>
          <p:nvPr/>
        </p:nvSpPr>
        <p:spPr>
          <a:xfrm rot="0">
            <a:off x="6831330" y="2775585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SelectServer( ) 함수를 </a:t>
            </a:r>
            <a:r>
              <a:rPr lang="ko-KR" sz="1800">
                <a:latin typeface="맑은 고딕" charset="0"/>
                <a:ea typeface="맑은 고딕" charset="0"/>
              </a:rPr>
              <a:t>선언하고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서버에 접속할 수 있도록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1240790" y="5252085"/>
            <a:ext cx="41452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Awake( ) 함수를 선언한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드롭다운에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 옵션에 속성을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2" name="그림 1" descr="C:/Users/Admin1/AppData/Roaming/PolarisOffice/ETemp/16480_7681344/fImage32347257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3634740"/>
            <a:ext cx="4126230" cy="1541780"/>
          </a:xfrm>
          <a:prstGeom prst="roundRect"/>
          <a:solidFill>
            <a:srgbClr val="EDEDED"/>
          </a:solidFill>
        </p:spPr>
      </p:pic>
      <p:pic>
        <p:nvPicPr>
          <p:cNvPr id="1163" name="그림 4" descr="C:/Users/Admin1/AppData/Roaming/PolarisOffice/ETemp/16480_7681344/fImage39416258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680" y="1438910"/>
            <a:ext cx="4126230" cy="1042670"/>
          </a:xfrm>
          <a:prstGeom prst="roundRect"/>
          <a:solidFill>
            <a:srgbClr val="EDEDED"/>
          </a:solidFill>
        </p:spPr>
      </p:pic>
      <p:sp>
        <p:nvSpPr>
          <p:cNvPr id="1164" name="텍스트 상자 7"/>
          <p:cNvSpPr txBox="1">
            <a:spLocks/>
          </p:cNvSpPr>
          <p:nvPr/>
        </p:nvSpPr>
        <p:spPr>
          <a:xfrm rot="0">
            <a:off x="6839585" y="5265420"/>
            <a:ext cx="41179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OnJoinedLobby(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선언하고</a:t>
            </a:r>
            <a:r>
              <a:rPr lang="ko-KR" sz="1800">
                <a:latin typeface="맑은 고딕" charset="0"/>
                <a:ea typeface="맑은 고딕" charset="0"/>
              </a:rPr>
              <a:t> Photon Room이라는 </a:t>
            </a:r>
            <a:r>
              <a:rPr lang="ko-KR" sz="1800">
                <a:latin typeface="맑은 고딕" charset="0"/>
                <a:ea typeface="맑은 고딕" charset="0"/>
              </a:rPr>
              <a:t>씬으로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이동하도록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그림 8" descr="C:/Users/Admin1/AppData/Roaming/PolarisOffice/ETemp/16480_7681344/fImage28644216846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29385"/>
            <a:ext cx="4126865" cy="1258570"/>
          </a:xfrm>
          <a:prstGeom prst="roundRect"/>
          <a:solidFill>
            <a:srgbClr val="EDEDED"/>
          </a:solidFill>
        </p:spPr>
      </p:pic>
      <p:pic>
        <p:nvPicPr>
          <p:cNvPr id="1166" name="그림 13" descr="C:/Users/Admin1/AppData/Roaming/PolarisOffice/ETemp/16480_7681344/fImage39239217633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1330" y="3850005"/>
            <a:ext cx="4126230" cy="13277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337050" y="377190"/>
            <a:ext cx="35242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1249680" y="4374515"/>
            <a:ext cx="414528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lang="ko-KR" sz="1800">
                <a:latin typeface="맑은 고딕" charset="0"/>
                <a:ea typeface="맑은 고딕" charset="0"/>
              </a:rPr>
              <a:t>OnConnectedToMaster(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)라는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나서 특정 로비를 생성하고 </a:t>
            </a:r>
            <a:r>
              <a:rPr lang="ko-KR" sz="1800">
                <a:latin typeface="맑은 고딕" charset="0"/>
                <a:ea typeface="맑은 고딕" charset="0"/>
              </a:rPr>
              <a:t>로비에</a:t>
            </a:r>
            <a:r>
              <a:rPr lang="ko-KR" sz="1800">
                <a:latin typeface="맑은 고딕" charset="0"/>
                <a:ea typeface="맑은 고딕" charset="0"/>
              </a:rPr>
              <a:t> 접속하도록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2" name="그림 11" descr="C:/Users/Admin1/AppData/Roaming/PolarisOffice/ETemp/16480_7681344/fImage399712199169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7165"/>
            <a:ext cx="4152265" cy="2739390"/>
          </a:xfrm>
          <a:prstGeom prst="roundRect"/>
          <a:solidFill>
            <a:srgbClr val="EDEDED"/>
          </a:solidFill>
        </p:spPr>
      </p:pic>
      <p:sp>
        <p:nvSpPr>
          <p:cNvPr id="1163" name="텍스트 상자 22"/>
          <p:cNvSpPr txBox="1">
            <a:spLocks/>
          </p:cNvSpPr>
          <p:nvPr/>
        </p:nvSpPr>
        <p:spPr>
          <a:xfrm rot="0">
            <a:off x="6849110" y="4926965"/>
            <a:ext cx="411797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Interface Button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Server</a:t>
            </a:r>
            <a:r>
              <a:rPr lang="ko-KR" sz="1800">
                <a:latin typeface="맑은 고딕" charset="0"/>
                <a:ea typeface="맑은 고딕" charset="0"/>
              </a:rPr>
              <a:t> Button 텍스처를 </a:t>
            </a:r>
            <a:r>
              <a:rPr lang="ko-KR" sz="1800">
                <a:latin typeface="맑은 고딕" charset="0"/>
                <a:ea typeface="맑은 고딕" charset="0"/>
              </a:rPr>
              <a:t>Server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tem</a:t>
            </a:r>
            <a:r>
              <a:rPr lang="ko-KR" sz="1800">
                <a:latin typeface="맑은 고딕" charset="0"/>
                <a:ea typeface="맑은 고딕" charset="0"/>
              </a:rPr>
              <a:t> Background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Source </a:t>
            </a:r>
            <a:r>
              <a:rPr lang="ko-KR" sz="1800">
                <a:latin typeface="맑은 고딕" charset="0"/>
                <a:ea typeface="맑은 고딕" charset="0"/>
              </a:rPr>
              <a:t>Image에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4" name="그림 23" descr="C:/Users/Admin1/AppData/Roaming/PolarisOffice/ETemp/16480_7681344/fImage156372549169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5775" y="1449070"/>
            <a:ext cx="4122420" cy="2212975"/>
          </a:xfrm>
          <a:prstGeom prst="roundRect"/>
          <a:solidFill>
            <a:srgbClr val="EDEDED"/>
          </a:solidFill>
        </p:spPr>
      </p:pic>
      <p:pic>
        <p:nvPicPr>
          <p:cNvPr id="1165" name="그림 24" descr="C:/Users/Admin1/AppData/Roaming/PolarisOffice/ETemp/16480_7681344/fImage151212555724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8950" y="3832860"/>
            <a:ext cx="4119245" cy="1035050"/>
          </a:xfrm>
          <a:prstGeom prst="roundRect"/>
          <a:solidFill>
            <a:srgbClr val="EDEDED"/>
          </a:solidFill>
        </p:spPr>
      </p:pic>
      <p:cxnSp>
        <p:nvCxnSpPr>
          <p:cNvPr id="1166" name="도형 25"/>
          <p:cNvCxnSpPr/>
          <p:nvPr/>
        </p:nvCxnSpPr>
        <p:spPr>
          <a:xfrm rot="0" flipV="1">
            <a:off x="8898255" y="1765935"/>
            <a:ext cx="1913255" cy="249047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37050" y="377190"/>
            <a:ext cx="35236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1231900" y="5217795"/>
            <a:ext cx="41529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La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el 오브젝트</a:t>
            </a:r>
            <a:r>
              <a:rPr lang="ko-KR" sz="1800">
                <a:latin typeface="맑은 고딕" charset="0"/>
                <a:ea typeface="맑은 고딕" charset="0"/>
              </a:rPr>
              <a:t>의 </a:t>
            </a:r>
            <a:r>
              <a:rPr lang="ko-KR" sz="1800">
                <a:latin typeface="맑은 고딕" charset="0"/>
                <a:ea typeface="맑은 고딕" charset="0"/>
              </a:rPr>
              <a:t>F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nt </a:t>
            </a:r>
            <a:r>
              <a:rPr lang="ko-KR" sz="1800">
                <a:latin typeface="맑은 고딕" charset="0"/>
                <a:ea typeface="맑은 고딕" charset="0"/>
              </a:rPr>
              <a:t>Size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50</a:t>
            </a:r>
            <a:r>
              <a:rPr lang="ko-KR" sz="1800">
                <a:latin typeface="맑은 고딕" charset="0"/>
                <a:ea typeface="맑은 고딕" charset="0"/>
              </a:rPr>
              <a:t>으로 </a:t>
            </a:r>
            <a:r>
              <a:rPr lang="ko-KR" sz="1800">
                <a:latin typeface="맑은 고딕" charset="0"/>
                <a:ea typeface="맑은 고딕" charset="0"/>
              </a:rPr>
              <a:t>설정</a:t>
            </a:r>
            <a:r>
              <a:rPr lang="ko-KR" sz="1800">
                <a:latin typeface="맑은 고딕" charset="0"/>
                <a:ea typeface="맑은 고딕" charset="0"/>
              </a:rPr>
              <a:t>한 </a:t>
            </a:r>
            <a:r>
              <a:rPr lang="ko-KR" sz="1800"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latin typeface="맑은 고딕" charset="0"/>
                <a:ea typeface="맑은 고딕" charset="0"/>
              </a:rPr>
              <a:t>음 </a:t>
            </a:r>
            <a:r>
              <a:rPr lang="ko-KR" sz="1800">
                <a:latin typeface="맑은 고딕" charset="0"/>
                <a:ea typeface="맑은 고딕" charset="0"/>
              </a:rPr>
              <a:t>Alignment를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가운데로 정렬합니다.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 rot="0">
            <a:off x="6831330" y="5220335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Connect Server </a:t>
            </a:r>
            <a:r>
              <a:rPr lang="ko-KR" sz="1800">
                <a:latin typeface="맑은 고딕" charset="0"/>
                <a:ea typeface="맑은 고딕" charset="0"/>
              </a:rPr>
              <a:t>스크립트의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Server 변수에 Server </a:t>
            </a:r>
            <a:r>
              <a:rPr lang="ko-KR" sz="1800">
                <a:latin typeface="맑은 고딕" charset="0"/>
                <a:ea typeface="맑은 고딕" charset="0"/>
              </a:rPr>
              <a:t>Selection</a:t>
            </a:r>
            <a:r>
              <a:rPr lang="ko-KR" sz="1800">
                <a:latin typeface="맑은 고딕" charset="0"/>
                <a:ea typeface="맑은 고딕" charset="0"/>
              </a:rPr>
              <a:t> 오브젝트를 넣어줍니다.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2" name="그림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50975"/>
            <a:ext cx="4135120" cy="3614420"/>
          </a:xfrm>
          <a:prstGeom prst="roundRect"/>
          <a:solidFill>
            <a:srgbClr val="EDEDED"/>
          </a:solidFill>
        </p:spPr>
      </p:pic>
      <p:pic>
        <p:nvPicPr>
          <p:cNvPr id="1163" name="그림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8630" y="1438275"/>
            <a:ext cx="4138930" cy="1671955"/>
          </a:xfrm>
          <a:prstGeom prst="roundRect"/>
          <a:solidFill>
            <a:srgbClr val="EDEDED"/>
          </a:solidFill>
        </p:spPr>
      </p:pic>
      <p:sp>
        <p:nvSpPr>
          <p:cNvPr id="1164" name="텍스트 상자 10"/>
          <p:cNvSpPr txBox="1">
            <a:spLocks/>
          </p:cNvSpPr>
          <p:nvPr/>
        </p:nvSpPr>
        <p:spPr>
          <a:xfrm rot="0">
            <a:off x="6811645" y="3190240"/>
            <a:ext cx="414845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Content 오브젝트의 </a:t>
            </a:r>
            <a:r>
              <a:rPr lang="ko-KR" sz="1800">
                <a:latin typeface="맑은 고딕" charset="0"/>
                <a:ea typeface="맑은 고딕" charset="0"/>
              </a:rPr>
              <a:t>크기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그림 11" descr="C:/Users/Admin1/AppData/Roaming/PolarisOffice/ETemp/18356_10877360/fImage7303146633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3992880"/>
            <a:ext cx="1238885" cy="1133475"/>
          </a:xfrm>
          <a:prstGeom prst="roundRect"/>
          <a:solidFill>
            <a:srgbClr val="EDEDED"/>
          </a:solidFill>
        </p:spPr>
      </p:pic>
      <p:pic>
        <p:nvPicPr>
          <p:cNvPr id="1166" name="그림 14" descr="C:/Users/Admin1/AppData/Roaming/PolarisOffice/ETemp/18356_10877360/fImage76431476500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83245" y="4005580"/>
            <a:ext cx="2774950" cy="1086485"/>
          </a:xfrm>
          <a:prstGeom prst="roundRect"/>
          <a:solidFill>
            <a:srgbClr val="EDEDED"/>
          </a:solidFill>
        </p:spPr>
      </p:pic>
      <p:cxnSp>
        <p:nvCxnSpPr>
          <p:cNvPr id="1167" name="도형 17"/>
          <p:cNvCxnSpPr/>
          <p:nvPr/>
        </p:nvCxnSpPr>
        <p:spPr>
          <a:xfrm rot="0">
            <a:off x="8036560" y="4806315"/>
            <a:ext cx="2834640" cy="177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11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