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7046" r:id="rId12"/>
  </p:sldMasterIdLst>
  <p:notesMasterIdLst>
    <p:notesMasterId r:id="rId14"/>
  </p:notesMasterIdLst>
  <p:sldIdLst>
    <p:sldId id="317" r:id="rId16"/>
    <p:sldId id="316" r:id="rId18"/>
    <p:sldId id="318" r:id="rId20"/>
    <p:sldId id="314" r:id="rId22"/>
    <p:sldId id="332" r:id="rId24"/>
    <p:sldId id="319" r:id="rId26"/>
    <p:sldId id="320" r:id="rId28"/>
    <p:sldId id="321" r:id="rId30"/>
    <p:sldId id="322" r:id="rId32"/>
    <p:sldId id="338" r:id="rId34"/>
    <p:sldId id="330" r:id="rId36"/>
    <p:sldId id="339" r:id="rId38"/>
    <p:sldId id="323" r:id="rId40"/>
    <p:sldId id="324" r:id="rId42"/>
    <p:sldId id="340" r:id="rId43"/>
    <p:sldId id="334" r:id="rId44"/>
    <p:sldId id="326" r:id="rId45"/>
    <p:sldId id="335" r:id="rId46"/>
    <p:sldId id="337" r:id="rId47"/>
    <p:sldId id="341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6" Type="http://schemas.openxmlformats.org/officeDocument/2006/relationships/slide" Target="slides/slide11.xml"></Relationship><Relationship Id="rId38" Type="http://schemas.openxmlformats.org/officeDocument/2006/relationships/slide" Target="slides/slide12.xml"></Relationship><Relationship Id="rId40" Type="http://schemas.openxmlformats.org/officeDocument/2006/relationships/slide" Target="slides/slide13.xml"></Relationship><Relationship Id="rId42" Type="http://schemas.openxmlformats.org/officeDocument/2006/relationships/slide" Target="slides/slide14.xml"></Relationship><Relationship Id="rId43" Type="http://schemas.openxmlformats.org/officeDocument/2006/relationships/slide" Target="slides/slide15.xml"></Relationship><Relationship Id="rId44" Type="http://schemas.openxmlformats.org/officeDocument/2006/relationships/slide" Target="slides/slide16.xml"></Relationship><Relationship Id="rId45" Type="http://schemas.openxmlformats.org/officeDocument/2006/relationships/slide" Target="slides/slide17.xml"></Relationship><Relationship Id="rId46" Type="http://schemas.openxmlformats.org/officeDocument/2006/relationships/slide" Target="slides/slide18.xml"></Relationship><Relationship Id="rId47" Type="http://schemas.openxmlformats.org/officeDocument/2006/relationships/slide" Target="slides/slide19.xml"></Relationship><Relationship Id="rId48" Type="http://schemas.openxmlformats.org/officeDocument/2006/relationships/slide" Target="slides/slide20.xml"></Relationship><Relationship Id="rId56" Type="http://schemas.openxmlformats.org/officeDocument/2006/relationships/viewProps" Target="viewProps.xml"></Relationship><Relationship Id="rId5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0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6" Type="http://schemas.openxmlformats.org/officeDocument/2006/relationships/notesSlide" Target="../notesSlides/notesSlide1.xml"></Relationship><Relationship Id="rId8" Type="http://schemas.openxmlformats.org/officeDocument/2006/relationships/image" Target="../media/fImage221221388467.png"></Relationship><Relationship Id="rId10" Type="http://schemas.openxmlformats.org/officeDocument/2006/relationships/image" Target="../media/fImage20639513741.png"></Relationship><Relationship Id="rId11" Type="http://schemas.openxmlformats.org/officeDocument/2006/relationships/image" Target="../media/fImage1023922641.png"></Relationship><Relationship Id="rId12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91382694827.png"></Relationship><Relationship Id="rId3" Type="http://schemas.openxmlformats.org/officeDocument/2006/relationships/image" Target="../media/fImage63883418467.png"></Relationship><Relationship Id="rId4" Type="http://schemas.openxmlformats.org/officeDocument/2006/relationships/image" Target="../media/fImage118783426334.png"></Relationship><Relationship Id="rId5" Type="http://schemas.openxmlformats.org/officeDocument/2006/relationships/image" Target="../media/fImage161763446500.png"></Relationship><Relationship Id="rId6" Type="http://schemas.openxmlformats.org/officeDocument/2006/relationships/notesSlide" Target="../notesSlides/notesSlide10.xml"></Relationship><Relationship Id="rId7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4" Type="http://schemas.openxmlformats.org/officeDocument/2006/relationships/notesSlide" Target="../notesSlides/notesSlide11.xml"></Relationship><Relationship Id="rId9" Type="http://schemas.openxmlformats.org/officeDocument/2006/relationships/image" Target="../media/fImage2478525141.png"></Relationship><Relationship Id="rId10" Type="http://schemas.openxmlformats.org/officeDocument/2006/relationships/image" Target="../media/fImage69612528467.png"></Relationship><Relationship Id="rId11" Type="http://schemas.openxmlformats.org/officeDocument/2006/relationships/image" Target="../media/fImage247852536334.png"></Relationship><Relationship Id="rId12" Type="http://schemas.openxmlformats.org/officeDocument/2006/relationships/image" Target="../media/fImage75182546500.png"></Relationship><Relationship Id="rId13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2478525141.png"></Relationship><Relationship Id="rId3" Type="http://schemas.openxmlformats.org/officeDocument/2006/relationships/image" Target="../media/fImage808635541.png"></Relationship><Relationship Id="rId4" Type="http://schemas.openxmlformats.org/officeDocument/2006/relationships/image" Target="../media/fImage122093578467.png"></Relationship><Relationship Id="rId5" Type="http://schemas.openxmlformats.org/officeDocument/2006/relationships/image" Target="../media/fImage120093586334.png"></Relationship><Relationship Id="rId6" Type="http://schemas.openxmlformats.org/officeDocument/2006/relationships/notesSlide" Target="../notesSlides/notesSlide12.xml"></Relationship><Relationship Id="rId7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241662822391.png"></Relationship><Relationship Id="rId4" Type="http://schemas.openxmlformats.org/officeDocument/2006/relationships/image" Target="../media/fImage330252883902.png"></Relationship><Relationship Id="rId5" Type="http://schemas.openxmlformats.org/officeDocument/2006/relationships/image" Target="../media/fImage2273289153.png"></Relationship><Relationship Id="rId7" Type="http://schemas.openxmlformats.org/officeDocument/2006/relationships/notesSlide" Target="../notesSlides/notesSlide13.xml"></Relationship><Relationship Id="rId11" Type="http://schemas.openxmlformats.org/officeDocument/2006/relationships/image" Target="../media/fImage88133606500.png"></Relationship><Relationship Id="rId12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5" Type="http://schemas.openxmlformats.org/officeDocument/2006/relationships/notesSlide" Target="../notesSlides/notesSlide14.xml"></Relationship><Relationship Id="rId10" Type="http://schemas.openxmlformats.org/officeDocument/2006/relationships/image" Target="../media/fImage117912479169.png"></Relationship><Relationship Id="rId13" Type="http://schemas.openxmlformats.org/officeDocument/2006/relationships/image" Target="../media/fImage117543619169.png"></Relationship><Relationship Id="rId15" Type="http://schemas.openxmlformats.org/officeDocument/2006/relationships/image" Target="../media/fImage8128030941.png"></Relationship><Relationship Id="rId16" Type="http://schemas.openxmlformats.org/officeDocument/2006/relationships/image" Target="../media/fImage30173824604.png"></Relationship><Relationship Id="rId17" Type="http://schemas.openxmlformats.org/officeDocument/2006/relationships/image" Target="../media/fImage87134105436.png"></Relationship><Relationship Id="rId18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699883771478.png"></Relationship><Relationship Id="rId4" Type="http://schemas.openxmlformats.org/officeDocument/2006/relationships/notesSlide" Target="../notesSlides/notesSlide15.xml"></Relationship><Relationship Id="rId7" Type="http://schemas.openxmlformats.org/officeDocument/2006/relationships/image" Target="../media/fImage1005063238467.png"></Relationship><Relationship Id="rId8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4" Type="http://schemas.openxmlformats.org/officeDocument/2006/relationships/notesSlide" Target="../notesSlides/notesSlide16.xml"></Relationship><Relationship Id="rId9" Type="http://schemas.openxmlformats.org/officeDocument/2006/relationships/image" Target="../media/fImage1380253166334.png"></Relationship><Relationship Id="rId10" Type="http://schemas.openxmlformats.org/officeDocument/2006/relationships/image" Target="../media/fImage5250358491.png"></Relationship><Relationship Id="rId11" Type="http://schemas.openxmlformats.org/officeDocument/2006/relationships/image" Target="../media/fImage88134162391.png"></Relationship><Relationship Id="rId12" Type="http://schemas.openxmlformats.org/officeDocument/2006/relationships/image" Target="../media/fImage58464067421.png"></Relationship><Relationship Id="rId13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5" Type="http://schemas.openxmlformats.org/officeDocument/2006/relationships/notesSlide" Target="../notesSlides/notesSlide17.xml"></Relationship><Relationship Id="rId14" Type="http://schemas.openxmlformats.org/officeDocument/2006/relationships/image" Target="../media/fImage87493874464.png"></Relationship><Relationship Id="rId15" Type="http://schemas.openxmlformats.org/officeDocument/2006/relationships/image" Target="../media/fImage115533885705.png"></Relationship><Relationship Id="rId16" Type="http://schemas.openxmlformats.org/officeDocument/2006/relationships/image" Target="../media/fImage121763918145.png"></Relationship><Relationship Id="rId17" Type="http://schemas.openxmlformats.org/officeDocument/2006/relationships/image" Target="../media/fImage120743933281.png"></Relationship><Relationship Id="rId18" Type="http://schemas.openxmlformats.org/officeDocument/2006/relationships/image" Target="../media/fImage87493946827.png"></Relationship><Relationship Id="rId21" Type="http://schemas.openxmlformats.org/officeDocument/2006/relationships/image" Target="../media/fImage122264054827.png"></Relationship><Relationship Id="rId22" Type="http://schemas.openxmlformats.org/officeDocument/2006/relationships/slideLayout" Target="../slideLayouts/slideLayout5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30173553281.png"></Relationship><Relationship Id="rId5" Type="http://schemas.openxmlformats.org/officeDocument/2006/relationships/image" Target="../media/fImage5250358491.png"></Relationship><Relationship Id="rId7" Type="http://schemas.openxmlformats.org/officeDocument/2006/relationships/image" Target="../media/fImage56133631942.png"></Relationship><Relationship Id="rId8" Type="http://schemas.openxmlformats.org/officeDocument/2006/relationships/notesSlide" Target="../notesSlides/notesSlide18.xml"></Relationship><Relationship Id="rId9" Type="http://schemas.openxmlformats.org/officeDocument/2006/relationships/image" Target="../media/fImage86133982995.png"></Relationship><Relationship Id="rId10" Type="http://schemas.openxmlformats.org/officeDocument/2006/relationships/image" Target="../media/fImage88133991942.png"></Relationship><Relationship Id="rId12" Type="http://schemas.openxmlformats.org/officeDocument/2006/relationships/image" Target="../media/fImage87784069961.png"></Relationship><Relationship Id="rId13" Type="http://schemas.openxmlformats.org/officeDocument/2006/relationships/image" Target="../media/fImage12563407491.png"></Relationship><Relationship Id="rId14" Type="http://schemas.openxmlformats.org/officeDocument/2006/relationships/slideLayout" Target="../slideLayouts/slideLayout5.xml"></Relationship></Relationships>
</file>

<file path=ppt/slides/_rels/slide19.xml.rels><?xml version="1.0" encoding="UTF-8"?>
<Relationships xmlns="http://schemas.openxmlformats.org/package/2006/relationships"><Relationship Id="rId5" Type="http://schemas.openxmlformats.org/officeDocument/2006/relationships/image" Target="../media/fImage159744078716.png"></Relationship><Relationship Id="rId6" Type="http://schemas.openxmlformats.org/officeDocument/2006/relationships/image" Target="../media/fImage119524089718.png"></Relationship><Relationship Id="rId7" Type="http://schemas.openxmlformats.org/officeDocument/2006/relationships/notesSlide" Target="../notesSlides/notesSlide19.xml"></Relationship><Relationship Id="rId8" Type="http://schemas.openxmlformats.org/officeDocument/2006/relationships/image" Target="../media/fImage261394203902.png"></Relationship><Relationship Id="rId9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9" Type="http://schemas.openxmlformats.org/officeDocument/2006/relationships/image" Target="../media/fImage522971406500.png"></Relationship><Relationship Id="rId12" Type="http://schemas.openxmlformats.org/officeDocument/2006/relationships/image" Target="../media/fImage337991419169.png"></Relationship><Relationship Id="rId13" Type="http://schemas.openxmlformats.org/officeDocument/2006/relationships/slideLayout" Target="../slideLayouts/slideLayout5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fImage7930436153.png"></Relationship><Relationship Id="rId3" Type="http://schemas.openxmlformats.org/officeDocument/2006/relationships/image" Target="../media/fImage6437441292.png"></Relationship><Relationship Id="rId4" Type="http://schemas.openxmlformats.org/officeDocument/2006/relationships/image" Target="../media/fImage84434422382.png"></Relationship><Relationship Id="rId5" Type="http://schemas.openxmlformats.org/officeDocument/2006/relationships/image" Target="../media/fImage2242174407421.png"></Relationship><Relationship Id="rId6" Type="http://schemas.openxmlformats.org/officeDocument/2006/relationships/notesSlide" Target="../notesSlides/notesSlide20.xml"></Relationship><Relationship Id="rId7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8" Type="http://schemas.openxmlformats.org/officeDocument/2006/relationships/notesSlide" Target="../notesSlides/notesSlide3.xml"></Relationship><Relationship Id="rId10" Type="http://schemas.openxmlformats.org/officeDocument/2006/relationships/image" Target="../media/fImage178001425724.png"></Relationship><Relationship Id="rId11" Type="http://schemas.openxmlformats.org/officeDocument/2006/relationships/image" Target="../media/fImage45452278467.png"></Relationship><Relationship Id="rId12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13" Type="http://schemas.openxmlformats.org/officeDocument/2006/relationships/image" Target="../media/fImage73462286334.png"></Relationship><Relationship Id="rId14" Type="http://schemas.openxmlformats.org/officeDocument/2006/relationships/image" Target="../media/fImage507371496962.png"></Relationship><Relationship Id="rId15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notesSlide" Target="../notesSlides/notesSlide5.xml"></Relationship><Relationship Id="rId6" Type="http://schemas.openxmlformats.org/officeDocument/2006/relationships/image" Target="../media/fImage3912132841.png"></Relationship><Relationship Id="rId7" Type="http://schemas.openxmlformats.org/officeDocument/2006/relationships/image" Target="../media/fImage281733298467.png"></Relationship><Relationship Id="rId8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6" Type="http://schemas.openxmlformats.org/officeDocument/2006/relationships/notesSlide" Target="../notesSlides/notesSlide6.xml"></Relationship><Relationship Id="rId9" Type="http://schemas.openxmlformats.org/officeDocument/2006/relationships/image" Target="../media/fImage330901548145.png"></Relationship><Relationship Id="rId10" Type="http://schemas.openxmlformats.org/officeDocument/2006/relationships/image" Target="../media/fImage364772413281.png"></Relationship><Relationship Id="rId1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183122426827.png"></Relationship><Relationship Id="rId4" Type="http://schemas.openxmlformats.org/officeDocument/2006/relationships/notesSlide" Target="../notesSlides/notesSlide7.xml"></Relationship><Relationship Id="rId5" Type="http://schemas.openxmlformats.org/officeDocument/2006/relationships/image" Target="../media/fImage123742539961.png"></Relationship><Relationship Id="rId6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fImage11611254491.png"></Relationship><Relationship Id="rId4" Type="http://schemas.openxmlformats.org/officeDocument/2006/relationships/image" Target="../media/fImage234462552995.png"></Relationship><Relationship Id="rId5" Type="http://schemas.openxmlformats.org/officeDocument/2006/relationships/notesSlide" Target="../notesSlides/notesSlide8.xml"></Relationship><Relationship Id="rId6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50602681942.png"></Relationship><Relationship Id="rId3" Type="http://schemas.openxmlformats.org/officeDocument/2006/relationships/image" Target="../media/fImage191382694827.png"></Relationship><Relationship Id="rId5" Type="http://schemas.openxmlformats.org/officeDocument/2006/relationships/notesSlide" Target="../notesSlides/notesSlide9.xml"></Relationship><Relationship Id="rId7" Type="http://schemas.openxmlformats.org/officeDocument/2006/relationships/image" Target="../media/fImage569025841.png"></Relationship><Relationship Id="rId8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37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246505" y="5232400"/>
            <a:ext cx="412750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Google에서 PlayFab을 </a:t>
            </a:r>
            <a:r>
              <a:rPr lang="ko-KR" sz="1800">
                <a:latin typeface="맑은 고딕" charset="0"/>
                <a:ea typeface="맑은 고딕" charset="0"/>
              </a:rPr>
              <a:t>입력하고</a:t>
            </a:r>
            <a:r>
              <a:rPr lang="ko-KR" sz="1800">
                <a:latin typeface="맑은 고딕" charset="0"/>
                <a:ea typeface="맑은 고딕" charset="0"/>
              </a:rPr>
              <a:t> Azure PlayFab이라는 </a:t>
            </a:r>
            <a:r>
              <a:rPr lang="ko-KR" sz="1800">
                <a:latin typeface="맑은 고딕" charset="0"/>
                <a:ea typeface="맑은 고딕" charset="0"/>
              </a:rPr>
              <a:t>사이트에</a:t>
            </a:r>
            <a:r>
              <a:rPr lang="ko-KR" sz="1800">
                <a:latin typeface="맑은 고딕" charset="0"/>
                <a:ea typeface="맑은 고딕" charset="0"/>
              </a:rPr>
              <a:t> 접속합니다.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2" descr="C:/Users/Admin1/AppData/Roaming/PolarisOffice/ETemp/23796_10028024/fImage221221388467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2855" y="1461135"/>
            <a:ext cx="4131945" cy="3575685"/>
          </a:xfrm>
          <a:prstGeom prst="roundRect"/>
          <a:solidFill>
            <a:srgbClr val="EDEDED"/>
          </a:solidFill>
        </p:spPr>
      </p:pic>
      <p:sp>
        <p:nvSpPr>
          <p:cNvPr id="17" name="텍스트 상자 1"/>
          <p:cNvSpPr txBox="1">
            <a:spLocks/>
          </p:cNvSpPr>
          <p:nvPr/>
        </p:nvSpPr>
        <p:spPr>
          <a:xfrm rot="0">
            <a:off x="6810375" y="3629660"/>
            <a:ext cx="414972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소개 화면에 PlayFab에 </a:t>
            </a:r>
            <a:r>
              <a:rPr lang="ko-KR" sz="1800">
                <a:latin typeface="맑은 고딕" charset="0"/>
                <a:ea typeface="맑은 고딕" charset="0"/>
              </a:rPr>
              <a:t>로그인을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8" name="그림 2" descr="C:/Users/Admin1/AppData/Roaming/PolarisOffice/ETemp/23796_10028024/fImage2063951374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0375" y="1461135"/>
            <a:ext cx="4149725" cy="2079625"/>
          </a:xfrm>
          <a:prstGeom prst="roundRect"/>
          <a:solidFill>
            <a:srgbClr val="EDEDED"/>
          </a:solidFill>
        </p:spPr>
      </p:pic>
      <p:sp>
        <p:nvSpPr>
          <p:cNvPr id="19" name="텍스트 상자 3"/>
          <p:cNvSpPr txBox="1">
            <a:spLocks/>
          </p:cNvSpPr>
          <p:nvPr/>
        </p:nvSpPr>
        <p:spPr>
          <a:xfrm rot="0">
            <a:off x="6823075" y="5502910"/>
            <a:ext cx="412877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로그인 화면에서 Join을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" name="그림 4" descr="C:/Users/Admin1/AppData/Roaming/PolarisOffice/ETemp/23796_10028024/fImage1023922641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4435475"/>
            <a:ext cx="4135120" cy="9505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53695"/>
            <a:ext cx="35052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0630" y="5271135"/>
            <a:ext cx="4126230" cy="9556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UI에서 Button을 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Sign Up Button이라는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Picture " descr="C:/Users/Admin1/AppData/Roaming/PolarisOffice/ETemp/23796_10028024/fImage19138269482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2697480" cy="3606165"/>
          </a:xfrm>
          <a:prstGeom prst="roundRect"/>
          <a:solidFill>
            <a:srgbClr val="EDEDED"/>
          </a:solidFill>
        </p:spPr>
      </p:pic>
      <p:pic>
        <p:nvPicPr>
          <p:cNvPr id="57" name="그림 4" descr="C:/Users/Admin1/AppData/Roaming/PolarisOffice/ETemp/23796_10028024/fImage6388341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83050" y="2377440"/>
            <a:ext cx="1276350" cy="1724025"/>
          </a:xfrm>
          <a:prstGeom prst="roundRect"/>
          <a:solidFill>
            <a:srgbClr val="EDEDED"/>
          </a:solidFill>
        </p:spPr>
      </p:pic>
      <p:pic>
        <p:nvPicPr>
          <p:cNvPr id="58" name="그림 7" descr="C:/Users/Admin1/AppData/Roaming/PolarisOffice/ETemp/23796_10028024/fImage11878342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3392170"/>
            <a:ext cx="4128135" cy="929005"/>
          </a:xfrm>
          <a:prstGeom prst="roundRect"/>
          <a:solidFill>
            <a:srgbClr val="EDEDED"/>
          </a:solidFill>
        </p:spPr>
      </p:pic>
      <p:sp>
        <p:nvSpPr>
          <p:cNvPr id="59" name="텍스트 상자 10"/>
          <p:cNvSpPr txBox="1">
            <a:spLocks/>
          </p:cNvSpPr>
          <p:nvPr/>
        </p:nvSpPr>
        <p:spPr>
          <a:xfrm rot="0">
            <a:off x="6822440" y="4439285"/>
            <a:ext cx="4136390" cy="1786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Texture 폴더 아래에 있는 </a:t>
            </a:r>
            <a:r>
              <a:rPr sz="1800">
                <a:latin typeface="맑은 고딕" charset="0"/>
                <a:ea typeface="맑은 고딕" charset="0"/>
              </a:rPr>
              <a:t>Login</a:t>
            </a:r>
            <a:r>
              <a:rPr sz="1800">
                <a:latin typeface="맑은 고딕" charset="0"/>
                <a:ea typeface="맑은 고딕" charset="0"/>
              </a:rPr>
              <a:t> Texture 폴더에 Sign Up 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텍스처를</a:t>
            </a:r>
            <a:r>
              <a:rPr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</a:t>
            </a:r>
            <a:r>
              <a:rPr lang="ko-KR" sz="1800">
                <a:latin typeface="맑은 고딕" charset="0"/>
                <a:ea typeface="맑은 고딕" charset="0"/>
              </a:rPr>
              <a:t> 다음</a:t>
            </a:r>
            <a:r>
              <a:rPr sz="1800">
                <a:latin typeface="맑은 고딕" charset="0"/>
                <a:ea typeface="맑은 고딕" charset="0"/>
              </a:rPr>
              <a:t> Sign Up Button 오브젝트의 </a:t>
            </a:r>
            <a:r>
              <a:rPr sz="1800">
                <a:latin typeface="맑은 고딕" charset="0"/>
                <a:ea typeface="맑은 고딕" charset="0"/>
              </a:rPr>
              <a:t>이미지</a:t>
            </a:r>
            <a:r>
              <a:rPr sz="1800">
                <a:latin typeface="맑은 고딕" charset="0"/>
                <a:ea typeface="맑은 고딕" charset="0"/>
              </a:rPr>
              <a:t> 컴포넌트에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0" name="그림 11" descr="C:/Users/Admin1/AppData/Roaming/PolarisOffice/ETemp/23796_10028024/fImage16176344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44625"/>
            <a:ext cx="4127500" cy="1756410"/>
          </a:xfrm>
          <a:prstGeom prst="roundRect"/>
          <a:solidFill>
            <a:srgbClr val="EDEDED"/>
          </a:solidFill>
        </p:spPr>
      </p:pic>
      <p:cxnSp>
        <p:nvCxnSpPr>
          <p:cNvPr id="61" name="도형 14"/>
          <p:cNvCxnSpPr/>
          <p:nvPr/>
        </p:nvCxnSpPr>
        <p:spPr>
          <a:xfrm rot="0" flipV="1">
            <a:off x="8732520" y="1688465"/>
            <a:ext cx="2088515" cy="199961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42765" y="378460"/>
            <a:ext cx="35064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>
            <a:off x="1230630" y="5080635"/>
            <a:ext cx="41459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UI에서 Input Field를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Email</a:t>
            </a:r>
            <a:r>
              <a:rPr lang="ko-KR" sz="1800">
                <a:latin typeface="맑은 고딕" charset="0"/>
                <a:ea typeface="맑은 고딕" charset="0"/>
              </a:rPr>
              <a:t> Input이라는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1" name="텍스트 상자 10"/>
          <p:cNvSpPr txBox="1">
            <a:spLocks/>
          </p:cNvSpPr>
          <p:nvPr/>
        </p:nvSpPr>
        <p:spPr>
          <a:xfrm>
            <a:off x="6813550" y="5083810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UI에서 Input Field를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Password</a:t>
            </a:r>
            <a:r>
              <a:rPr lang="ko-KR" sz="1800">
                <a:latin typeface="맑은 고딕" charset="0"/>
                <a:ea typeface="맑은 고딕" charset="0"/>
              </a:rPr>
              <a:t> Input이라는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그림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090" y="1438275"/>
            <a:ext cx="2778125" cy="3506470"/>
          </a:xfrm>
          <a:prstGeom prst="roundRect"/>
          <a:solidFill>
            <a:srgbClr val="EDEDED"/>
          </a:solidFill>
        </p:spPr>
      </p:pic>
      <p:pic>
        <p:nvPicPr>
          <p:cNvPr id="65" name="그림 1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26230" y="2230755"/>
            <a:ext cx="1240790" cy="1947545"/>
          </a:xfrm>
          <a:prstGeom prst="roundRect"/>
          <a:solidFill>
            <a:srgbClr val="EDEDED"/>
          </a:solidFill>
        </p:spPr>
      </p:pic>
      <p:pic>
        <p:nvPicPr>
          <p:cNvPr id="66" name="그림 2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8275"/>
            <a:ext cx="2731135" cy="3500755"/>
          </a:xfrm>
          <a:prstGeom prst="roundRect"/>
          <a:solidFill>
            <a:srgbClr val="EDEDED"/>
          </a:solidFill>
        </p:spPr>
      </p:pic>
      <p:pic>
        <p:nvPicPr>
          <p:cNvPr id="67" name="그림 2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16135" y="2222500"/>
            <a:ext cx="1241425" cy="19469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40505" cy="3721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78460"/>
            <a:ext cx="35071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0630" y="5261610"/>
            <a:ext cx="414591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UI에서 Input Field를 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UserName Input이라는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1" name="Rect 0"/>
          <p:cNvSpPr txBox="1">
            <a:spLocks/>
          </p:cNvSpPr>
          <p:nvPr/>
        </p:nvSpPr>
        <p:spPr>
          <a:xfrm rot="0">
            <a:off x="6813550" y="5264785"/>
            <a:ext cx="413575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Sign Up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앵커를 지정하고 위치와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Picture " descr="C:/Users/Admin1/AppData/Roaming/PolarisOffice/ETemp/11152_12319248/fImage24785251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090" y="1438275"/>
            <a:ext cx="2779395" cy="3610610"/>
          </a:xfrm>
          <a:prstGeom prst="roundRect"/>
          <a:solidFill>
            <a:srgbClr val="EDEDED"/>
          </a:solidFill>
        </p:spPr>
      </p:pic>
      <p:pic>
        <p:nvPicPr>
          <p:cNvPr id="68" name="그림 1" descr="C:/Users/Admin1/AppData/Roaming/PolarisOffice/ETemp/11152_12319248/fImage8086355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39565" y="2265680"/>
            <a:ext cx="1236980" cy="1947545"/>
          </a:xfrm>
          <a:prstGeom prst="roundRect"/>
          <a:solidFill>
            <a:srgbClr val="EDEDED"/>
          </a:solidFill>
        </p:spPr>
      </p:pic>
      <p:pic>
        <p:nvPicPr>
          <p:cNvPr id="69" name="그림 7" descr="C:/Users/Admin1/AppData/Roaming/PolarisOffice/ETemp/11152_12319248/fImage12209357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3852545"/>
            <a:ext cx="4135755" cy="1334770"/>
          </a:xfrm>
          <a:prstGeom prst="roundRect"/>
          <a:solidFill>
            <a:srgbClr val="EDEDED"/>
          </a:solidFill>
        </p:spPr>
      </p:pic>
      <p:pic>
        <p:nvPicPr>
          <p:cNvPr id="70" name="그림 10" descr="C:/Users/Admin1/AppData/Roaming/PolarisOffice/ETemp/11152_12319248/fImage12009358633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075" y="1437640"/>
            <a:ext cx="4126230" cy="1342390"/>
          </a:xfrm>
          <a:prstGeom prst="roundRect"/>
          <a:solidFill>
            <a:srgbClr val="EDEDED"/>
          </a:solidFill>
        </p:spPr>
      </p:pic>
      <p:sp>
        <p:nvSpPr>
          <p:cNvPr id="71" name="텍스트 상자 13"/>
          <p:cNvSpPr txBox="1">
            <a:spLocks/>
          </p:cNvSpPr>
          <p:nvPr/>
        </p:nvSpPr>
        <p:spPr>
          <a:xfrm rot="0">
            <a:off x="6816090" y="2812415"/>
            <a:ext cx="41249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Sign In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지정하고 위치와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42765" y="353695"/>
            <a:ext cx="35064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>
            <a:off x="1238250" y="5197475"/>
            <a:ext cx="40386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Password Input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Content Type을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[Password]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39585" y="4093210"/>
            <a:ext cx="410908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빈 게임 오브젝트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Photon </a:t>
            </a:r>
            <a:r>
              <a:rPr lang="ko-KR" sz="1800">
                <a:latin typeface="맑은 고딕" charset="0"/>
                <a:ea typeface="맑은 고딕" charset="0"/>
              </a:rPr>
              <a:t>Setting이라는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PhotonSetting이라는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다음 Photon Setting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9" name="그림 3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360" y="1438275"/>
            <a:ext cx="4126230" cy="3601720"/>
          </a:xfrm>
          <a:prstGeom prst="roundRect"/>
          <a:solidFill>
            <a:srgbClr val="EDEDED"/>
          </a:solidFill>
        </p:spPr>
      </p:pic>
      <p:pic>
        <p:nvPicPr>
          <p:cNvPr id="61" name="그림 37" descr="C:/Users/Admin1/AppData/Roaming/PolarisOffice/ETemp/20844_15003384/fImage33025288390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9585" y="1447165"/>
            <a:ext cx="2372995" cy="2455545"/>
          </a:xfrm>
          <a:prstGeom prst="roundRect"/>
          <a:solidFill>
            <a:srgbClr val="EDEDED"/>
          </a:solidFill>
        </p:spPr>
      </p:pic>
      <p:pic>
        <p:nvPicPr>
          <p:cNvPr id="62" name="그림 38" descr="C:/Users/Admin1/AppData/Roaming/PolarisOffice/ETemp/20844_15003384/fImage2273289153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74250" y="3198495"/>
            <a:ext cx="704215" cy="707390"/>
          </a:xfrm>
          <a:prstGeom prst="roundRect"/>
          <a:solidFill>
            <a:srgbClr val="EDEDED"/>
          </a:solidFill>
        </p:spPr>
      </p:pic>
      <p:cxnSp>
        <p:nvCxnSpPr>
          <p:cNvPr id="67" name="도형 17"/>
          <p:cNvCxnSpPr>
            <a:endCxn id="68" idx="2"/>
          </p:cNvCxnSpPr>
          <p:nvPr/>
        </p:nvCxnSpPr>
        <p:spPr>
          <a:xfrm rot="0" flipH="1" flipV="1">
            <a:off x="10224770" y="2825115"/>
            <a:ext cx="1905" cy="36512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그림 14" descr="C:/Users/Admin1/AppData/Roaming/PolarisOffice/ETemp/20844_15003384/fImage88133606500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92615" y="1438910"/>
            <a:ext cx="1464945" cy="13868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04665" y="363220"/>
            <a:ext cx="35820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6828155" y="3013075"/>
            <a:ext cx="41332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lang="ko-KR" sz="1800">
                <a:latin typeface="맑은 고딕" charset="0"/>
                <a:ea typeface="맑은 고딕" charset="0"/>
              </a:rPr>
              <a:t> Email 오브젝트의 앵커를 지정하고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2" name="그림 7" descr="C:/Users/nwond/AppData/Roaming/PolarisOffice/ETemp/21888_20881416/fImage117912479169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38275"/>
            <a:ext cx="4136390" cy="1598930"/>
          </a:xfrm>
          <a:prstGeom prst="roundRect"/>
          <a:solidFill>
            <a:srgbClr val="EDEDED"/>
          </a:solidFill>
        </p:spPr>
      </p:pic>
      <p:sp>
        <p:nvSpPr>
          <p:cNvPr id="63" name="텍스트 상자 10"/>
          <p:cNvSpPr txBox="1">
            <a:spLocks/>
          </p:cNvSpPr>
          <p:nvPr/>
        </p:nvSpPr>
        <p:spPr>
          <a:xfrm rot="0">
            <a:off x="1232535" y="3117850"/>
            <a:ext cx="4118610" cy="9556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Photon Setting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그림 17" descr="C:/Users/nwond/AppData/Roaming/PolarisOffice/ETemp/21888_20881416/fImage117543619169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5615" y="1434465"/>
            <a:ext cx="4133215" cy="1476375"/>
          </a:xfrm>
          <a:prstGeom prst="roundRect"/>
          <a:solidFill>
            <a:srgbClr val="EDEDED"/>
          </a:solidFill>
        </p:spPr>
      </p:pic>
      <p:sp>
        <p:nvSpPr>
          <p:cNvPr id="66" name="텍스트 상자 24"/>
          <p:cNvSpPr txBox="1">
            <a:spLocks/>
          </p:cNvSpPr>
          <p:nvPr/>
        </p:nvSpPr>
        <p:spPr>
          <a:xfrm rot="0">
            <a:off x="6828155" y="5352415"/>
            <a:ext cx="41306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PhotonSetting 스크립트에서 InputField 변수를 3개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7" name="그림 1" descr="C:/Users/nwond/AppData/Roaming/PolarisOffice/ETemp/21888_20881416/fImage8128030941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7520" y="4086860"/>
            <a:ext cx="4130675" cy="1190625"/>
          </a:xfrm>
          <a:prstGeom prst="roundRect"/>
          <a:solidFill>
            <a:srgbClr val="EDEDED"/>
          </a:solidFill>
        </p:spPr>
      </p:pic>
      <p:pic>
        <p:nvPicPr>
          <p:cNvPr id="68" name="그림 21" descr="C:/Users/nwond/AppData/Roaming/PolarisOffice/ETemp/21888_20881416/fImage30173824604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08580" y="4184015"/>
            <a:ext cx="2771775" cy="1093470"/>
          </a:xfrm>
          <a:prstGeom prst="roundRect"/>
          <a:solidFill>
            <a:srgbClr val="EDEDED"/>
          </a:solidFill>
        </p:spPr>
      </p:pic>
      <p:pic>
        <p:nvPicPr>
          <p:cNvPr id="69" name="그림 22" descr="C:/Users/nwond/AppData/Roaming/PolarisOffice/ETemp/21888_20881416/fImage87134105436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4188460"/>
            <a:ext cx="1247140" cy="1094740"/>
          </a:xfrm>
          <a:prstGeom prst="roundRect"/>
          <a:solidFill>
            <a:srgbClr val="EDEDED"/>
          </a:solidFill>
        </p:spPr>
      </p:pic>
      <p:sp>
        <p:nvSpPr>
          <p:cNvPr id="70" name="텍스트 상자 23"/>
          <p:cNvSpPr txBox="1">
            <a:spLocks/>
          </p:cNvSpPr>
          <p:nvPr/>
        </p:nvSpPr>
        <p:spPr>
          <a:xfrm rot="0">
            <a:off x="1231900" y="5362575"/>
            <a:ext cx="41363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Sign Up Button 오브젝트의 OnClick( ) 함수를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04665" y="363220"/>
            <a:ext cx="35820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 txBox="1">
            <a:spLocks/>
          </p:cNvSpPr>
          <p:nvPr/>
        </p:nvSpPr>
        <p:spPr>
          <a:xfrm rot="0">
            <a:off x="1231900" y="3809365"/>
            <a:ext cx="413512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LoginSuccess( ) 함수를 </a:t>
            </a:r>
            <a:r>
              <a:rPr lang="ko-KR" sz="1800">
                <a:latin typeface="맑은 고딕" charset="0"/>
                <a:ea typeface="맑은 고딕" charset="0"/>
              </a:rPr>
              <a:t>선언한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AutomaticallySyncScene  </a:t>
            </a:r>
            <a:r>
              <a:rPr lang="ko-KR" sz="1800">
                <a:latin typeface="맑은 고딕" charset="0"/>
                <a:ea typeface="맑은 고딕" charset="0"/>
              </a:rPr>
              <a:t>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로그인 인증 절차가 </a:t>
            </a:r>
            <a:r>
              <a:rPr lang="ko-KR" sz="1800">
                <a:latin typeface="맑은 고딕" charset="0"/>
                <a:ea typeface="맑은 고딕" charset="0"/>
              </a:rPr>
              <a:t>성공되었을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때</a:t>
            </a:r>
            <a:r>
              <a:rPr lang="ko-KR" sz="1800">
                <a:latin typeface="맑은 고딕" charset="0"/>
                <a:ea typeface="맑은 고딕" charset="0"/>
              </a:rPr>
              <a:t> Photon Lobby씬으로 </a:t>
            </a:r>
            <a:r>
              <a:rPr lang="ko-KR" sz="1800">
                <a:latin typeface="맑은 고딕" charset="0"/>
                <a:ea typeface="맑은 고딕" charset="0"/>
              </a:rPr>
              <a:t>이동하도록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설정한 다음 게임 서버 </a:t>
            </a:r>
            <a:r>
              <a:rPr lang="ko-KR" sz="1800">
                <a:latin typeface="맑은 고딕" charset="0"/>
                <a:ea typeface="맑은 고딕" charset="0"/>
              </a:rPr>
              <a:t>NickName을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265" y="1455420"/>
            <a:ext cx="4144645" cy="2179955"/>
          </a:xfrm>
          <a:prstGeom prst="roundRect"/>
          <a:solidFill>
            <a:srgbClr val="EDEDED"/>
          </a:solidFill>
        </p:spPr>
      </p:pic>
      <p:sp>
        <p:nvSpPr>
          <p:cNvPr id="67" name="텍스트 상자 24"/>
          <p:cNvSpPr txBox="1">
            <a:spLocks/>
          </p:cNvSpPr>
          <p:nvPr/>
        </p:nvSpPr>
        <p:spPr>
          <a:xfrm rot="0">
            <a:off x="6804025" y="4086860"/>
            <a:ext cx="415480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Login( ) 함수를 생성하고 로그인에 대한 정보를 입력받습니다.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lang="ko-KR" sz="1800">
                <a:latin typeface="맑은 고딕" charset="0"/>
                <a:ea typeface="맑은 고딕" charset="0"/>
              </a:rPr>
              <a:t> 로그인의 여부를 설정하는 LoginWithEmailAddress( ) 함수로 로그인 인증 절차를 확인합니다.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8" name="그림 26" descr="C:/Users/nwond/AppData/Roaming/PolarisOffice/ETemp/21888_20881416/fImage1005063238467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454785"/>
            <a:ext cx="4142105" cy="25184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40505" cy="3721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313055"/>
            <a:ext cx="35242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6" name="텍스트 상자 37"/>
          <p:cNvSpPr txBox="1">
            <a:spLocks/>
          </p:cNvSpPr>
          <p:nvPr/>
        </p:nvSpPr>
        <p:spPr>
          <a:xfrm rot="0">
            <a:off x="1232535" y="4128770"/>
            <a:ext cx="415290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SignUp( ) 함수를 선언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lang="ko-KR" sz="1800">
                <a:latin typeface="맑은 고딕" charset="0"/>
                <a:ea typeface="맑은 고딕" charset="0"/>
              </a:rPr>
              <a:t> 회원 가입에 대한 정보를 입력받습니다.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회원 가입의 여부를 등록하는 RegisterPlayFabUser( ) 함수로 등록 절차를 확인합니다.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0" name="그림 15" descr="C:/Users/nwond/AppData/Roaming/PolarisOffice/ETemp/21888_20881416/fImage138025316633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49070"/>
            <a:ext cx="4154170" cy="2509520"/>
          </a:xfrm>
          <a:prstGeom prst="roundRect"/>
          <a:solidFill>
            <a:srgbClr val="EDEDED"/>
          </a:solidFill>
        </p:spPr>
      </p:pic>
      <p:pic>
        <p:nvPicPr>
          <p:cNvPr id="71" name="그림 29" descr="C:/Users/nwond/AppData/Roaming/PolarisOffice/ETemp/21888_20881416/fImage525035849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31810" y="1455420"/>
            <a:ext cx="2835275" cy="1224915"/>
          </a:xfrm>
          <a:prstGeom prst="roundRect"/>
          <a:solidFill>
            <a:srgbClr val="EDEDED"/>
          </a:solidFill>
        </p:spPr>
      </p:pic>
      <p:sp>
        <p:nvSpPr>
          <p:cNvPr id="72" name="텍스트 상자 30"/>
          <p:cNvSpPr txBox="1">
            <a:spLocks/>
          </p:cNvSpPr>
          <p:nvPr/>
        </p:nvSpPr>
        <p:spPr>
          <a:xfrm rot="0">
            <a:off x="6816725" y="5249545"/>
            <a:ext cx="41497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Sign Up Button 오브젝트</a:t>
            </a:r>
            <a:r>
              <a:rPr lang="ko-KR" sz="1800">
                <a:latin typeface="맑은 고딕" charset="0"/>
                <a:ea typeface="맑은 고딕" charset="0"/>
              </a:rPr>
              <a:t>에 있는</a:t>
            </a:r>
            <a:r>
              <a:rPr sz="1800">
                <a:latin typeface="맑은 고딕" charset="0"/>
                <a:ea typeface="맑은 고딕" charset="0"/>
              </a:rPr>
              <a:t> On Click( ) 함수에 SignUp( ) 함수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sz="1800">
                <a:latin typeface="맑은 고딕" charset="0"/>
                <a:ea typeface="맑은 고딕" charset="0"/>
              </a:rPr>
              <a:t>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3" name="텍스트 상자 31"/>
          <p:cNvSpPr txBox="1">
            <a:spLocks/>
          </p:cNvSpPr>
          <p:nvPr/>
        </p:nvSpPr>
        <p:spPr>
          <a:xfrm rot="0">
            <a:off x="6813550" y="2783840"/>
            <a:ext cx="41452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Sign Un Button 오브젝트의 On Click( ) 함수에 Photon S</a:t>
            </a:r>
            <a:r>
              <a:rPr lang="ko-KR" sz="1800">
                <a:latin typeface="맑은 고딕" charset="0"/>
                <a:ea typeface="맑은 고딕" charset="0"/>
              </a:rPr>
              <a:t>etting</a:t>
            </a:r>
            <a:r>
              <a:rPr sz="1800">
                <a:latin typeface="맑은 고딕" charset="0"/>
                <a:ea typeface="맑은 고딕" charset="0"/>
              </a:rPr>
              <a:t>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4" name="그림 32" descr="C:/Users/nwond/AppData/Roaming/PolarisOffice/ETemp/21888_20881416/fImage88134162391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49070"/>
            <a:ext cx="1233170" cy="1222375"/>
          </a:xfrm>
          <a:prstGeom prst="roundRect"/>
          <a:solidFill>
            <a:srgbClr val="EDEDED"/>
          </a:solidFill>
        </p:spPr>
      </p:pic>
      <p:cxnSp>
        <p:nvCxnSpPr>
          <p:cNvPr id="75" name="도형 33"/>
          <p:cNvCxnSpPr/>
          <p:nvPr/>
        </p:nvCxnSpPr>
        <p:spPr>
          <a:xfrm rot="0" flipV="1">
            <a:off x="7838440" y="2162175"/>
            <a:ext cx="1189990" cy="41465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그림 34" descr="C:/Users/nwond/AppData/Roaming/PolarisOffice/ETemp/21888_20881416/fImage58464067421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858895"/>
            <a:ext cx="4135755" cy="13100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381635"/>
            <a:ext cx="35236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7" name="텍스트 상자 53"/>
          <p:cNvSpPr txBox="1">
            <a:spLocks/>
          </p:cNvSpPr>
          <p:nvPr/>
        </p:nvSpPr>
        <p:spPr>
          <a:xfrm>
            <a:off x="1231900" y="5318760"/>
            <a:ext cx="41446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Password Input 오브젝트의 앵커를 지정하고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9" name="그림 50" descr="C:/Users/nwond/AppData/Roaming/PolarisOffice/ETemp/21888_20881416/fImage87493874464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1447165"/>
            <a:ext cx="1267460" cy="1175385"/>
          </a:xfrm>
          <a:prstGeom prst="roundRect"/>
          <a:solidFill>
            <a:srgbClr val="EDEDED"/>
          </a:solidFill>
        </p:spPr>
      </p:pic>
      <p:pic>
        <p:nvPicPr>
          <p:cNvPr id="70" name="그림 55" descr="C:/Users/nwond/AppData/Roaming/PolarisOffice/ETemp/21888_20881416/fImage115533885705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04770" y="1447165"/>
            <a:ext cx="2762885" cy="1185545"/>
          </a:xfrm>
          <a:prstGeom prst="roundRect"/>
          <a:solidFill>
            <a:srgbClr val="EDEDED"/>
          </a:solidFill>
        </p:spPr>
      </p:pic>
      <p:cxnSp>
        <p:nvCxnSpPr>
          <p:cNvPr id="71" name="도형 58"/>
          <p:cNvCxnSpPr/>
          <p:nvPr/>
        </p:nvCxnSpPr>
        <p:spPr>
          <a:xfrm rot="0" flipV="1">
            <a:off x="2245995" y="2022475"/>
            <a:ext cx="3031490" cy="1035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텍스트 상자 59"/>
          <p:cNvSpPr txBox="1">
            <a:spLocks/>
          </p:cNvSpPr>
          <p:nvPr/>
        </p:nvSpPr>
        <p:spPr>
          <a:xfrm rot="0">
            <a:off x="1235075" y="2717165"/>
            <a:ext cx="41268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lang="ko-KR" sz="1800">
                <a:latin typeface="맑은 고딕" charset="0"/>
                <a:ea typeface="맑은 고딕" charset="0"/>
              </a:rPr>
              <a:t> Photon Setting 스크립트에 있는 Email 변수에 Email Input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3" name="그림 60" descr="C:/Users/nwond/AppData/Roaming/PolarisOffice/ETemp/21888_20881416/fImage121763918145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090" y="3755390"/>
            <a:ext cx="4140200" cy="1510030"/>
          </a:xfrm>
          <a:prstGeom prst="roundRect"/>
          <a:solidFill>
            <a:srgbClr val="EDEDED"/>
          </a:solidFill>
        </p:spPr>
      </p:pic>
      <p:pic>
        <p:nvPicPr>
          <p:cNvPr id="75" name="그림 64" descr="C:/Users/nwond/AppData/Roaming/PolarisOffice/ETemp/21888_20881416/fImage120743933281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74990" y="1454785"/>
            <a:ext cx="2791460" cy="1111885"/>
          </a:xfrm>
          <a:prstGeom prst="roundRect"/>
          <a:solidFill>
            <a:srgbClr val="EDEDED"/>
          </a:solidFill>
        </p:spPr>
      </p:pic>
      <p:pic>
        <p:nvPicPr>
          <p:cNvPr id="76" name="그림 67" descr="C:/Users/nwond/AppData/Roaming/PolarisOffice/ETemp/21888_20881416/fImage87493946827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61135"/>
            <a:ext cx="1247775" cy="1111885"/>
          </a:xfrm>
          <a:prstGeom prst="roundRect"/>
          <a:solidFill>
            <a:srgbClr val="EDEDED"/>
          </a:solidFill>
        </p:spPr>
      </p:pic>
      <p:cxnSp>
        <p:nvCxnSpPr>
          <p:cNvPr id="77" name="도형 70"/>
          <p:cNvCxnSpPr/>
          <p:nvPr/>
        </p:nvCxnSpPr>
        <p:spPr>
          <a:xfrm rot="0" flipV="1">
            <a:off x="8041640" y="2197735"/>
            <a:ext cx="2826385" cy="1035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텍스트 상자 71"/>
          <p:cNvSpPr txBox="1">
            <a:spLocks/>
          </p:cNvSpPr>
          <p:nvPr/>
        </p:nvSpPr>
        <p:spPr>
          <a:xfrm rot="0">
            <a:off x="6837045" y="2642870"/>
            <a:ext cx="41217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Photon Setting 스크립트에 있는 User ID 변수에 User Name Input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9" name="텍스트 상자 50"/>
          <p:cNvSpPr txBox="1">
            <a:spLocks/>
          </p:cNvSpPr>
          <p:nvPr/>
        </p:nvSpPr>
        <p:spPr>
          <a:xfrm rot="0">
            <a:off x="6837680" y="5316220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UserName Input 오브젝트의 앵커를 지정하고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0" name="그림 51" descr="C:/Users/nwond/AppData/Roaming/PolarisOffice/ETemp/21888_20881416/fImage122264054827.png"/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5140" y="3682365"/>
            <a:ext cx="4129405" cy="15646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398780"/>
            <a:ext cx="35236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latin typeface="나눔바른고딕" charset="0"/>
                <a:ea typeface="나눔바른고딕" charset="0"/>
              </a:rPr>
              <a:t>여덟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0" name="Rect 0"/>
          <p:cNvSpPr txBox="1">
            <a:spLocks/>
          </p:cNvSpPr>
          <p:nvPr/>
        </p:nvSpPr>
        <p:spPr>
          <a:xfrm rot="0">
            <a:off x="1231900" y="2644140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Sign In Button 오브젝트의 OnClick( ) 함수를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7" name="Rect 0"/>
          <p:cNvSpPr txBox="1">
            <a:spLocks/>
          </p:cNvSpPr>
          <p:nvPr/>
        </p:nvSpPr>
        <p:spPr>
          <a:xfrm rot="0">
            <a:off x="6816725" y="5249545"/>
            <a:ext cx="41541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Sign In Button 오브젝트</a:t>
            </a:r>
            <a:r>
              <a:rPr lang="ko-KR" sz="1800">
                <a:latin typeface="맑은 고딕" charset="0"/>
                <a:ea typeface="맑은 고딕" charset="0"/>
              </a:rPr>
              <a:t>에 있는</a:t>
            </a:r>
            <a:r>
              <a:rPr sz="1800">
                <a:latin typeface="맑은 고딕" charset="0"/>
                <a:ea typeface="맑은 고딕" charset="0"/>
              </a:rPr>
              <a:t> On Click( ) 함수에 Login( ) 함수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sz="1800">
                <a:latin typeface="맑은 고딕" charset="0"/>
                <a:ea typeface="맑은 고딕" charset="0"/>
              </a:rPr>
              <a:t>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8" name="그림 55" descr="C:/Users/nwond/AppData/Roaming/PolarisOffice/ETemp/21888_20881416/fImage3017355328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09850" y="1455420"/>
            <a:ext cx="2758440" cy="1123315"/>
          </a:xfrm>
          <a:prstGeom prst="roundRect"/>
          <a:solidFill>
            <a:srgbClr val="EDEDED"/>
          </a:solidFill>
        </p:spPr>
      </p:pic>
      <p:pic>
        <p:nvPicPr>
          <p:cNvPr id="71" name="그림 60" descr="C:/Users/nwond/AppData/Roaming/PolarisOffice/ETemp/21888_20881416/fImage525035849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31810" y="1455420"/>
            <a:ext cx="2835275" cy="1224915"/>
          </a:xfrm>
          <a:prstGeom prst="roundRect"/>
          <a:solidFill>
            <a:srgbClr val="EDEDED"/>
          </a:solidFill>
        </p:spPr>
      </p:pic>
      <p:sp>
        <p:nvSpPr>
          <p:cNvPr id="73" name="텍스트 상자 66"/>
          <p:cNvSpPr txBox="1">
            <a:spLocks/>
          </p:cNvSpPr>
          <p:nvPr/>
        </p:nvSpPr>
        <p:spPr>
          <a:xfrm rot="0">
            <a:off x="6813550" y="2776855"/>
            <a:ext cx="41459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러고 </a:t>
            </a:r>
            <a:r>
              <a:rPr sz="1800">
                <a:latin typeface="맑은 고딕" charset="0"/>
                <a:ea typeface="맑은 고딕" charset="0"/>
              </a:rPr>
              <a:t>나서</a:t>
            </a:r>
            <a:r>
              <a:rPr sz="1800">
                <a:latin typeface="맑은 고딕" charset="0"/>
                <a:ea typeface="맑은 고딕" charset="0"/>
              </a:rPr>
              <a:t> Sign In Button 오브젝트의 On Click( ) 함수에 Photon S</a:t>
            </a:r>
            <a:r>
              <a:rPr lang="ko-KR" sz="1800">
                <a:latin typeface="맑은 고딕" charset="0"/>
                <a:ea typeface="맑은 고딕" charset="0"/>
              </a:rPr>
              <a:t>etting</a:t>
            </a:r>
            <a:r>
              <a:rPr sz="1800">
                <a:latin typeface="맑은 고딕" charset="0"/>
                <a:ea typeface="맑은 고딕" charset="0"/>
              </a:rPr>
              <a:t>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6" name="그림 71" descr="C:/Users/nwond/AppData/Roaming/PolarisOffice/ETemp/21888_20881416/fImage5613363194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3839845"/>
            <a:ext cx="4150995" cy="1334770"/>
          </a:xfrm>
          <a:prstGeom prst="roundRect"/>
          <a:solidFill>
            <a:srgbClr val="EDEDED"/>
          </a:solidFill>
        </p:spPr>
      </p:pic>
      <p:pic>
        <p:nvPicPr>
          <p:cNvPr id="77" name="그림 75" descr="C:/Users/nwond/AppData/Roaming/PolarisOffice/ETemp/21888_20881416/fImage86133982995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5420"/>
            <a:ext cx="1289685" cy="1121410"/>
          </a:xfrm>
          <a:prstGeom prst="roundRect"/>
          <a:solidFill>
            <a:srgbClr val="EDEDED"/>
          </a:solidFill>
        </p:spPr>
      </p:pic>
      <p:pic>
        <p:nvPicPr>
          <p:cNvPr id="78" name="그림 78" descr="C:/Users/nwond/AppData/Roaming/PolarisOffice/ETemp/21888_20881416/fImage88133991942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55420"/>
            <a:ext cx="1233170" cy="1216025"/>
          </a:xfrm>
          <a:prstGeom prst="roundRect"/>
          <a:solidFill>
            <a:srgbClr val="EDEDED"/>
          </a:solidFill>
        </p:spPr>
      </p:pic>
      <p:cxnSp>
        <p:nvCxnSpPr>
          <p:cNvPr id="75" name="도형 70"/>
          <p:cNvCxnSpPr/>
          <p:nvPr/>
        </p:nvCxnSpPr>
        <p:spPr>
          <a:xfrm rot="0" flipV="1">
            <a:off x="7838440" y="2162175"/>
            <a:ext cx="1189990" cy="41465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텍스트 상자 87"/>
          <p:cNvSpPr txBox="1">
            <a:spLocks/>
          </p:cNvSpPr>
          <p:nvPr/>
        </p:nvSpPr>
        <p:spPr>
          <a:xfrm rot="0">
            <a:off x="1229360" y="4984115"/>
            <a:ext cx="413893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lang="ko-KR" sz="1800">
                <a:latin typeface="맑은 고딕" charset="0"/>
                <a:ea typeface="맑은 고딕" charset="0"/>
              </a:rPr>
              <a:t> Photon Setting 스크립트에 있는 Password 변수에 Password Input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1" name="그림 43" descr="C:/Users/nwond/AppData/Roaming/PolarisOffice/ETemp/21888_20881416/fImage87784069961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7615" y="3695065"/>
            <a:ext cx="1292860" cy="1214120"/>
          </a:xfrm>
          <a:prstGeom prst="roundRect"/>
          <a:solidFill>
            <a:srgbClr val="EDEDED"/>
          </a:solidFill>
        </p:spPr>
      </p:pic>
      <p:pic>
        <p:nvPicPr>
          <p:cNvPr id="82" name="그림 44" descr="C:/Users/nwond/AppData/Roaming/PolarisOffice/ETemp/21888_20881416/fImage12563407491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14930" y="3694430"/>
            <a:ext cx="2759075" cy="1214755"/>
          </a:xfrm>
          <a:prstGeom prst="roundRect"/>
          <a:solidFill>
            <a:srgbClr val="EDEDED"/>
          </a:solidFill>
        </p:spPr>
      </p:pic>
      <p:cxnSp>
        <p:nvCxnSpPr>
          <p:cNvPr id="84" name="도형 46"/>
          <p:cNvCxnSpPr/>
          <p:nvPr/>
        </p:nvCxnSpPr>
        <p:spPr>
          <a:xfrm rot="0">
            <a:off x="2414905" y="4504055"/>
            <a:ext cx="2874645" cy="2178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398780"/>
            <a:ext cx="35236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열아홉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7" name="Rect 0"/>
          <p:cNvSpPr txBox="1">
            <a:spLocks/>
          </p:cNvSpPr>
          <p:nvPr/>
        </p:nvSpPr>
        <p:spPr>
          <a:xfrm rot="0">
            <a:off x="1256030" y="4422775"/>
            <a:ext cx="412686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리고</a:t>
            </a:r>
            <a:r>
              <a:rPr sz="1800">
                <a:latin typeface="맑은 고딕" charset="0"/>
                <a:ea typeface="맑은 고딕" charset="0"/>
              </a:rPr>
              <a:t> Texture 폴더 아래에 있는 Login Texture 폴더에 Sign In 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텍스처를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그런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Sign In Button 오브젝트의 이미지 컴포넌트에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2" name="그림 101" descr="C:/Users/nwond/AppData/Roaming/PolarisOffice/ETemp/21888_20881416/fImage159744078716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680" y="1458595"/>
            <a:ext cx="4130675" cy="1766570"/>
          </a:xfrm>
          <a:prstGeom prst="roundRect"/>
          <a:solidFill>
            <a:srgbClr val="EDEDED"/>
          </a:solidFill>
        </p:spPr>
      </p:pic>
      <p:pic>
        <p:nvPicPr>
          <p:cNvPr id="83" name="그림 104" descr="C:/Users/nwond/AppData/Roaming/PolarisOffice/ETemp/21888_20881416/fImage11952408971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3375025"/>
            <a:ext cx="4131310" cy="1014095"/>
          </a:xfrm>
          <a:prstGeom prst="roundRect"/>
          <a:solidFill>
            <a:srgbClr val="EDEDED"/>
          </a:solidFill>
        </p:spPr>
      </p:pic>
      <p:cxnSp>
        <p:nvCxnSpPr>
          <p:cNvPr id="84" name="도형 107"/>
          <p:cNvCxnSpPr/>
          <p:nvPr/>
        </p:nvCxnSpPr>
        <p:spPr>
          <a:xfrm rot="0" flipV="1">
            <a:off x="2274570" y="1722755"/>
            <a:ext cx="2937510" cy="21805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112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5420"/>
            <a:ext cx="4144010" cy="3429635"/>
          </a:xfrm>
          <a:prstGeom prst="roundRect"/>
          <a:solidFill>
            <a:srgbClr val="EDEDED"/>
          </a:solidFill>
        </p:spPr>
      </p:pic>
      <p:sp>
        <p:nvSpPr>
          <p:cNvPr id="86" name="텍스트 상자 113"/>
          <p:cNvSpPr txBox="1">
            <a:spLocks/>
          </p:cNvSpPr>
          <p:nvPr/>
        </p:nvSpPr>
        <p:spPr>
          <a:xfrm>
            <a:off x="6831330" y="5068570"/>
            <a:ext cx="4144010" cy="113919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다음으로</a:t>
            </a:r>
            <a:r>
              <a:rPr sz="1800">
                <a:latin typeface="맑은 고딕" charset="0"/>
                <a:ea typeface="맑은 고딕" charset="0"/>
              </a:rPr>
              <a:t> Password Input 오브젝트의 하위 오브젝트에 있는 Text 컴포넌트에 Font size와 Text 내용을 설정한 다음 Alignment를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"/>
          <p:cNvSpPr txBox="1">
            <a:spLocks/>
          </p:cNvSpPr>
          <p:nvPr/>
        </p:nvSpPr>
        <p:spPr>
          <a:xfrm rot="0">
            <a:off x="4525645" y="331470"/>
            <a:ext cx="31407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5"/>
          <p:cNvSpPr txBox="1">
            <a:spLocks/>
          </p:cNvSpPr>
          <p:nvPr/>
        </p:nvSpPr>
        <p:spPr>
          <a:xfrm rot="0">
            <a:off x="1234440" y="4982210"/>
            <a:ext cx="414147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현재 자기가 사용하는 </a:t>
            </a:r>
            <a:r>
              <a:rPr lang="ko-KR" sz="1800">
                <a:latin typeface="맑은 고딕" charset="0"/>
                <a:ea typeface="맑은 고딕" charset="0"/>
              </a:rPr>
              <a:t>Email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주소와</a:t>
            </a:r>
            <a:r>
              <a:rPr lang="ko-KR" sz="1800">
                <a:latin typeface="맑은 고딕" charset="0"/>
                <a:ea typeface="맑은 고딕" charset="0"/>
              </a:rPr>
              <a:t> 암호를 입력하고 </a:t>
            </a:r>
            <a:r>
              <a:rPr lang="ko-KR" sz="1800">
                <a:latin typeface="맑은 고딕" charset="0"/>
                <a:ea typeface="맑은 고딕" charset="0"/>
              </a:rPr>
              <a:t>PlayFab의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서비스</a:t>
            </a:r>
            <a:r>
              <a:rPr lang="ko-KR" sz="1800">
                <a:latin typeface="맑은 고딕" charset="0"/>
                <a:ea typeface="맑은 고딕" charset="0"/>
              </a:rPr>
              <a:t> 약관에 동의를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그림 4" descr="C:/Users/Admin1/AppData/Roaming/PolarisOffice/ETemp/23796_10028024/fImage522971406500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3965" y="1443990"/>
            <a:ext cx="4131945" cy="3340100"/>
          </a:xfrm>
          <a:prstGeom prst="roundRect"/>
          <a:solidFill>
            <a:srgbClr val="EDEDED"/>
          </a:solidFill>
        </p:spPr>
      </p:pic>
      <p:sp>
        <p:nvSpPr>
          <p:cNvPr id="10" name="텍스트 상자 5"/>
          <p:cNvSpPr txBox="1">
            <a:spLocks/>
          </p:cNvSpPr>
          <p:nvPr/>
        </p:nvSpPr>
        <p:spPr>
          <a:xfrm rot="0">
            <a:off x="6802120" y="5498465"/>
            <a:ext cx="4149090" cy="7080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회원가입할 때 입력한 전자 </a:t>
            </a:r>
            <a:r>
              <a:rPr lang="ko-KR" sz="1800">
                <a:latin typeface="맑은 고딕" charset="0"/>
                <a:ea typeface="맑은 고딕" charset="0"/>
              </a:rPr>
              <a:t>메일에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[확인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 전자 메일]</a:t>
            </a:r>
            <a:r>
              <a:rPr lang="ko-KR" sz="1800">
                <a:latin typeface="맑은 고딕" charset="0"/>
                <a:ea typeface="맑은 고딕" charset="0"/>
              </a:rPr>
              <a:t>을 보냅니다.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" name="그림 6" descr="C:/Users/Admin1/AppData/Roaming/PolarisOffice/ETemp/23796_10028024/fImage337991419169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92595" y="1440180"/>
            <a:ext cx="4158615" cy="38138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40505" cy="3721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398780"/>
            <a:ext cx="35236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스물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115"/>
          <p:cNvSpPr txBox="1">
            <a:spLocks/>
          </p:cNvSpPr>
          <p:nvPr/>
        </p:nvSpPr>
        <p:spPr>
          <a:xfrm rot="0">
            <a:off x="6831330" y="5075555"/>
            <a:ext cx="41332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53. </a:t>
            </a:r>
            <a:r>
              <a:rPr sz="1800">
                <a:latin typeface="맑은 고딕" charset="0"/>
                <a:ea typeface="맑은 고딕" charset="0"/>
              </a:rPr>
              <a:t>그리고 Project 폴더 아래에 있는 Scene 폴더에 Photon Lobby 씬을 Scenes In Build에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11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8275"/>
            <a:ext cx="4126230" cy="3705225"/>
          </a:xfrm>
          <a:prstGeom prst="roundRect"/>
          <a:solidFill>
            <a:srgbClr val="EDEDED"/>
          </a:solidFill>
        </p:spPr>
      </p:pic>
      <p:sp>
        <p:nvSpPr>
          <p:cNvPr id="39" name="텍스트 상자 118"/>
          <p:cNvSpPr txBox="1">
            <a:spLocks/>
          </p:cNvSpPr>
          <p:nvPr/>
        </p:nvSpPr>
        <p:spPr>
          <a:xfrm rot="0">
            <a:off x="1243330" y="5354955"/>
            <a:ext cx="412496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sz="1800">
                <a:latin typeface="맑은 고딕" charset="0"/>
                <a:ea typeface="맑은 고딕" charset="0"/>
              </a:rPr>
              <a:t> File에 Build Settings를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1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870" y="3832225"/>
            <a:ext cx="4131945" cy="1124585"/>
          </a:xfrm>
          <a:prstGeom prst="roundRect"/>
          <a:solidFill>
            <a:srgbClr val="EDEDED"/>
          </a:solidFill>
        </p:spPr>
      </p:pic>
      <p:pic>
        <p:nvPicPr>
          <p:cNvPr id="43" name="그림 124" descr="C:/Users/nwond/AppData/Roaming/PolarisOffice/ETemp/21888_20881416/fImage8443442238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37005"/>
            <a:ext cx="4127500" cy="2216150"/>
          </a:xfrm>
          <a:prstGeom prst="roundRect"/>
          <a:solidFill>
            <a:srgbClr val="EDEDED"/>
          </a:solidFill>
        </p:spPr>
      </p:pic>
      <p:pic>
        <p:nvPicPr>
          <p:cNvPr id="41" name="그림 120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632825" y="3505200"/>
            <a:ext cx="532130" cy="4273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509135" y="361315"/>
            <a:ext cx="31737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27" name="그림 6" descr="C:/Users/Admin1/AppData/Roaming/PolarisOffice/ETemp/23796_10028024/fImage178001425724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1443990"/>
            <a:ext cx="4149725" cy="3549015"/>
          </a:xfrm>
          <a:prstGeom prst="roundRect"/>
          <a:solidFill>
            <a:srgbClr val="EDEDED"/>
          </a:solidFill>
        </p:spPr>
      </p:pic>
      <p:sp>
        <p:nvSpPr>
          <p:cNvPr id="28" name="텍스트 상자 7"/>
          <p:cNvSpPr txBox="1">
            <a:spLocks/>
          </p:cNvSpPr>
          <p:nvPr/>
        </p:nvSpPr>
        <p:spPr>
          <a:xfrm rot="0">
            <a:off x="1226185" y="5220335"/>
            <a:ext cx="41497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Email에 가서 전자 </a:t>
            </a:r>
            <a:r>
              <a:rPr lang="ko-KR" sz="1800">
                <a:latin typeface="맑은 고딕" charset="0"/>
                <a:ea typeface="맑은 고딕" charset="0"/>
              </a:rPr>
              <a:t>메일을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도착했는지</a:t>
            </a:r>
            <a:r>
              <a:rPr lang="ko-KR" sz="1800">
                <a:latin typeface="맑은 고딕" charset="0"/>
                <a:ea typeface="맑은 고딕" charset="0"/>
              </a:rPr>
              <a:t> 확인하고 전자 </a:t>
            </a:r>
            <a:r>
              <a:rPr lang="ko-KR" sz="1800">
                <a:latin typeface="맑은 고딕" charset="0"/>
                <a:ea typeface="맑은 고딕" charset="0"/>
              </a:rPr>
              <a:t>메일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주소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확인을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7"/>
          <p:cNvSpPr txBox="1">
            <a:spLocks/>
          </p:cNvSpPr>
          <p:nvPr/>
        </p:nvSpPr>
        <p:spPr>
          <a:xfrm rot="0">
            <a:off x="6819265" y="5220970"/>
            <a:ext cx="4131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게임 내에 있는 사용자 </a:t>
            </a:r>
            <a:r>
              <a:rPr lang="ko-KR" sz="1800">
                <a:latin typeface="맑은 고딕" charset="0"/>
                <a:ea typeface="맑은 고딕" charset="0"/>
              </a:rPr>
              <a:t>정보를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관리할</a:t>
            </a:r>
            <a:r>
              <a:rPr lang="ko-KR" sz="1800">
                <a:latin typeface="맑은 고딕" charset="0"/>
                <a:ea typeface="맑은 고딕" charset="0"/>
              </a:rPr>
              <a:t> 수 있는 DataBase가 </a:t>
            </a:r>
            <a:r>
              <a:rPr lang="ko-KR" sz="1800">
                <a:latin typeface="맑은 고딕" charset="0"/>
                <a:ea typeface="맑은 고딕" charset="0"/>
              </a:rPr>
              <a:t>생성되며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DataBase이름을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0" name="그림 8" descr="C:/Users/Admin1/AppData/Roaming/PolarisOffice/ETemp/23796_10028024/fImage45452278467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265" y="1517650"/>
            <a:ext cx="4131945" cy="34842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 rot="0">
            <a:off x="1238250" y="5185410"/>
            <a:ext cx="41249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PlayFab 타이틀로 들어와서 </a:t>
            </a:r>
            <a:r>
              <a:rPr lang="ko-KR" sz="1800">
                <a:latin typeface="맑은 고딕" charset="0"/>
                <a:ea typeface="맑은 고딕" charset="0"/>
              </a:rPr>
              <a:t>도움말</a:t>
            </a:r>
            <a:r>
              <a:rPr lang="ko-KR" sz="1800">
                <a:latin typeface="맑은 고딕" charset="0"/>
                <a:ea typeface="맑은 고딕" charset="0"/>
              </a:rPr>
              <a:t> 버튼을 입력하고 지원을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45"/>
          <p:cNvSpPr txBox="1">
            <a:spLocks/>
          </p:cNvSpPr>
          <p:nvPr/>
        </p:nvSpPr>
        <p:spPr>
          <a:xfrm rot="0">
            <a:off x="4533265" y="353060"/>
            <a:ext cx="3122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32"/>
          <p:cNvSpPr txBox="1">
            <a:spLocks/>
          </p:cNvSpPr>
          <p:nvPr/>
        </p:nvSpPr>
        <p:spPr>
          <a:xfrm rot="0">
            <a:off x="6877050" y="5184140"/>
            <a:ext cx="40970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도움말 화면이 </a:t>
            </a:r>
            <a:r>
              <a:rPr lang="ko-KR" sz="1800">
                <a:latin typeface="맑은 고딕" charset="0"/>
                <a:ea typeface="맑은 고딕" charset="0"/>
              </a:rPr>
              <a:t>나타나면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참조</a:t>
            </a:r>
            <a:r>
              <a:rPr lang="ko-KR" sz="1800">
                <a:latin typeface="맑은 고딕" charset="0"/>
                <a:ea typeface="맑은 고딕" charset="0"/>
              </a:rPr>
              <a:t> 자료에 SDK 다운로드를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9" descr="C:/Users/Admin1/AppData/Roaming/PolarisOffice/ETemp/23796_10028024/fImage73462286334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6185" y="1431925"/>
            <a:ext cx="4138930" cy="3525520"/>
          </a:xfrm>
          <a:prstGeom prst="roundRect"/>
          <a:solidFill>
            <a:srgbClr val="EDEDED"/>
          </a:solidFill>
        </p:spPr>
      </p:pic>
      <p:pic>
        <p:nvPicPr>
          <p:cNvPr id="47" name="그림 13" descr="C:/Users/Admin1/AppData/Roaming/PolarisOffice/ETemp/23796_10028024/fImage507371496962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83400" y="1431290"/>
            <a:ext cx="4085590" cy="35261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 txBox="1">
            <a:spLocks/>
          </p:cNvSpPr>
          <p:nvPr/>
        </p:nvSpPr>
        <p:spPr>
          <a:xfrm rot="0">
            <a:off x="4533265" y="334010"/>
            <a:ext cx="3122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4" name="텍스트 상자 31"/>
          <p:cNvSpPr txBox="1">
            <a:spLocks/>
          </p:cNvSpPr>
          <p:nvPr/>
        </p:nvSpPr>
        <p:spPr>
          <a:xfrm rot="0">
            <a:off x="6791960" y="4624705"/>
            <a:ext cx="418528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PlayFab 지원 게임 엔진 </a:t>
            </a:r>
            <a:r>
              <a:rPr lang="ko-KR" sz="1800">
                <a:latin typeface="맑은 고딕" charset="0"/>
                <a:ea typeface="맑은 고딕" charset="0"/>
              </a:rPr>
              <a:t>화면으로</a:t>
            </a:r>
            <a:r>
              <a:rPr lang="ko-KR" sz="1800">
                <a:latin typeface="맑은 고딕" charset="0"/>
                <a:ea typeface="맑은 고딕" charset="0"/>
              </a:rPr>
              <a:t> 들어옵니다.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Unity3D 엔진에서 </a:t>
            </a:r>
            <a:r>
              <a:rPr lang="ko-KR" sz="1800">
                <a:latin typeface="맑은 고딕" charset="0"/>
                <a:ea typeface="맑은 고딕" charset="0"/>
              </a:rPr>
              <a:t>Un</a:t>
            </a:r>
            <a:r>
              <a:rPr lang="ko-KR" sz="1800">
                <a:latin typeface="맑은 고딕" charset="0"/>
                <a:ea typeface="맑은 고딕" charset="0"/>
              </a:rPr>
              <a:t>ity3D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빠른</a:t>
            </a:r>
            <a:r>
              <a:rPr lang="ko-KR" sz="1800">
                <a:latin typeface="맑은 고딕" charset="0"/>
                <a:ea typeface="맑은 고딕" charset="0"/>
              </a:rPr>
              <a:t> 시작을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14"/>
          <p:cNvSpPr txBox="1">
            <a:spLocks/>
          </p:cNvSpPr>
          <p:nvPr/>
        </p:nvSpPr>
        <p:spPr>
          <a:xfrm rot="0">
            <a:off x="1219200" y="4345940"/>
            <a:ext cx="413067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Azure PlayFab </a:t>
            </a:r>
            <a:r>
              <a:rPr lang="ko-KR" sz="1800">
                <a:latin typeface="맑은 고딕" charset="0"/>
                <a:ea typeface="맑은 고딕" charset="0"/>
              </a:rPr>
              <a:t>설명서 </a:t>
            </a:r>
            <a:r>
              <a:rPr lang="ko-KR" sz="1800">
                <a:latin typeface="맑은 고딕" charset="0"/>
                <a:ea typeface="맑은 고딕" charset="0"/>
              </a:rPr>
              <a:t>화면으로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들어옵니다.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클라이언트 라이브러리, </a:t>
            </a:r>
            <a:r>
              <a:rPr lang="ko-KR" sz="1800">
                <a:latin typeface="맑은 고딕" charset="0"/>
                <a:ea typeface="맑은 고딕" charset="0"/>
              </a:rPr>
              <a:t>스크립팅</a:t>
            </a:r>
            <a:r>
              <a:rPr lang="ko-KR" sz="1800">
                <a:latin typeface="맑은 고딕" charset="0"/>
                <a:ea typeface="맑은 고딕" charset="0"/>
              </a:rPr>
              <a:t> 및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도구에서 </a:t>
            </a: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엔진을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21" descr="C:/Users/Admin1/AppData/Roaming/PolarisOffice/ETemp/23796_10028024/fImage391213284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9040" y="1452245"/>
            <a:ext cx="4149725" cy="2740660"/>
          </a:xfrm>
          <a:prstGeom prst="roundRect"/>
          <a:solidFill>
            <a:srgbClr val="EDEDED"/>
          </a:solidFill>
        </p:spPr>
      </p:pic>
      <p:pic>
        <p:nvPicPr>
          <p:cNvPr id="48" name="그림 24" descr="C:/Users/Admin1/AppData/Roaming/PolarisOffice/ETemp/23796_10028024/fImage281733298467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3230" y="1452245"/>
            <a:ext cx="4192905" cy="29927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86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17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44170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47" name="그림 18" descr="C:/Users/Admin1/AppData/Roaming/PolarisOffice/ETemp/18832_10739096/fImage330901548145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47800"/>
            <a:ext cx="4144010" cy="3477260"/>
          </a:xfrm>
          <a:prstGeom prst="roundRect"/>
          <a:solidFill>
            <a:srgbClr val="EDEDED"/>
          </a:solidFill>
        </p:spPr>
      </p:pic>
      <p:sp>
        <p:nvSpPr>
          <p:cNvPr id="48" name="텍스트 상자 20"/>
          <p:cNvSpPr txBox="1">
            <a:spLocks/>
          </p:cNvSpPr>
          <p:nvPr/>
        </p:nvSpPr>
        <p:spPr>
          <a:xfrm rot="0">
            <a:off x="1225550" y="5135880"/>
            <a:ext cx="41567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PlayFab SDK 다운로드 </a:t>
            </a:r>
            <a:r>
              <a:rPr lang="ko-KR" sz="1800">
                <a:latin typeface="맑은 고딕" charset="0"/>
                <a:ea typeface="맑은 고딕" charset="0"/>
              </a:rPr>
              <a:t>및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설치에서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[PlayFab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 Unity 편집기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확장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자산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패키지]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37"/>
          <p:cNvSpPr txBox="1">
            <a:spLocks/>
          </p:cNvSpPr>
          <p:nvPr/>
        </p:nvSpPr>
        <p:spPr>
          <a:xfrm rot="0">
            <a:off x="6810375" y="5120005"/>
            <a:ext cx="41535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다운로드가 완료되면 </a:t>
            </a:r>
            <a:r>
              <a:rPr lang="ko-KR" sz="1800">
                <a:latin typeface="맑은 고딕" charset="0"/>
                <a:ea typeface="맑은 고딕" charset="0"/>
              </a:rPr>
              <a:t>유니티에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적용할</a:t>
            </a:r>
            <a:r>
              <a:rPr lang="ko-KR" sz="1800">
                <a:latin typeface="맑은 고딕" charset="0"/>
                <a:ea typeface="맑은 고딕" charset="0"/>
              </a:rPr>
              <a:t> 파일 내역을 </a:t>
            </a:r>
            <a:r>
              <a:rPr lang="ko-KR" sz="1800">
                <a:latin typeface="맑은 고딕" charset="0"/>
                <a:ea typeface="맑은 고딕" charset="0"/>
              </a:rPr>
              <a:t>확인하고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Import를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0" name="그림 38" descr="C:/Users/Admin1/AppData/Roaming/PolarisOffice/ETemp/18832_10739096/fImage36477241328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47800"/>
            <a:ext cx="4134485" cy="34772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242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25120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8250" y="5292725"/>
            <a:ext cx="41440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PlayFab Editor가 </a:t>
            </a:r>
            <a:r>
              <a:rPr lang="ko-KR" sz="1800">
                <a:latin typeface="맑은 고딕" charset="0"/>
                <a:ea typeface="맑은 고딕" charset="0"/>
              </a:rPr>
              <a:t>나타나면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LOG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</a:t>
            </a:r>
            <a:r>
              <a:rPr lang="ko-KR" sz="1800">
                <a:latin typeface="맑은 고딕" charset="0"/>
                <a:ea typeface="맑은 고딕" charset="0"/>
              </a:rPr>
              <a:t> 버튼을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0" name="그림 23" descr="C:/Users/Admin1/AppData/Roaming/PolarisOffice/ETemp/18644_16045856/fImage183122426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7800"/>
            <a:ext cx="4142105" cy="3706495"/>
          </a:xfrm>
          <a:prstGeom prst="roundRect"/>
          <a:solidFill>
            <a:srgbClr val="EDEDED"/>
          </a:solidFill>
        </p:spPr>
      </p:pic>
      <p:sp>
        <p:nvSpPr>
          <p:cNvPr id="51" name="텍스트 상자 47"/>
          <p:cNvSpPr txBox="1">
            <a:spLocks/>
          </p:cNvSpPr>
          <p:nvPr/>
        </p:nvSpPr>
        <p:spPr>
          <a:xfrm rot="0">
            <a:off x="6819900" y="5024120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PlayFab 로그인 화면이 </a:t>
            </a:r>
            <a:r>
              <a:rPr lang="ko-KR" sz="1800">
                <a:latin typeface="맑은 고딕" charset="0"/>
                <a:ea typeface="맑은 고딕" charset="0"/>
              </a:rPr>
              <a:t>나타나면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PlayFab에서</a:t>
            </a:r>
            <a:r>
              <a:rPr lang="ko-KR" sz="1800">
                <a:latin typeface="맑은 고딕" charset="0"/>
                <a:ea typeface="맑은 고딕" charset="0"/>
              </a:rPr>
              <a:t> 가입했던 ID와 </a:t>
            </a:r>
            <a:r>
              <a:rPr lang="ko-KR" sz="1800">
                <a:latin typeface="맑은 고딕" charset="0"/>
                <a:ea typeface="맑은 고딕" charset="0"/>
              </a:rPr>
              <a:t>비밀번호를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입력합니다.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3" name="그림 49" descr="C:/Users/Admin1/AppData/Roaming/PolarisOffice/ETemp/18644_16045856/fImage12374253996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47165"/>
            <a:ext cx="4137660" cy="34118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7274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여덟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0630" y="5245735"/>
            <a:ext cx="41135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Install PlayFab SDK를 </a:t>
            </a:r>
            <a:r>
              <a:rPr lang="ko-KR" sz="1800">
                <a:latin typeface="맑은 고딕" charset="0"/>
                <a:ea typeface="맑은 고딕" charset="0"/>
              </a:rPr>
              <a:t>선택한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유니티</a:t>
            </a:r>
            <a:r>
              <a:rPr lang="ko-KR" sz="1800">
                <a:latin typeface="맑은 고딕" charset="0"/>
                <a:ea typeface="맑은 고딕" charset="0"/>
              </a:rPr>
              <a:t> 안에 SDK를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25" descr="C:/Users/Admin1/AppData/Roaming/PolarisOffice/ETemp/5564_17517488/fImage1161125449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55420"/>
            <a:ext cx="4109085" cy="3651250"/>
          </a:xfrm>
          <a:prstGeom prst="roundRect"/>
          <a:solidFill>
            <a:srgbClr val="EDEDED"/>
          </a:solidFill>
        </p:spPr>
      </p:pic>
      <p:pic>
        <p:nvPicPr>
          <p:cNvPr id="53" name="그림 26" descr="C:/Users/Admin1/AppData/Roaming/PolarisOffice/ETemp/5564_17517488/fImage23446255299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99275" y="1457325"/>
            <a:ext cx="4041775" cy="3849370"/>
          </a:xfrm>
          <a:prstGeom prst="roundRect"/>
          <a:solidFill>
            <a:srgbClr val="EDEDED"/>
          </a:solidFill>
        </p:spPr>
      </p:pic>
      <p:sp>
        <p:nvSpPr>
          <p:cNvPr id="54" name="텍스트 상자 27"/>
          <p:cNvSpPr txBox="1">
            <a:spLocks/>
          </p:cNvSpPr>
          <p:nvPr/>
        </p:nvSpPr>
        <p:spPr>
          <a:xfrm rot="0">
            <a:off x="6899910" y="5521325"/>
            <a:ext cx="40328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SDK가 추가되면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[SETTINGS]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5369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0630" y="4936490"/>
            <a:ext cx="412432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SETTINGS의 </a:t>
            </a:r>
            <a:r>
              <a:rPr lang="ko-KR" sz="1800">
                <a:latin typeface="맑은 고딕" charset="0"/>
                <a:ea typeface="맑은 고딕" charset="0"/>
              </a:rPr>
              <a:t>PROJECT에서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STUDIO를</a:t>
            </a:r>
            <a:r>
              <a:rPr lang="ko-KR" sz="1800">
                <a:latin typeface="맑은 고딕" charset="0"/>
                <a:ea typeface="맑은 고딕" charset="0"/>
              </a:rPr>
              <a:t> 선택하고 </a:t>
            </a:r>
            <a:r>
              <a:rPr lang="ko-KR" sz="1800">
                <a:latin typeface="맑은 고딕" charset="0"/>
                <a:ea typeface="맑은 고딕" charset="0"/>
              </a:rPr>
              <a:t>PlayFab에서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Studio를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904990" y="5216525"/>
            <a:ext cx="40525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UI에서 Button을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Sign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Button이라는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28" descr="C:/Users/Admin1/AppData/Roaming/PolarisOffice/ETemp/5564_17517488/fImage25060268194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7165"/>
            <a:ext cx="4123690" cy="3298190"/>
          </a:xfrm>
          <a:prstGeom prst="roundRect"/>
          <a:solidFill>
            <a:srgbClr val="EDEDED"/>
          </a:solidFill>
        </p:spPr>
      </p:pic>
      <p:pic>
        <p:nvPicPr>
          <p:cNvPr id="56" name="그림 2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17690" y="1447800"/>
            <a:ext cx="2475230" cy="3574415"/>
          </a:xfrm>
          <a:prstGeom prst="roundRect"/>
          <a:solidFill>
            <a:srgbClr val="EDEDED"/>
          </a:solidFill>
        </p:spPr>
      </p:pic>
      <p:pic>
        <p:nvPicPr>
          <p:cNvPr id="57" name="그림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70085" y="2247900"/>
            <a:ext cx="1387475" cy="19564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20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kileab</cp:lastModifiedBy>
  <dc:title>PowerPoint 프레젠테이션</dc:title>
  <cp:version>9.104.197.51428</cp:version>
  <dcterms:modified xsi:type="dcterms:W3CDTF">2020-11-06T09:17:06Z</dcterms:modified>
</cp:coreProperties>
</file>