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78" r:id="rId12"/>
  </p:sldMasterIdLst>
  <p:notesMasterIdLst>
    <p:notesMasterId r:id="rId14"/>
  </p:notesMasterIdLst>
  <p:sldIdLst>
    <p:sldId id="315" r:id="rId16"/>
    <p:sldId id="323" r:id="rId18"/>
    <p:sldId id="303" r:id="rId20"/>
    <p:sldId id="325" r:id="rId22"/>
    <p:sldId id="317" r:id="rId24"/>
    <p:sldId id="320" r:id="rId26"/>
    <p:sldId id="318" r:id="rId28"/>
    <p:sldId id="314" r:id="rId30"/>
    <p:sldId id="319" r:id="rId32"/>
    <p:sldId id="326" r:id="rId34"/>
    <p:sldId id="329" r:id="rId35"/>
    <p:sldId id="330" r:id="rId36"/>
    <p:sldId id="331" r:id="rId37"/>
    <p:sldId id="332" r:id="rId38"/>
    <p:sldId id="33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notesSlide" Target="../notesSlides/notesSlide1.xml"></Relationship><Relationship Id="rId13" Type="http://schemas.openxmlformats.org/officeDocument/2006/relationships/image" Target="../media/fImage502224441.png"></Relationship><Relationship Id="rId14" Type="http://schemas.openxmlformats.org/officeDocument/2006/relationships/image" Target="../media/fImage21642468467.png"></Relationship><Relationship Id="rId15" Type="http://schemas.openxmlformats.org/officeDocument/2006/relationships/image" Target="../media/fImage2242172456334.png"></Relationship><Relationship Id="rId16" Type="http://schemas.openxmlformats.org/officeDocument/2006/relationships/image" Target="../media/fImage330252115705.png"></Relationship><Relationship Id="rId17" Type="http://schemas.openxmlformats.org/officeDocument/2006/relationships/image" Target="../media/fImage74162506500.png"></Relationship><Relationship Id="rId18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9" Type="http://schemas.openxmlformats.org/officeDocument/2006/relationships/notesSlide" Target="../notesSlides/notesSlide10.xml"></Relationship><Relationship Id="rId10" Type="http://schemas.openxmlformats.org/officeDocument/2006/relationships/image" Target="../media/fImage859552699961.png"></Relationship><Relationship Id="rId11" Type="http://schemas.openxmlformats.org/officeDocument/2006/relationships/image" Target="../media/fImage24969276491.png"></Relationship><Relationship Id="rId12" Type="http://schemas.openxmlformats.org/officeDocument/2006/relationships/image" Target="../media/fImage616143682995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25893096827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image" Target="../media/fImage609583721942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630503734827.png"></Relationship><Relationship Id="rId6" Type="http://schemas.openxmlformats.org/officeDocument/2006/relationships/image" Target="../media/fImage565633745436.png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notesSlide" Target="../notesSlides/notesSlide13.xml"></Relationship><Relationship Id="rId5" Type="http://schemas.openxmlformats.org/officeDocument/2006/relationships/image" Target="../media/fImage120373484604.png"></Relationship><Relationship Id="rId6" Type="http://schemas.openxmlformats.org/officeDocument/2006/relationships/image" Target="../media/fImage46363513902.png"></Relationship><Relationship Id="rId7" Type="http://schemas.openxmlformats.org/officeDocument/2006/relationships/image" Target="../media/fImage109873455436.png"></Relationship><Relationship Id="rId9" Type="http://schemas.openxmlformats.org/officeDocument/2006/relationships/image" Target="../media/fImage146303752391.png"></Relationship><Relationship Id="rId10" Type="http://schemas.openxmlformats.org/officeDocument/2006/relationships/image" Target="../media/fImage117063764604.png"></Relationship><Relationship Id="rId11" Type="http://schemas.openxmlformats.org/officeDocument/2006/relationships/image" Target="../media/fImage148883773902.png"></Relationship><Relationship Id="rId12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72328541.png"></Relationship><Relationship Id="rId3" Type="http://schemas.openxmlformats.org/officeDocument/2006/relationships/image" Target="../media/fImage95222868467.png"></Relationship><Relationship Id="rId4" Type="http://schemas.openxmlformats.org/officeDocument/2006/relationships/image" Target="../media/fImage214152926334.png"></Relationship><Relationship Id="rId5" Type="http://schemas.openxmlformats.org/officeDocument/2006/relationships/image" Target="../media/fImage117993086500.png"></Relationship><Relationship Id="rId6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523019169.png"></Relationship><Relationship Id="rId3" Type="http://schemas.openxmlformats.org/officeDocument/2006/relationships/image" Target="../media/fImage119923025724.png"></Relationship><Relationship Id="rId4" Type="http://schemas.openxmlformats.org/officeDocument/2006/relationships/image" Target="../media/fImage138263111478.png"></Relationship><Relationship Id="rId5" Type="http://schemas.openxmlformats.org/officeDocument/2006/relationships/image" Target="../media/fImage212653149358.png"></Relationship><Relationship Id="rId6" Type="http://schemas.openxmlformats.org/officeDocument/2006/relationships/image" Target="../media/fImage46403156962.png"></Relationship><Relationship Id="rId7" Type="http://schemas.openxmlformats.org/officeDocument/2006/relationships/image" Target="../media/fImage2242172456334.png"></Relationship><Relationship Id="rId8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381003101478.png"></Relationship><Relationship Id="rId3" Type="http://schemas.openxmlformats.org/officeDocument/2006/relationships/image" Target="../media/fImage220083179358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image" Target="../media/fImage89092519169.png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1" Type="http://schemas.openxmlformats.org/officeDocument/2006/relationships/image" Target="../media/fImage1294493334464.png"></Relationship><Relationship Id="rId12" Type="http://schemas.openxmlformats.org/officeDocument/2006/relationships/image" Target="../media/fImage512533355705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21093503281.png"></Relationship><Relationship Id="rId6" Type="http://schemas.openxmlformats.org/officeDocument/2006/relationships/image" Target="../media/fImage224217358491.png"></Relationship><Relationship Id="rId7" Type="http://schemas.openxmlformats.org/officeDocument/2006/relationships/image" Target="../media/fImage54801899169.png"></Relationship><Relationship Id="rId9" Type="http://schemas.openxmlformats.org/officeDocument/2006/relationships/notesSlide" Target="../notesSlides/notesSlide4.xml"></Relationship><Relationship Id="rId10" Type="http://schemas.openxmlformats.org/officeDocument/2006/relationships/image" Target="../media/fImage115552475724.png"></Relationship><Relationship Id="rId11" Type="http://schemas.openxmlformats.org/officeDocument/2006/relationships/image" Target="../media/fImage118592521478.png"></Relationship><Relationship Id="rId12" Type="http://schemas.openxmlformats.org/officeDocument/2006/relationships/image" Target="../media/fImage126952539358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15" Type="http://schemas.openxmlformats.org/officeDocument/2006/relationships/image" Target="../media/fImage120013621942.png"></Relationship><Relationship Id="rId16" Type="http://schemas.openxmlformats.org/officeDocument/2006/relationships/image" Target="../media/fImage46363664827.png"></Relationship><Relationship Id="rId19" Type="http://schemas.openxmlformats.org/officeDocument/2006/relationships/image" Target="../media/fImage117063704604.png"></Relationship><Relationship Id="rId20" Type="http://schemas.openxmlformats.org/officeDocument/2006/relationships/image" Target="../media/fImage126952566962.png"></Relationship><Relationship Id="rId21" Type="http://schemas.openxmlformats.org/officeDocument/2006/relationships/image" Target="../media/fImage50872674464.png"></Relationship><Relationship Id="rId2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12" Type="http://schemas.openxmlformats.org/officeDocument/2006/relationships/image" Target="../media/fImage56053723902.png"></Relationship><Relationship Id="rId13" Type="http://schemas.openxmlformats.org/officeDocument/2006/relationships/image" Target="../media/fImage24785376153.png"></Relationship><Relationship Id="rId17" Type="http://schemas.openxmlformats.org/officeDocument/2006/relationships/image" Target="../media/fImage50872615705.png"></Relationship><Relationship Id="rId18" Type="http://schemas.openxmlformats.org/officeDocument/2006/relationships/image" Target="../media/fImage122082638145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notesSlide" Target="../notesSlides/notesSlide7.xml"></Relationship><Relationship Id="rId12" Type="http://schemas.openxmlformats.org/officeDocument/2006/relationships/image" Target="../media/fImage437113849718.png"></Relationship><Relationship Id="rId13" Type="http://schemas.openxmlformats.org/officeDocument/2006/relationships/image" Target="../media/fImage120643859895.png"></Relationship><Relationship Id="rId14" Type="http://schemas.openxmlformats.org/officeDocument/2006/relationships/image" Target="../media/fImage50542643281.png"></Relationship><Relationship Id="rId15" Type="http://schemas.openxmlformats.org/officeDocument/2006/relationships/image" Target="../media/fImage60933682391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1" Type="http://schemas.openxmlformats.org/officeDocument/2006/relationships/image" Target="../media/fImage640573885447.png"></Relationship><Relationship Id="rId12" Type="http://schemas.openxmlformats.org/officeDocument/2006/relationships/image" Target="../media/fImage1100633891726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9.xml"></Relationship><Relationship Id="rId8" Type="http://schemas.openxmlformats.org/officeDocument/2006/relationships/image" Target="../media/fImage89513924771.png"></Relationship><Relationship Id="rId9" Type="http://schemas.openxmlformats.org/officeDocument/2006/relationships/image" Target="../media/fImage74173931538.png"></Relationship><Relationship Id="rId11" Type="http://schemas.openxmlformats.org/officeDocument/2006/relationships/image" Target="../media/fImage117212686827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56" name="텍스트 상자 9"/>
          <p:cNvSpPr txBox="1">
            <a:spLocks/>
          </p:cNvSpPr>
          <p:nvPr/>
        </p:nvSpPr>
        <p:spPr>
          <a:xfrm rot="0">
            <a:off x="6831965" y="522541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Chatting Manager라는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2" name="텍스트 상자 2"/>
          <p:cNvSpPr txBox="1">
            <a:spLocks/>
          </p:cNvSpPr>
          <p:nvPr/>
        </p:nvSpPr>
        <p:spPr>
          <a:xfrm rot="0">
            <a:off x="1221105" y="522668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C# Script를 생성하고 </a:t>
            </a:r>
            <a:r>
              <a:rPr sz="1800">
                <a:latin typeface="맑은 고딕" charset="0"/>
                <a:ea typeface="맑은 고딕" charset="0"/>
              </a:rPr>
              <a:t>PhotonPlayer라는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3" name="그림 3" descr="C:/Users/Admin1/AppData/Roaming/PolarisOffice/ETemp/6744_12107320/fImage5022244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845435" cy="3559175"/>
          </a:xfrm>
          <a:prstGeom prst="roundRect"/>
          <a:solidFill>
            <a:srgbClr val="EDEDED"/>
          </a:solidFill>
        </p:spPr>
      </p:pic>
      <p:pic>
        <p:nvPicPr>
          <p:cNvPr id="1065" name="그림 5" descr="C:/Users/Admin1/AppData/Roaming/PolarisOffice/ETemp/6744_12107320/fImage2164246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4040" y="2678430"/>
            <a:ext cx="982980" cy="1086485"/>
          </a:xfrm>
          <a:prstGeom prst="roundRect"/>
          <a:solidFill>
            <a:srgbClr val="EDEDED"/>
          </a:solidFill>
        </p:spPr>
      </p:pic>
      <p:pic>
        <p:nvPicPr>
          <p:cNvPr id="1064" name="그림 4" descr="C:/Users/Admin1/AppData/Roaming/PolarisOffice/ETemp/6744_12107320/fImage224217245633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50640" y="2988945"/>
            <a:ext cx="822960" cy="483870"/>
          </a:xfrm>
          <a:prstGeom prst="rect"/>
          <a:noFill/>
        </p:spPr>
      </p:pic>
      <p:pic>
        <p:nvPicPr>
          <p:cNvPr id="1066" name="그림 14" descr="C:/Users/Admin1/AppData/Roaming/PolarisOffice/ETemp/6744_12107320/fImage330252115705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1437640"/>
            <a:ext cx="2621915" cy="3567430"/>
          </a:xfrm>
          <a:prstGeom prst="roundRect"/>
          <a:solidFill>
            <a:srgbClr val="EDEDED"/>
          </a:solidFill>
        </p:spPr>
      </p:pic>
      <p:pic>
        <p:nvPicPr>
          <p:cNvPr id="1067" name="그림 15" descr="C:/Users/Admin1/AppData/Roaming/PolarisOffice/ETemp/6744_12107320/fImage74162506500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1520" y="2402840"/>
            <a:ext cx="1353185" cy="16719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8989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21"/>
          <p:cNvSpPr txBox="1">
            <a:spLocks/>
          </p:cNvSpPr>
          <p:nvPr/>
        </p:nvSpPr>
        <p:spPr>
          <a:xfrm rot="0">
            <a:off x="6824980" y="254889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Awake( ) 함수에서 서버의 </a:t>
            </a:r>
            <a:r>
              <a:rPr lang="ko-KR" sz="1800">
                <a:latin typeface="맑은 고딕" charset="0"/>
                <a:ea typeface="맑은 고딕" charset="0"/>
              </a:rPr>
              <a:t>유저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 저장하도록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28"/>
          <p:cNvSpPr txBox="1">
            <a:spLocks/>
          </p:cNvSpPr>
          <p:nvPr/>
        </p:nvSpPr>
        <p:spPr>
          <a:xfrm rot="0">
            <a:off x="6810375" y="52552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Movement(float)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키 입력에 따라 정해진 </a:t>
            </a:r>
            <a:r>
              <a:rPr lang="ko-KR" sz="1800">
                <a:latin typeface="맑은 고딕" charset="0"/>
                <a:ea typeface="맑은 고딕" charset="0"/>
              </a:rPr>
              <a:t>방향으로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46530"/>
            <a:ext cx="4144645" cy="2223770"/>
          </a:xfrm>
          <a:prstGeom prst="roundRect"/>
          <a:solidFill>
            <a:srgbClr val="EDEDED"/>
          </a:solidFill>
        </p:spPr>
      </p:pic>
      <p:sp>
        <p:nvSpPr>
          <p:cNvPr id="57" name="텍스트 상자 50"/>
          <p:cNvSpPr txBox="1">
            <a:spLocks/>
          </p:cNvSpPr>
          <p:nvPr/>
        </p:nvSpPr>
        <p:spPr>
          <a:xfrm rot="0">
            <a:off x="1231900" y="3825240"/>
            <a:ext cx="41357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PhotonPlayer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스크립트에서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float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변수를 선언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Vector</a:t>
            </a:r>
            <a:r>
              <a:rPr lang="ko-KR" sz="18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와 Camera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TextMeshProUGUI 변수를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IPunObservable </a:t>
            </a:r>
            <a:r>
              <a:rPr lang="ko-KR" sz="1800">
                <a:latin typeface="맑은 고딕" charset="0"/>
                <a:ea typeface="맑은 고딕" charset="0"/>
              </a:rPr>
              <a:t>인터페이스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5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1446530"/>
            <a:ext cx="4148455" cy="1026160"/>
          </a:xfrm>
          <a:prstGeom prst="roundRect"/>
          <a:solidFill>
            <a:srgbClr val="EDEDED"/>
          </a:solidFill>
        </p:spPr>
      </p:pic>
      <p:pic>
        <p:nvPicPr>
          <p:cNvPr id="59" name="그림 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3290570"/>
            <a:ext cx="4150360" cy="1852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2745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91985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Start( ) 함수에서 </a:t>
            </a:r>
            <a:r>
              <a:rPr lang="ko-KR" sz="1800">
                <a:latin typeface="맑은 고딕" charset="0"/>
                <a:ea typeface="맑은 고딕" charset="0"/>
              </a:rPr>
              <a:t>자신의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클라이언트일</a:t>
            </a:r>
            <a:r>
              <a:rPr lang="ko-KR" sz="1800">
                <a:latin typeface="맑은 고딕" charset="0"/>
                <a:ea typeface="맑은 고딕" charset="0"/>
              </a:rPr>
              <a:t> 때 월드 공간에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카메라를</a:t>
            </a:r>
            <a:r>
              <a:rPr lang="ko-KR" sz="1800">
                <a:latin typeface="맑은 고딕" charset="0"/>
                <a:ea typeface="맑은 고딕" charset="0"/>
              </a:rPr>
              <a:t>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자신의 클라이언트가 </a:t>
            </a:r>
            <a:r>
              <a:rPr lang="ko-KR" sz="1800">
                <a:latin typeface="맑은 고딕" charset="0"/>
                <a:ea typeface="맑은 고딕" charset="0"/>
              </a:rPr>
              <a:t>아니라면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temporaryCamera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비활성화한</a:t>
            </a:r>
            <a:r>
              <a:rPr lang="ko-KR" sz="1800">
                <a:latin typeface="맑은 고딕" charset="0"/>
                <a:ea typeface="맑은 고딕" charset="0"/>
              </a:rPr>
              <a:t> 다음 </a:t>
            </a:r>
            <a:r>
              <a:rPr lang="ko-KR" sz="1800">
                <a:latin typeface="맑은 고딕" charset="0"/>
                <a:ea typeface="맑은 고딕" charset="0"/>
              </a:rPr>
              <a:t>AudioListener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5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755" cy="2292350"/>
          </a:xfrm>
          <a:prstGeom prst="roundRect"/>
          <a:solidFill>
            <a:srgbClr val="EDEDED"/>
          </a:solidFill>
        </p:spPr>
      </p:pic>
      <p:sp>
        <p:nvSpPr>
          <p:cNvPr id="66" name="텍스트 상자 61"/>
          <p:cNvSpPr txBox="1">
            <a:spLocks/>
          </p:cNvSpPr>
          <p:nvPr/>
        </p:nvSpPr>
        <p:spPr>
          <a:xfrm rot="0">
            <a:off x="6812915" y="3646170"/>
            <a:ext cx="415226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vement</a:t>
            </a:r>
            <a:r>
              <a:rPr lang="ko-KR" sz="1800">
                <a:latin typeface="맑은 고딕" charset="0"/>
                <a:ea typeface="맑은 고딕" charset="0"/>
              </a:rPr>
              <a:t>(f</a:t>
            </a:r>
            <a:r>
              <a:rPr lang="ko-KR" sz="1800">
                <a:latin typeface="맑은 고딕" charset="0"/>
                <a:ea typeface="맑은 고딕" charset="0"/>
              </a:rPr>
              <a:t>loat)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자신의 클라이언트가 </a:t>
            </a:r>
            <a:r>
              <a:rPr lang="ko-KR" sz="1800">
                <a:latin typeface="맑은 고딕" charset="0"/>
                <a:ea typeface="맑은 고딕" charset="0"/>
              </a:rPr>
              <a:t>아니라면 </a:t>
            </a:r>
            <a:r>
              <a:rPr lang="ko-KR" sz="1800">
                <a:latin typeface="맑은 고딕" charset="0"/>
                <a:ea typeface="맑은 고딕" charset="0"/>
              </a:rPr>
              <a:t>Update</a:t>
            </a:r>
            <a:r>
              <a:rPr lang="ko-KR" sz="1800">
                <a:latin typeface="맑은 고딕" charset="0"/>
                <a:ea typeface="맑은 고딕" charset="0"/>
              </a:rPr>
              <a:t> 함수를 바로 종료하도</a:t>
            </a:r>
            <a:r>
              <a:rPr lang="ko-KR" sz="1800">
                <a:latin typeface="맑은 고딕" charset="0"/>
                <a:ea typeface="맑은 고딕" charset="0"/>
              </a:rPr>
              <a:t>록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Mouse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회전할</a:t>
            </a:r>
            <a:r>
              <a:rPr lang="ko-KR" sz="1800">
                <a:latin typeface="맑은 고딕" charset="0"/>
                <a:ea typeface="맑은 고딕" charset="0"/>
              </a:rPr>
              <a:t> 수 있도록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6055"/>
            <a:ext cx="4144010" cy="20243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2745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626485"/>
            <a:ext cx="413575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OnPhotonSerializeView(PhotonStream,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PhotonMessageInfo)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로컬 오브젝트의 데이터를 </a:t>
            </a: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오브젝트에게</a:t>
            </a:r>
            <a:r>
              <a:rPr lang="ko-KR" sz="1800">
                <a:latin typeface="맑은 고딕" charset="0"/>
                <a:ea typeface="맑은 고딕" charset="0"/>
              </a:rPr>
              <a:t> 보내고 원격 </a:t>
            </a:r>
            <a:r>
              <a:rPr lang="ko-KR" sz="1800">
                <a:latin typeface="맑은 고딕" charset="0"/>
                <a:ea typeface="맑은 고딕" charset="0"/>
              </a:rPr>
              <a:t>오브젝트는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데이터를</a:t>
            </a:r>
            <a:r>
              <a:rPr lang="ko-KR" sz="1800">
                <a:latin typeface="맑은 고딕" charset="0"/>
                <a:ea typeface="맑은 고딕" charset="0"/>
              </a:rPr>
              <a:t> 받을 수 있도록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 rot="0">
            <a:off x="6831330" y="3629025"/>
            <a:ext cx="413512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OnTriggerEnter(Collider)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</a:t>
            </a:r>
            <a:r>
              <a:rPr lang="ko-KR" sz="1800">
                <a:latin typeface="맑은 고딕" charset="0"/>
                <a:ea typeface="맑은 고딕" charset="0"/>
              </a:rPr>
              <a:t> 오브젝트의 태그가 </a:t>
            </a:r>
            <a:r>
              <a:rPr lang="ko-KR" sz="1800">
                <a:latin typeface="맑은 고딕" charset="0"/>
                <a:ea typeface="맑은 고딕" charset="0"/>
              </a:rPr>
              <a:t>Preasure </a:t>
            </a:r>
            <a:r>
              <a:rPr lang="ko-KR" sz="1800">
                <a:latin typeface="맑은 고딕" charset="0"/>
                <a:ea typeface="맑은 고딕" charset="0"/>
              </a:rPr>
              <a:t>Box라면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가져오도록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</a:t>
            </a:r>
            <a:r>
              <a:rPr lang="ko-KR" sz="1800">
                <a:latin typeface="맑은 고딕" charset="0"/>
                <a:ea typeface="맑은 고딕" charset="0"/>
              </a:rPr>
              <a:t> 오브젝트가 자기 </a:t>
            </a:r>
            <a:r>
              <a:rPr lang="ko-KR" sz="1800">
                <a:latin typeface="맑은 고딕" charset="0"/>
                <a:ea typeface="맑은 고딕" charset="0"/>
              </a:rPr>
              <a:t>자신이면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 네트워크 객체를 </a:t>
            </a:r>
            <a:r>
              <a:rPr lang="ko-KR" sz="1800">
                <a:latin typeface="맑은 고딕" charset="0"/>
                <a:ea typeface="맑은 고딕" charset="0"/>
              </a:rPr>
              <a:t>삭제하도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8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2038985"/>
          </a:xfrm>
          <a:prstGeom prst="roundRect"/>
          <a:solidFill>
            <a:srgbClr val="EDEDED"/>
          </a:solidFill>
        </p:spPr>
      </p:pic>
      <p:pic>
        <p:nvPicPr>
          <p:cNvPr id="70" name="그림 8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20421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2745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71" name="그림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21130"/>
            <a:ext cx="2404110" cy="3627120"/>
          </a:xfrm>
          <a:prstGeom prst="roundRect"/>
          <a:solidFill>
            <a:srgbClr val="EDEDED"/>
          </a:solidFill>
        </p:spPr>
      </p:pic>
      <p:pic>
        <p:nvPicPr>
          <p:cNvPr id="72" name="그림 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56025" y="2101850"/>
            <a:ext cx="1620520" cy="2258060"/>
          </a:xfrm>
          <a:prstGeom prst="roundRect"/>
          <a:solidFill>
            <a:srgbClr val="EDEDED"/>
          </a:solidFill>
        </p:spPr>
      </p:pic>
      <p:sp>
        <p:nvSpPr>
          <p:cNvPr id="73" name="텍스트 상자 9"/>
          <p:cNvSpPr txBox="1">
            <a:spLocks/>
          </p:cNvSpPr>
          <p:nvPr/>
        </p:nvSpPr>
        <p:spPr>
          <a:xfrm rot="0">
            <a:off x="1234440" y="5248275"/>
            <a:ext cx="41427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Scroll View 오브젝트의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오브젝트에 있는 Scrollbar </a:t>
            </a:r>
            <a:r>
              <a:rPr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오브젝트를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0"/>
          <p:cNvSpPr txBox="1">
            <a:spLocks/>
          </p:cNvSpPr>
          <p:nvPr/>
        </p:nvSpPr>
        <p:spPr>
          <a:xfrm rot="0">
            <a:off x="6814185" y="276479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PhtonPlayer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Nick Name 변수에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Nick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32860"/>
            <a:ext cx="1396365" cy="1310005"/>
          </a:xfrm>
          <a:prstGeom prst="roundRect"/>
          <a:solidFill>
            <a:srgbClr val="EDEDED"/>
          </a:solidFill>
        </p:spPr>
      </p:pic>
      <p:pic>
        <p:nvPicPr>
          <p:cNvPr id="78" name="그림 9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5005" y="1429385"/>
            <a:ext cx="2645410" cy="1267460"/>
          </a:xfrm>
          <a:prstGeom prst="roundRect"/>
          <a:solidFill>
            <a:srgbClr val="EDEDED"/>
          </a:solidFill>
        </p:spPr>
      </p:pic>
      <p:pic>
        <p:nvPicPr>
          <p:cNvPr id="79" name="그림 9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5575"/>
            <a:ext cx="1387475" cy="1279525"/>
          </a:xfrm>
          <a:prstGeom prst="roundRect"/>
          <a:solidFill>
            <a:srgbClr val="EDEDED"/>
          </a:solidFill>
        </p:spPr>
      </p:pic>
      <p:cxnSp>
        <p:nvCxnSpPr>
          <p:cNvPr id="77" name="도형 13"/>
          <p:cNvCxnSpPr/>
          <p:nvPr/>
        </p:nvCxnSpPr>
        <p:spPr>
          <a:xfrm rot="0" flipV="1">
            <a:off x="7795260" y="1800225"/>
            <a:ext cx="3058795" cy="8191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9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5005" y="3850640"/>
            <a:ext cx="2653665" cy="1301115"/>
          </a:xfrm>
          <a:prstGeom prst="roundRect"/>
          <a:solidFill>
            <a:srgbClr val="EDEDED"/>
          </a:solidFill>
        </p:spPr>
      </p:pic>
      <p:sp>
        <p:nvSpPr>
          <p:cNvPr id="81" name="텍스트 상자 99"/>
          <p:cNvSpPr txBox="1">
            <a:spLocks/>
          </p:cNvSpPr>
          <p:nvPr/>
        </p:nvSpPr>
        <p:spPr>
          <a:xfrm rot="0">
            <a:off x="6816725" y="5248275"/>
            <a:ext cx="413512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PhtonPlayer 스크립트의 </a:t>
            </a:r>
            <a:r>
              <a:rPr lang="ko-KR" sz="1800">
                <a:latin typeface="맑은 고딕" charset="0"/>
                <a:ea typeface="맑은 고딕" charset="0"/>
              </a:rPr>
              <a:t>TemporayCamera</a:t>
            </a:r>
            <a:r>
              <a:rPr lang="ko-KR" sz="1800">
                <a:latin typeface="맑은 고딕" charset="0"/>
                <a:ea typeface="맑은 고딕" charset="0"/>
              </a:rPr>
              <a:t> 변수에 Main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100"/>
          <p:cNvCxnSpPr/>
          <p:nvPr/>
        </p:nvCxnSpPr>
        <p:spPr>
          <a:xfrm rot="0">
            <a:off x="7623175" y="4935855"/>
            <a:ext cx="3230880" cy="1035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 txBox="1">
            <a:spLocks/>
          </p:cNvSpPr>
          <p:nvPr/>
        </p:nvSpPr>
        <p:spPr>
          <a:xfrm rot="0">
            <a:off x="1234440" y="5240020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Character 오브젝트의 </a:t>
            </a:r>
            <a:r>
              <a:rPr sz="1800">
                <a:latin typeface="맑은 고딕" charset="0"/>
                <a:ea typeface="맑은 고딕" charset="0"/>
              </a:rPr>
              <a:t>Capsul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Collider에 Center와 Height </a:t>
            </a:r>
            <a:r>
              <a:rPr sz="1800">
                <a:latin typeface="맑은 고딕" charset="0"/>
                <a:ea typeface="맑은 고딕" charset="0"/>
              </a:rPr>
              <a:t>값</a:t>
            </a:r>
            <a:r>
              <a:rPr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6822440" y="524002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View 컴포넌트의 Ownership </a:t>
            </a:r>
            <a:r>
              <a:rPr lang="ko-KR" sz="1800">
                <a:latin typeface="맑은 고딕" charset="0"/>
                <a:ea typeface="맑은 고딕" charset="0"/>
              </a:rPr>
              <a:t>Tr</a:t>
            </a:r>
            <a:r>
              <a:rPr lang="ko-KR" sz="1800">
                <a:latin typeface="맑은 고딕" charset="0"/>
                <a:ea typeface="맑은 고딕" charset="0"/>
              </a:rPr>
              <a:t>ansfer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Takeover로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1" descr="C:/Users/Admin1/AppData/Roaming/PolarisOffice/ETemp/12592_16138848/fImage872328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6210" y="1440180"/>
            <a:ext cx="2677160" cy="1075690"/>
          </a:xfrm>
          <a:prstGeom prst="roundRect"/>
          <a:solidFill>
            <a:srgbClr val="EDEDED"/>
          </a:solidFill>
        </p:spPr>
      </p:pic>
      <p:pic>
        <p:nvPicPr>
          <p:cNvPr id="84" name="그림 4" descr="C:/Users/Admin1/AppData/Roaming/PolarisOffice/ETemp/12592_16138848/fImage952228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1344295" cy="1068705"/>
          </a:xfrm>
          <a:prstGeom prst="roundRect"/>
          <a:solidFill>
            <a:srgbClr val="EDEDED"/>
          </a:solidFill>
        </p:spPr>
      </p:pic>
      <p:cxnSp>
        <p:nvCxnSpPr>
          <p:cNvPr id="85" name="도형 7"/>
          <p:cNvCxnSpPr/>
          <p:nvPr/>
        </p:nvCxnSpPr>
        <p:spPr>
          <a:xfrm rot="0" flipV="1">
            <a:off x="2205355" y="2075815"/>
            <a:ext cx="3084195" cy="1816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8"/>
          <p:cNvSpPr txBox="1">
            <a:spLocks/>
          </p:cNvSpPr>
          <p:nvPr/>
        </p:nvSpPr>
        <p:spPr>
          <a:xfrm rot="0">
            <a:off x="1228725" y="2564130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Chat Manager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Input 변수에 InputField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그림 16" descr="C:/Users/Admin1/AppData/Roaming/PolarisOffice/ETemp/12592_16138848/fImage2141529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35120" cy="3636010"/>
          </a:xfrm>
          <a:prstGeom prst="roundRect"/>
          <a:solidFill>
            <a:srgbClr val="EDEDED"/>
          </a:solidFill>
        </p:spPr>
      </p:pic>
      <p:pic>
        <p:nvPicPr>
          <p:cNvPr id="91" name="그림 19" descr="C:/Users/Admin1/AppData/Roaming/PolarisOffice/ETemp/12592_16138848/fImage1179930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617595"/>
            <a:ext cx="4144010" cy="1568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 txBox="1">
            <a:spLocks/>
          </p:cNvSpPr>
          <p:nvPr/>
        </p:nvSpPr>
        <p:spPr>
          <a:xfrm rot="0">
            <a:off x="1231900" y="266382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Chat Manager </a:t>
            </a:r>
            <a:r>
              <a:rPr sz="1800">
                <a:latin typeface="맑은 고딕" charset="0"/>
                <a:ea typeface="맑은 고딕" charset="0"/>
              </a:rPr>
              <a:t>스크립트의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Content</a:t>
            </a:r>
            <a:r>
              <a:rPr sz="1800">
                <a:latin typeface="맑은 고딕" charset="0"/>
                <a:ea typeface="맑은 고딕" charset="0"/>
              </a:rPr>
              <a:t> 변수에 </a:t>
            </a:r>
            <a:r>
              <a:rPr sz="1800">
                <a:latin typeface="맑은 고딕" charset="0"/>
                <a:ea typeface="맑은 고딕" charset="0"/>
              </a:rPr>
              <a:t>Content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6813550" y="4990465"/>
            <a:ext cx="41611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 폴더에 Idle </a:t>
            </a:r>
            <a:r>
              <a:rPr lang="ko-KR"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New Animator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Picture " descr="C:/Users/Admin1/AppData/Roaming/PolarisOffice/ETemp/12592_16138848/fImage905230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38275"/>
            <a:ext cx="2636520" cy="1155065"/>
          </a:xfrm>
          <a:prstGeom prst="roundRect"/>
          <a:solidFill>
            <a:srgbClr val="EDEDED"/>
          </a:solidFill>
        </p:spPr>
      </p:pic>
      <p:pic>
        <p:nvPicPr>
          <p:cNvPr id="88" name="Picture " descr="C:/Users/Admin1/AppData/Roaming/PolarisOffice/ETemp/12592_16138848/fImage1199230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1370330" cy="1155065"/>
          </a:xfrm>
          <a:prstGeom prst="roundRect"/>
          <a:solidFill>
            <a:srgbClr val="EDEDED"/>
          </a:solidFill>
        </p:spPr>
      </p:pic>
      <p:cxnSp>
        <p:nvCxnSpPr>
          <p:cNvPr id="89" name="Rect 0"/>
          <p:cNvCxnSpPr/>
          <p:nvPr/>
        </p:nvCxnSpPr>
        <p:spPr>
          <a:xfrm rot="0">
            <a:off x="2265680" y="2222500"/>
            <a:ext cx="3023870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24" descr="C:/Users/Admin1/AppData/Roaming/PolarisOffice/ETemp/12592_16138848/fImage1382631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03955"/>
            <a:ext cx="4126230" cy="1490345"/>
          </a:xfrm>
          <a:prstGeom prst="roundRect"/>
          <a:solidFill>
            <a:srgbClr val="EDEDED"/>
          </a:solidFill>
        </p:spPr>
      </p:pic>
      <p:sp>
        <p:nvSpPr>
          <p:cNvPr id="92" name="텍스트 상자 27"/>
          <p:cNvSpPr txBox="1">
            <a:spLocks/>
          </p:cNvSpPr>
          <p:nvPr/>
        </p:nvSpPr>
        <p:spPr>
          <a:xfrm rot="0">
            <a:off x="1223645" y="526796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Photon Animator View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Synchronize Layer </a:t>
            </a:r>
            <a:r>
              <a:rPr sz="1800">
                <a:latin typeface="맑은 고딕" charset="0"/>
                <a:ea typeface="맑은 고딕" charset="0"/>
              </a:rPr>
              <a:t>Weights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Continuous로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4" name="그림 31" descr="C:/Users/Admin1/AppData/Roaming/PolarisOffice/ETemp/12592_16138848/fImage21265314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910"/>
            <a:ext cx="4143375" cy="2188210"/>
          </a:xfrm>
          <a:prstGeom prst="roundRect"/>
          <a:solidFill>
            <a:srgbClr val="EDEDED"/>
          </a:solidFill>
        </p:spPr>
      </p:pic>
      <p:pic>
        <p:nvPicPr>
          <p:cNvPr id="95" name="그림 34" descr="C:/Users/Admin1/AppData/Roaming/PolarisOffice/ETemp/12592_16138848/fImage4640315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824605"/>
            <a:ext cx="4143375" cy="1059815"/>
          </a:xfrm>
          <a:prstGeom prst="roundRect"/>
          <a:solidFill>
            <a:srgbClr val="EDEDED"/>
          </a:solidFill>
        </p:spPr>
      </p:pic>
      <p:pic>
        <p:nvPicPr>
          <p:cNvPr id="96" name="그림 37" descr="C:/Users/Admin1/AppData/Roaming/PolarisOffice/ETemp/12592_16138848/fImage224217245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02650" y="3428365"/>
            <a:ext cx="823595" cy="537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0090" y="417195"/>
            <a:ext cx="3143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1240790" y="1450975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nt1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경우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객체이고,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</a:t>
            </a:r>
            <a:r>
              <a:rPr lang="ko-KR" sz="1800">
                <a:latin typeface="맑은 고딕" charset="0"/>
                <a:ea typeface="맑은 고딕" charset="0"/>
              </a:rPr>
              <a:t>2에서는</a:t>
            </a:r>
            <a:r>
              <a:rPr lang="ko-KR" sz="1800">
                <a:latin typeface="맑은 고딕" charset="0"/>
                <a:ea typeface="맑은 고딕" charset="0"/>
              </a:rPr>
              <a:t> Client1은 원격 </a:t>
            </a:r>
            <a:r>
              <a:rPr lang="ko-KR" sz="1800">
                <a:latin typeface="맑은 고딕" charset="0"/>
                <a:ea typeface="맑은 고딕" charset="0"/>
              </a:rPr>
              <a:t>객체가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14820" y="5500370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Scroll View를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8" name="텍스트 상자 1"/>
          <p:cNvSpPr txBox="1">
            <a:spLocks/>
          </p:cNvSpPr>
          <p:nvPr/>
        </p:nvSpPr>
        <p:spPr>
          <a:xfrm rot="0">
            <a:off x="1240790" y="5226685"/>
            <a:ext cx="41440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RPC의</a:t>
            </a:r>
            <a:r>
              <a:rPr lang="ko-KR" sz="1800">
                <a:latin typeface="맑은 고딕" charset="0"/>
                <a:ea typeface="맑은 고딕" charset="0"/>
              </a:rPr>
              <a:t> 경우 서로 다른 클라이언트에서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View ID를 가진 객체에만 RPC를 </a:t>
            </a:r>
            <a:r>
              <a:rPr lang="ko-KR" sz="1800">
                <a:latin typeface="맑은 고딕" charset="0"/>
                <a:ea typeface="맑은 고딕" charset="0"/>
              </a:rPr>
              <a:t>전달할</a:t>
            </a:r>
            <a:r>
              <a:rPr lang="ko-KR" sz="1800">
                <a:latin typeface="맑은 고딕" charset="0"/>
                <a:ea typeface="맑은 고딕" charset="0"/>
              </a:rPr>
              <a:t>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2558415"/>
            <a:ext cx="4135755" cy="2455545"/>
          </a:xfrm>
          <a:prstGeom prst="roundRect"/>
          <a:solidFill>
            <a:srgbClr val="EDEDED"/>
          </a:solidFill>
        </p:spPr>
      </p:pic>
      <p:pic>
        <p:nvPicPr>
          <p:cNvPr id="1060" name="그림 16" descr="C:/Users/Admin1/AppData/Roaming/PolarisOffice/ETemp/6744_12107320/fImage22008317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2688590" cy="3825240"/>
          </a:xfrm>
          <a:prstGeom prst="roundRect"/>
          <a:solidFill>
            <a:srgbClr val="EDEDED"/>
          </a:solidFill>
        </p:spPr>
      </p:pic>
      <p:pic>
        <p:nvPicPr>
          <p:cNvPr id="1061" name="그림 18" descr="C:/Users/Admin1/AppData/Roaming/PolarisOffice/ETemp/6744_12107320/fImage890925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5810" y="2402205"/>
            <a:ext cx="1310005" cy="1913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3908425" y="376555"/>
            <a:ext cx="43783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Remote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Procedure Call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1223645" y="1445260"/>
            <a:ext cx="40601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호출은 주소 공간에서 </a:t>
            </a:r>
            <a:r>
              <a:rPr lang="ko-KR" sz="1800">
                <a:latin typeface="맑은 고딕" charset="0"/>
                <a:ea typeface="맑은 고딕" charset="0"/>
              </a:rPr>
              <a:t>함수나</a:t>
            </a:r>
            <a:r>
              <a:rPr lang="ko-KR" sz="1800">
                <a:latin typeface="맑은 고딕" charset="0"/>
                <a:ea typeface="맑은 고딕" charset="0"/>
              </a:rPr>
              <a:t> 프로시저를 실행할 수 있게 </a:t>
            </a:r>
            <a:r>
              <a:rPr lang="ko-KR" sz="1800">
                <a:latin typeface="맑은 고딕" charset="0"/>
                <a:ea typeface="맑은 고딕" charset="0"/>
              </a:rPr>
              <a:t>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822440" y="144907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호출의 경우 </a:t>
            </a:r>
            <a:r>
              <a:rPr lang="ko-KR" sz="1800">
                <a:latin typeface="맑은 고딕" charset="0"/>
                <a:ea typeface="맑은 고딕" charset="0"/>
              </a:rPr>
              <a:t>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클라이언트에서는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ID끼리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실행하도록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32" descr="C:/Users/Admin1/AppData/Roaming/PolarisOffice/ETemp/8880_13812856/fImage129449333446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2592070"/>
            <a:ext cx="4048760" cy="2413000"/>
          </a:xfrm>
          <a:prstGeom prst="roundRect"/>
          <a:solidFill>
            <a:srgbClr val="EDEDED"/>
          </a:solidFill>
        </p:spPr>
      </p:pic>
      <p:sp>
        <p:nvSpPr>
          <p:cNvPr id="1047" name="텍스트 상자 35"/>
          <p:cNvSpPr txBox="1">
            <a:spLocks/>
          </p:cNvSpPr>
          <p:nvPr/>
        </p:nvSpPr>
        <p:spPr>
          <a:xfrm rot="0">
            <a:off x="1231265" y="5198745"/>
            <a:ext cx="40519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호출를 하기 위해서는 </a:t>
            </a:r>
            <a:r>
              <a:rPr lang="ko-KR" sz="1800">
                <a:latin typeface="맑은 고딕" charset="0"/>
                <a:ea typeface="맑은 고딕" charset="0"/>
              </a:rPr>
              <a:t>요청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보낼 서버의 주소와 동작 중인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식별해야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36" descr="C:/Users/Admin1/AppData/Roaming/PolarisOffice/ETemp/8880_13812856/fImage51253335570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2611755"/>
            <a:ext cx="4128770" cy="2341880"/>
          </a:xfrm>
          <a:prstGeom prst="roundRect"/>
          <a:solidFill>
            <a:srgbClr val="EDEDED"/>
          </a:solidFill>
        </p:spPr>
      </p:pic>
      <p:sp>
        <p:nvSpPr>
          <p:cNvPr id="1049" name="텍스트 상자 39"/>
          <p:cNvSpPr txBox="1">
            <a:spLocks/>
          </p:cNvSpPr>
          <p:nvPr/>
        </p:nvSpPr>
        <p:spPr>
          <a:xfrm rot="0">
            <a:off x="6822440" y="520001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 프로토콜은 </a:t>
            </a:r>
            <a:r>
              <a:rPr lang="ko-KR" sz="1800">
                <a:latin typeface="맑은 고딕" charset="0"/>
                <a:ea typeface="맑은 고딕" charset="0"/>
              </a:rPr>
              <a:t>표준이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없으므로 데이터 통신을 위한 </a:t>
            </a:r>
            <a:r>
              <a:rPr lang="ko-KR" sz="1800">
                <a:latin typeface="맑은 고딕" charset="0"/>
                <a:ea typeface="맑은 고딕" charset="0"/>
              </a:rPr>
              <a:t>추상화되</a:t>
            </a:r>
            <a:r>
              <a:rPr lang="ko-KR" sz="1800">
                <a:latin typeface="맑은 고딕" charset="0"/>
                <a:ea typeface="맑은 고딕" charset="0"/>
              </a:rPr>
              <a:t>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 프로토콜입니다.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5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9045" y="5299710"/>
            <a:ext cx="41179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Content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</a:t>
            </a:r>
            <a:r>
              <a:rPr lang="ko-KR" sz="1800">
                <a:latin typeface="맑은 고딕" charset="0"/>
                <a:ea typeface="맑은 고딕" charset="0"/>
              </a:rPr>
              <a:t> Text를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3070" y="2738120"/>
            <a:ext cx="41827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String 오브젝트를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Picture " descr="C:/Users/Admin1/AppData/Roaming/PolarisOffice/ETemp/6744_12107320/fImage32109350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5870" y="1452245"/>
            <a:ext cx="2732405" cy="3621405"/>
          </a:xfrm>
          <a:prstGeom prst="roundRect"/>
          <a:solidFill>
            <a:srgbClr val="EDEDED"/>
          </a:solidFill>
        </p:spPr>
      </p:pic>
      <p:pic>
        <p:nvPicPr>
          <p:cNvPr id="29" name="그림 56" descr="C:/Users/Admin1/AppData/Roaming/PolarisOffice/ETemp/6744_12107320/fImage5480189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79260" y="3496945"/>
            <a:ext cx="4178300" cy="1663065"/>
          </a:xfrm>
          <a:prstGeom prst="roundRect"/>
          <a:solidFill>
            <a:srgbClr val="EDEDED"/>
          </a:solidFill>
        </p:spPr>
      </p:pic>
      <p:sp>
        <p:nvSpPr>
          <p:cNvPr id="30" name="텍스트 상자 57"/>
          <p:cNvSpPr txBox="1">
            <a:spLocks/>
          </p:cNvSpPr>
          <p:nvPr/>
        </p:nvSpPr>
        <p:spPr>
          <a:xfrm rot="0">
            <a:off x="6785610" y="5293360"/>
            <a:ext cx="41802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Content 오브젝트에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Layout Group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8" descr="C:/Users/Admin1/AppData/Roaming/PolarisOffice/ETemp/6744_12107320/fImage11555247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7210" y="1447165"/>
            <a:ext cx="2799715" cy="1189355"/>
          </a:xfrm>
          <a:prstGeom prst="roundRect"/>
          <a:solidFill>
            <a:srgbClr val="EDEDED"/>
          </a:solidFill>
        </p:spPr>
      </p:pic>
      <p:pic>
        <p:nvPicPr>
          <p:cNvPr id="34" name="그림 21" descr="C:/Users/Admin1/AppData/Roaming/PolarisOffice/ETemp/6744_12107320/fImage11859252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8450" y="2308225"/>
            <a:ext cx="1258570" cy="1913255"/>
          </a:xfrm>
          <a:prstGeom prst="roundRect"/>
          <a:solidFill>
            <a:srgbClr val="EDEDED"/>
          </a:solidFill>
        </p:spPr>
      </p:pic>
      <p:pic>
        <p:nvPicPr>
          <p:cNvPr id="35" name="그림 24" descr="C:/Users/Admin1/AppData/Roaming/PolarisOffice/ETemp/6744_12107320/fImage12695253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7515" y="1447165"/>
            <a:ext cx="1232535" cy="1197610"/>
          </a:xfrm>
          <a:prstGeom prst="roundRect"/>
          <a:solidFill>
            <a:srgbClr val="EDEDED"/>
          </a:solidFill>
        </p:spPr>
      </p:pic>
      <p:pic>
        <p:nvPicPr>
          <p:cNvPr id="28" name="그림 55" descr="C:/Users/Admin1/AppData/Roaming/PolarisOffice/ETemp/6744_12107320/fImage224217358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18755" y="1834515"/>
            <a:ext cx="629920" cy="428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5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9045" y="528383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sz="1800">
                <a:latin typeface="맑은 고딕" charset="0"/>
                <a:ea typeface="맑은 고딕" charset="0"/>
              </a:rPr>
              <a:t>Content 오브젝트에  </a:t>
            </a:r>
            <a:r>
              <a:rPr sz="1800">
                <a:latin typeface="맑은 고딕" charset="0"/>
                <a:ea typeface="맑은 고딕" charset="0"/>
              </a:rPr>
              <a:t>Content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Size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Fitter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3076575"/>
            <a:ext cx="41929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월드 공간에 있는 String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61" descr="C:/Users/Admin1/AppData/Roaming/PolarisOffice/ETemp/6744_12107320/fImage120013621942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4785"/>
            <a:ext cx="4140200" cy="1586230"/>
          </a:xfrm>
          <a:prstGeom prst="roundRect"/>
          <a:solidFill>
            <a:srgbClr val="EDEDED"/>
          </a:solidFill>
        </p:spPr>
      </p:pic>
      <p:sp>
        <p:nvSpPr>
          <p:cNvPr id="21" name="텍스트 상자 64"/>
          <p:cNvSpPr txBox="1">
            <a:spLocks/>
          </p:cNvSpPr>
          <p:nvPr/>
        </p:nvSpPr>
        <p:spPr>
          <a:xfrm rot="0">
            <a:off x="1241425" y="3103245"/>
            <a:ext cx="41344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Scroll View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66" descr="C:/Users/Admin1/AppData/Roaming/PolarisOffice/ETemp/6744_12107320/fImage4636366482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10270" y="1454785"/>
            <a:ext cx="2453005" cy="1543050"/>
          </a:xfrm>
          <a:prstGeom prst="roundRect"/>
          <a:solidFill>
            <a:srgbClr val="EDEDED"/>
          </a:solidFill>
        </p:spPr>
      </p:pic>
      <p:pic>
        <p:nvPicPr>
          <p:cNvPr id="25" name="그림 74" descr="C:/Users/Admin1/AppData/Roaming/PolarisOffice/ETemp/6744_12107320/fImage117063704604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1800" y="3815715"/>
            <a:ext cx="4175760" cy="1628775"/>
          </a:xfrm>
          <a:prstGeom prst="roundRect"/>
          <a:solidFill>
            <a:srgbClr val="EDEDED"/>
          </a:solidFill>
        </p:spPr>
      </p:pic>
      <p:sp>
        <p:nvSpPr>
          <p:cNvPr id="26" name="텍스트 상자 77"/>
          <p:cNvSpPr txBox="1">
            <a:spLocks/>
          </p:cNvSpPr>
          <p:nvPr/>
        </p:nvSpPr>
        <p:spPr>
          <a:xfrm rot="0">
            <a:off x="6790055" y="5553075"/>
            <a:ext cx="42017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String 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29" descr="C:/Users/Admin1/AppData/Roaming/PolarisOffice/ETemp/6744_12107320/fImage126952566962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7515" y="1447165"/>
            <a:ext cx="1577340" cy="1550670"/>
          </a:xfrm>
          <a:prstGeom prst="roundRect"/>
          <a:solidFill>
            <a:srgbClr val="EDEDED"/>
          </a:solidFill>
        </p:spPr>
      </p:pic>
      <p:pic>
        <p:nvPicPr>
          <p:cNvPr id="28" name="그림 43" descr="C:/Users/Admin1/AppData/Roaming/PolarisOffice/ETemp/6744_12107320/fImage50872674464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15715"/>
            <a:ext cx="4135120" cy="1379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431030" y="377825"/>
            <a:ext cx="3336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2500" b="1">
                <a:latin typeface="나눔바른고딕" charset="0"/>
                <a:ea typeface="나눔바른고딕" charset="0"/>
              </a:rPr>
              <a:t>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" name="텍스트 상자 45"/>
          <p:cNvSpPr txBox="1">
            <a:spLocks/>
          </p:cNvSpPr>
          <p:nvPr/>
        </p:nvSpPr>
        <p:spPr>
          <a:xfrm rot="0">
            <a:off x="6807835" y="550037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78" descr="C:/Users/Admin1/AppData/Roaming/PolarisOffice/ETemp/6744_12107320/fImage5605372390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30980"/>
            <a:ext cx="4135120" cy="1076960"/>
          </a:xfrm>
          <a:prstGeom prst="roundRect"/>
          <a:solidFill>
            <a:srgbClr val="EDEDED"/>
          </a:solidFill>
        </p:spPr>
      </p:pic>
      <p:sp>
        <p:nvSpPr>
          <p:cNvPr id="16" name="텍스트 상자 81"/>
          <p:cNvSpPr txBox="1">
            <a:spLocks/>
          </p:cNvSpPr>
          <p:nvPr/>
        </p:nvSpPr>
        <p:spPr>
          <a:xfrm rot="0">
            <a:off x="1244600" y="5230495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Fitter</a:t>
            </a:r>
            <a:r>
              <a:rPr lang="ko-KR" sz="1800">
                <a:latin typeface="맑은 고딕" charset="0"/>
                <a:ea typeface="맑은 고딕" charset="0"/>
              </a:rPr>
              <a:t> 컴포넌트의 </a:t>
            </a:r>
            <a:r>
              <a:rPr lang="ko-KR"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Fit을 </a:t>
            </a:r>
            <a:r>
              <a:rPr lang="ko-KR" sz="1800">
                <a:latin typeface="맑은 고딕" charset="0"/>
                <a:ea typeface="맑은 고딕" charset="0"/>
              </a:rPr>
              <a:t>Preferred</a:t>
            </a:r>
            <a:r>
              <a:rPr lang="ko-KR" sz="1800">
                <a:latin typeface="맑은 고딕" charset="0"/>
                <a:ea typeface="맑은 고딕" charset="0"/>
              </a:rPr>
              <a:t> Size로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83" descr="C:/Users/Admin1/AppData/Roaming/PolarisOffice/ETemp/6744_12107320/fImage24785376153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54785"/>
            <a:ext cx="2703195" cy="3817620"/>
          </a:xfrm>
          <a:prstGeom prst="roundRect"/>
          <a:solidFill>
            <a:srgbClr val="EDEDED"/>
          </a:solidFill>
        </p:spPr>
      </p:pic>
      <p:pic>
        <p:nvPicPr>
          <p:cNvPr id="19" name="그림 33" descr="C:/Users/Admin1/AppData/Roaming/PolarisOffice/ETemp/6744_12107320/fImage50872615705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438910"/>
          </a:xfrm>
          <a:prstGeom prst="roundRect"/>
          <a:solidFill>
            <a:srgbClr val="EDEDED"/>
          </a:solidFill>
        </p:spPr>
      </p:pic>
      <p:sp>
        <p:nvSpPr>
          <p:cNvPr id="20" name="텍스트 상자 34"/>
          <p:cNvSpPr txBox="1">
            <a:spLocks/>
          </p:cNvSpPr>
          <p:nvPr/>
        </p:nvSpPr>
        <p:spPr>
          <a:xfrm rot="0">
            <a:off x="1240790" y="294449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String 오브젝트에  </a:t>
            </a:r>
            <a:r>
              <a:rPr sz="1800">
                <a:latin typeface="맑은 고딕" charset="0"/>
                <a:ea typeface="맑은 고딕" charset="0"/>
              </a:rPr>
              <a:t>Content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Size</a:t>
            </a:r>
            <a:r>
              <a:rPr sz="1800">
                <a:latin typeface="맑은 고딕" charset="0"/>
                <a:ea typeface="맑은 고딕" charset="0"/>
              </a:rPr>
              <a:t> Fitter 컴포넌트를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5" descr="C:/Users/Admin1/AppData/Roaming/PolarisOffice/ETemp/6744_12107320/fImage122082638145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6920" y="2489200"/>
            <a:ext cx="1284605" cy="18783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55770" y="372110"/>
            <a:ext cx="36772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7615" y="2998470"/>
            <a:ext cx="41294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 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44"/>
          <p:cNvSpPr txBox="1">
            <a:spLocks/>
          </p:cNvSpPr>
          <p:nvPr/>
        </p:nvSpPr>
        <p:spPr>
          <a:xfrm rot="0">
            <a:off x="6828790" y="5291455"/>
            <a:ext cx="4119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ChatManager 스크립트에서 </a:t>
            </a:r>
            <a:r>
              <a:rPr lang="ko-KR" sz="1800">
                <a:latin typeface="맑은 고딕" charset="0"/>
                <a:ea typeface="맑은 고딕" charset="0"/>
              </a:rPr>
              <a:t>InputField</a:t>
            </a:r>
            <a:r>
              <a:rPr lang="ko-KR" sz="1800">
                <a:latin typeface="맑은 고딕" charset="0"/>
                <a:ea typeface="맑은 고딕" charset="0"/>
              </a:rPr>
              <a:t> 변수와 Transform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96" descr="C:/Users/Admin1/AppData/Roaming/PolarisOffice/ETemp/6744_12107320/fImage43711384971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4125595"/>
            <a:ext cx="4132580" cy="1060450"/>
          </a:xfrm>
          <a:prstGeom prst="roundRect"/>
          <a:solidFill>
            <a:srgbClr val="EDEDED"/>
          </a:solidFill>
        </p:spPr>
      </p:pic>
      <p:pic>
        <p:nvPicPr>
          <p:cNvPr id="30" name="그림 99" descr="C:/Users/Admin1/AppData/Roaming/PolarisOffice/ETemp/6744_12107320/fImage12064385989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1441450"/>
            <a:ext cx="4112260" cy="1565275"/>
          </a:xfrm>
          <a:prstGeom prst="roundRect"/>
          <a:solidFill>
            <a:srgbClr val="EDEDED"/>
          </a:solidFill>
        </p:spPr>
      </p:pic>
      <p:sp>
        <p:nvSpPr>
          <p:cNvPr id="31" name="텍스트 상자 102"/>
          <p:cNvSpPr txBox="1">
            <a:spLocks/>
          </p:cNvSpPr>
          <p:nvPr/>
        </p:nvSpPr>
        <p:spPr>
          <a:xfrm rot="0">
            <a:off x="6831330" y="3093085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 descr="C:/Users/Admin1/AppData/Roaming/PolarisOffice/ETemp/6744_12107320/fImage5054264328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1438275"/>
            <a:ext cx="4121150" cy="1473835"/>
          </a:xfrm>
          <a:prstGeom prst="roundRect"/>
          <a:solidFill>
            <a:srgbClr val="EDEDED"/>
          </a:solidFill>
        </p:spPr>
      </p:pic>
      <p:sp>
        <p:nvSpPr>
          <p:cNvPr id="33" name="텍스트 상자 41"/>
          <p:cNvSpPr txBox="1">
            <a:spLocks/>
          </p:cNvSpPr>
          <p:nvPr/>
        </p:nvSpPr>
        <p:spPr>
          <a:xfrm rot="0">
            <a:off x="1238885" y="5292090"/>
            <a:ext cx="4119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Content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</a:t>
            </a:r>
            <a:r>
              <a:rPr lang="ko-KR" sz="1800">
                <a:latin typeface="맑은 고딕" charset="0"/>
                <a:ea typeface="맑은 고딕" charset="0"/>
              </a:rPr>
              <a:t>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Fit을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Size로</a:t>
            </a:r>
            <a:r>
              <a:rPr lang="ko-KR"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42" descr="C:/Users/Admin1/AppData/Roaming/PolarisOffice/ETemp/6744_12107320/fImage6093368239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2535" y="4030980"/>
            <a:ext cx="4126230" cy="1172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814820" y="4151630"/>
            <a:ext cx="41408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Chatting(string)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String 객체를 </a:t>
            </a:r>
            <a:r>
              <a:rPr lang="ko-KR" sz="1800">
                <a:latin typeface="맑은 고딕" charset="0"/>
                <a:ea typeface="맑은 고딕" charset="0"/>
              </a:rPr>
              <a:t>동적으로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String 객체의 위치를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오브젝트의 하위 오브젝트로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1233170" y="3874135"/>
            <a:ext cx="414274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</a:t>
            </a:r>
            <a:r>
              <a:rPr lang="ko-KR" sz="1800">
                <a:latin typeface="맑은 고딕" charset="0"/>
                <a:ea typeface="맑은 고딕" charset="0"/>
              </a:rPr>
              <a:t> 입력한 값을 string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채팅을 입력하고 Enter </a:t>
            </a:r>
            <a:r>
              <a:rPr lang="ko-KR" sz="1800">
                <a:latin typeface="맑은 고딕" charset="0"/>
                <a:ea typeface="맑은 고딕" charset="0"/>
              </a:rPr>
              <a:t>Key를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누르는</a:t>
            </a:r>
            <a:r>
              <a:rPr lang="ko-KR" sz="1800">
                <a:latin typeface="맑은 고딕" charset="0"/>
                <a:ea typeface="맑은 고딕" charset="0"/>
              </a:rPr>
              <a:t> 순간 RPC 함수를 모든 </a:t>
            </a:r>
            <a:r>
              <a:rPr lang="ko-KR" sz="1800">
                <a:latin typeface="맑은 고딕" charset="0"/>
                <a:ea typeface="맑은 고딕" charset="0"/>
              </a:rPr>
              <a:t>클라이언트가</a:t>
            </a:r>
            <a:r>
              <a:rPr lang="ko-KR" sz="1800">
                <a:latin typeface="맑은 고딕" charset="0"/>
                <a:ea typeface="맑은 고딕" charset="0"/>
              </a:rPr>
              <a:t>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372745"/>
            <a:ext cx="3556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그림 106" descr="C:/Users/Admin1/AppData/Roaming/PolarisOffice/ETemp/6744_12107320/fImage64057388544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385570"/>
            <a:ext cx="4135120" cy="2292985"/>
          </a:xfrm>
          <a:prstGeom prst="roundRect"/>
          <a:solidFill>
            <a:srgbClr val="EDEDED"/>
          </a:solidFill>
        </p:spPr>
      </p:pic>
      <p:pic>
        <p:nvPicPr>
          <p:cNvPr id="41" name="그림 1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394460"/>
            <a:ext cx="4140835" cy="2542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89890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 rot="0">
            <a:off x="1220470" y="5245735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Scroll Rect 옵션에 수직으로 </a:t>
            </a:r>
            <a:r>
              <a:rPr lang="ko-KR" sz="1800">
                <a:latin typeface="맑은 고딕" charset="0"/>
                <a:ea typeface="맑은 고딕" charset="0"/>
              </a:rPr>
              <a:t>이동만</a:t>
            </a:r>
            <a:r>
              <a:rPr lang="ko-KR" sz="1800">
                <a:latin typeface="맑은 고딕" charset="0"/>
                <a:ea typeface="맑은 고딕" charset="0"/>
              </a:rPr>
              <a:t> 하므로 Horizontal을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 descr="C:/Users/Admin1/AppData/Roaming/PolarisOffice/ETemp/6744_12107320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71930"/>
            <a:ext cx="4145280" cy="3627755"/>
          </a:xfrm>
          <a:prstGeom prst="roundRect"/>
          <a:solidFill>
            <a:srgbClr val="EDEDED"/>
          </a:solidFill>
        </p:spPr>
      </p:pic>
      <p:sp>
        <p:nvSpPr>
          <p:cNvPr id="38" name="텍스트 상자 64"/>
          <p:cNvSpPr txBox="1">
            <a:spLocks/>
          </p:cNvSpPr>
          <p:nvPr/>
        </p:nvSpPr>
        <p:spPr>
          <a:xfrm rot="0">
            <a:off x="6822440" y="275145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Photon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15" descr="C:/Users/Admin1/AppData/Roaming/PolarisOffice/ETemp/6744_12107320/fImage8951392477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03285" y="1464310"/>
            <a:ext cx="2459990" cy="1206500"/>
          </a:xfrm>
          <a:prstGeom prst="roundRect"/>
          <a:solidFill>
            <a:srgbClr val="EDEDED"/>
          </a:solidFill>
        </p:spPr>
      </p:pic>
      <p:pic>
        <p:nvPicPr>
          <p:cNvPr id="40" name="그림 116" descr="C:/Users/Admin1/AppData/Roaming/PolarisOffice/ETemp/6744_12107320/fImage7417393153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1527175" cy="1202690"/>
          </a:xfrm>
          <a:prstGeom prst="roundRect"/>
          <a:solidFill>
            <a:srgbClr val="EDEDED"/>
          </a:solidFill>
        </p:spPr>
      </p:pic>
      <p:sp>
        <p:nvSpPr>
          <p:cNvPr id="42" name="텍스트 상자 120"/>
          <p:cNvSpPr txBox="1">
            <a:spLocks/>
          </p:cNvSpPr>
          <p:nvPr/>
        </p:nvSpPr>
        <p:spPr>
          <a:xfrm rot="0">
            <a:off x="6822440" y="524827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InputField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44" descr="C:/Users/Admin1/AppData/Roaming/PolarisOffice/ETemp/6744_12107320/fImage117212686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3747135"/>
            <a:ext cx="4152900" cy="14217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