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7053" r:id="rId12"/>
  </p:sldMasterIdLst>
  <p:notesMasterIdLst>
    <p:notesMasterId r:id="rId14"/>
  </p:notesMasterIdLst>
  <p:sldIdLst>
    <p:sldId id="309" r:id="rId16"/>
    <p:sldId id="307" r:id="rId18"/>
    <p:sldId id="327" r:id="rId19"/>
    <p:sldId id="326" r:id="rId21"/>
    <p:sldId id="320" r:id="rId23"/>
    <p:sldId id="328" r:id="rId25"/>
    <p:sldId id="321" r:id="rId27"/>
    <p:sldId id="329" r:id="rId29"/>
    <p:sldId id="322" r:id="rId31"/>
    <p:sldId id="330" r:id="rId33"/>
    <p:sldId id="333" r:id="rId35"/>
    <p:sldId id="334" r:id="rId37"/>
    <p:sldId id="335" r:id="rId39"/>
    <p:sldId id="336" r:id="rId41"/>
    <p:sldId id="337" r:id="rId43"/>
    <p:sldId id="338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39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3" Type="http://schemas.openxmlformats.org/officeDocument/2006/relationships/slide" Target="slides/slide15.xml"></Relationship><Relationship Id="rId45" Type="http://schemas.openxmlformats.org/officeDocument/2006/relationships/slide" Target="slides/slide16.xml"></Relationship><Relationship Id="rId48" Type="http://schemas.openxmlformats.org/officeDocument/2006/relationships/viewProps" Target="viewProps.xml"></Relationship><Relationship Id="rId4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6560" cy="309626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6560" cy="36106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960" cy="46863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6560" cy="309626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6560" cy="36106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960" cy="46863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6560" cy="309626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6560" cy="36106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960" cy="46863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195" cy="309689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195" cy="36112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2595" cy="46926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5" Type="http://schemas.openxmlformats.org/officeDocument/2006/relationships/image" Target="../media/fImage89511486334.png"></Relationship><Relationship Id="rId7" Type="http://schemas.openxmlformats.org/officeDocument/2006/relationships/notesSlide" Target="../notesSlides/notesSlide1.xml"></Relationship><Relationship Id="rId12" Type="http://schemas.openxmlformats.org/officeDocument/2006/relationships/image" Target="../media/fImage2242172279169.png"></Relationship><Relationship Id="rId15" Type="http://schemas.openxmlformats.org/officeDocument/2006/relationships/image" Target="../media/fImage53662568467.png"></Relationship><Relationship Id="rId17" Type="http://schemas.openxmlformats.org/officeDocument/2006/relationships/image" Target="../media/fImage757129341.png"></Relationship><Relationship Id="rId18" Type="http://schemas.openxmlformats.org/officeDocument/2006/relationships/image" Target="../media/fImage58051529169.png"></Relationship><Relationship Id="rId19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8" Type="http://schemas.openxmlformats.org/officeDocument/2006/relationships/notesSlide" Target="../notesSlides/notesSlide10.xml"></Relationship><Relationship Id="rId15" Type="http://schemas.openxmlformats.org/officeDocument/2006/relationships/image" Target="../media/fImage3511291491.png"></Relationship><Relationship Id="rId16" Type="http://schemas.openxmlformats.org/officeDocument/2006/relationships/image" Target="../media/fImage713232441.png"></Relationship><Relationship Id="rId17" Type="http://schemas.openxmlformats.org/officeDocument/2006/relationships/image" Target="../media/fImage216253419961.png"></Relationship><Relationship Id="rId18" Type="http://schemas.openxmlformats.org/officeDocument/2006/relationships/image" Target="../media/fImage117643286334.png"></Relationship><Relationship Id="rId19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58293115724.png"></Relationship><Relationship Id="rId4" Type="http://schemas.openxmlformats.org/officeDocument/2006/relationships/notesSlide" Target="../notesSlides/notesSlide11.xml"></Relationship><Relationship Id="rId5" Type="http://schemas.openxmlformats.org/officeDocument/2006/relationships/image" Target="../media/fImage3017346491.png"></Relationship><Relationship Id="rId6" Type="http://schemas.openxmlformats.org/officeDocument/2006/relationships/image" Target="../media/fImage71893472995.png"></Relationship><Relationship Id="rId7" Type="http://schemas.openxmlformats.org/officeDocument/2006/relationships/image" Target="../media/fImage104793491942.png"></Relationship><Relationship Id="rId8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6" Type="http://schemas.openxmlformats.org/officeDocument/2006/relationships/notesSlide" Target="../notesSlides/notesSlide12.xml"></Relationship><Relationship Id="rId7" Type="http://schemas.openxmlformats.org/officeDocument/2006/relationships/image" Target="../media/fImage760618841.png"></Relationship><Relationship Id="rId8" Type="http://schemas.openxmlformats.org/officeDocument/2006/relationships/image" Target="../media/fImage91471898467.png"></Relationship><Relationship Id="rId9" Type="http://schemas.openxmlformats.org/officeDocument/2006/relationships/image" Target="../media/fImage86711916334.png"></Relationship><Relationship Id="rId10" Type="http://schemas.openxmlformats.org/officeDocument/2006/relationships/image" Target="../media/fImage131721926500.png"></Relationship><Relationship Id="rId11" Type="http://schemas.openxmlformats.org/officeDocument/2006/relationships/image" Target="../media/fImage2242172279169.png"></Relationship><Relationship Id="rId12" Type="http://schemas.openxmlformats.org/officeDocument/2006/relationships/image" Target="../media/fImage46363529358.png"></Relationship><Relationship Id="rId13" Type="http://schemas.openxmlformats.org/officeDocument/2006/relationships/image" Target="../media/fImage76061969169.png"></Relationship><Relationship Id="rId14" Type="http://schemas.openxmlformats.org/officeDocument/2006/relationships/image" Target="../media/fImage457891975724.png"></Relationship><Relationship Id="rId15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25942931478.png"></Relationship><Relationship Id="rId3" Type="http://schemas.openxmlformats.org/officeDocument/2006/relationships/image" Target="../media/fImage395353079358.png"></Relationship><Relationship Id="rId4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63903136962.png"></Relationship><Relationship Id="rId3" Type="http://schemas.openxmlformats.org/officeDocument/2006/relationships/image" Target="../media/fImage535063144464.png"></Relationship><Relationship Id="rId4" Type="http://schemas.openxmlformats.org/officeDocument/2006/relationships/image" Target="../media/fImage223093255705.png"></Relationship><Relationship Id="rId5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17273188145.png"></Relationship><Relationship Id="rId3" Type="http://schemas.openxmlformats.org/officeDocument/2006/relationships/image" Target="../media/fImage456563283281.png"></Relationship><Relationship Id="rId4" Type="http://schemas.openxmlformats.org/officeDocument/2006/relationships/image" Target="../media/fImage84813296827.png"></Relationship><Relationship Id="rId5" Type="http://schemas.openxmlformats.org/officeDocument/2006/relationships/image" Target="../media/fImage115363309961.png"></Relationship><Relationship Id="rId6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648631441.png"></Relationship><Relationship Id="rId3" Type="http://schemas.openxmlformats.org/officeDocument/2006/relationships/image" Target="../media/fImage52393158467.png"></Relationship><Relationship Id="rId4" Type="http://schemas.openxmlformats.org/officeDocument/2006/relationships/image" Target="../media/fImage58333176334.png"></Relationship><Relationship Id="rId5" Type="http://schemas.openxmlformats.org/officeDocument/2006/relationships/image" Target="../media/fImage169713216500.png"></Relationship><Relationship Id="rId6" Type="http://schemas.openxmlformats.org/officeDocument/2006/relationships/image" Target="../media/fImage99363229169.png"></Relationship><Relationship Id="rId7" Type="http://schemas.openxmlformats.org/officeDocument/2006/relationships/notesSlide" Target="../notesSlides/notesSlide16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11" Type="http://schemas.openxmlformats.org/officeDocument/2006/relationships/image" Target="../media/fImage120802301478.png"></Relationship><Relationship Id="rId12" Type="http://schemas.openxmlformats.org/officeDocument/2006/relationships/image" Target="../media/fImage50222988467.png"></Relationship><Relationship Id="rId13" Type="http://schemas.openxmlformats.org/officeDocument/2006/relationships/image" Target="../media/fImage21453026334.png"></Relationship><Relationship Id="rId14" Type="http://schemas.openxmlformats.org/officeDocument/2006/relationships/image" Target="../media/fImage2242173016500.png"></Relationship><Relationship Id="rId1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19673606500.png"></Relationship><Relationship Id="rId3" Type="http://schemas.openxmlformats.org/officeDocument/2006/relationships/image" Target="../media/fImage46343619169.png"></Relationship><Relationship Id="rId4" Type="http://schemas.openxmlformats.org/officeDocument/2006/relationships/image" Target="../media/fImage73043625724.png"></Relationship><Relationship Id="rId5" Type="http://schemas.openxmlformats.org/officeDocument/2006/relationships/image" Target="../media/fImage2242172279169.png"></Relationship><Relationship Id="rId6" Type="http://schemas.openxmlformats.org/officeDocument/2006/relationships/image" Target="../media/fImage75692385705.png"></Relationship><Relationship Id="rId7" Type="http://schemas.openxmlformats.org/officeDocument/2006/relationships/image" Target="../media/fImage125493721478.png"></Relationship><Relationship Id="rId8" Type="http://schemas.openxmlformats.org/officeDocument/2006/relationships/notesSlide" Target="../notesSlides/notesSlide3.xml"></Relationship><Relationship Id="rId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6363529358.png"></Relationship><Relationship Id="rId3" Type="http://schemas.openxmlformats.org/officeDocument/2006/relationships/image" Target="../media/fImage129593546962.png"></Relationship><Relationship Id="rId4" Type="http://schemas.openxmlformats.org/officeDocument/2006/relationships/image" Target="../media/fImage330251699169.png"></Relationship><Relationship Id="rId6" Type="http://schemas.openxmlformats.org/officeDocument/2006/relationships/image" Target="../media/fImage58303784464.png"></Relationship><Relationship Id="rId7" Type="http://schemas.openxmlformats.org/officeDocument/2006/relationships/image" Target="../media/fImage123222398145.png"></Relationship><Relationship Id="rId8" Type="http://schemas.openxmlformats.org/officeDocument/2006/relationships/notesSlide" Target="../notesSlides/notesSlide4.xml"></Relationship><Relationship Id="rId9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image" Target="../media/fImage168562729169.png"></Relationship><Relationship Id="rId7" Type="http://schemas.openxmlformats.org/officeDocument/2006/relationships/notesSlide" Target="../notesSlides/notesSlide5.xml"></Relationship><Relationship Id="rId10" Type="http://schemas.openxmlformats.org/officeDocument/2006/relationships/image" Target="../media/fImage108793805705.png"></Relationship><Relationship Id="rId11" Type="http://schemas.openxmlformats.org/officeDocument/2006/relationships/image" Target="../media/fImage223883818145.png"></Relationship><Relationship Id="rId13" Type="http://schemas.openxmlformats.org/officeDocument/2006/relationships/image" Target="../media/fImage37293089169.png"></Relationship><Relationship Id="rId14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image" Target="../media/fImage11453399491.png"></Relationship><Relationship Id="rId6" Type="http://schemas.openxmlformats.org/officeDocument/2006/relationships/notesSlide" Target="../notesSlides/notesSlide6.xml"></Relationship><Relationship Id="rId7" Type="http://schemas.openxmlformats.org/officeDocument/2006/relationships/image" Target="../media/fImage50223125724.png"></Relationship><Relationship Id="rId8" Type="http://schemas.openxmlformats.org/officeDocument/2006/relationships/image" Target="../media/fImage55843141478.png"></Relationship><Relationship Id="rId9" Type="http://schemas.openxmlformats.org/officeDocument/2006/relationships/image" Target="../media/fImage2242173139358.png"></Relationship><Relationship Id="rId10" Type="http://schemas.openxmlformats.org/officeDocument/2006/relationships/image" Target="../media/fImage215813156962.png"></Relationship><Relationship Id="rId1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notesSlide" Target="../notesSlides/notesSlide7.xml"></Relationship><Relationship Id="rId11" Type="http://schemas.openxmlformats.org/officeDocument/2006/relationships/image" Target="../media/fImage55853184464.png"></Relationship><Relationship Id="rId12" Type="http://schemas.openxmlformats.org/officeDocument/2006/relationships/image" Target="../media/fImage415713141478.png"></Relationship><Relationship Id="rId13" Type="http://schemas.openxmlformats.org/officeDocument/2006/relationships/image" Target="../media/fImage47032256334.png"></Relationship><Relationship Id="rId14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4" Type="http://schemas.openxmlformats.org/officeDocument/2006/relationships/notesSlide" Target="../notesSlides/notesSlide8.xml"></Relationship><Relationship Id="rId5" Type="http://schemas.openxmlformats.org/officeDocument/2006/relationships/image" Target="../media/fImage267443205705.png"></Relationship><Relationship Id="rId6" Type="http://schemas.openxmlformats.org/officeDocument/2006/relationships/image" Target="../media/fImage168223218145.png"></Relationship><Relationship Id="rId7" Type="http://schemas.openxmlformats.org/officeDocument/2006/relationships/image" Target="../media/fImage89892908467.png"></Relationship><Relationship Id="rId8" Type="http://schemas.openxmlformats.org/officeDocument/2006/relationships/image" Target="../media/fImage53012916334.png"></Relationship><Relationship Id="rId9" Type="http://schemas.openxmlformats.org/officeDocument/2006/relationships/image" Target="../media/fImage2242172279169.png"></Relationship><Relationship Id="rId10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notesSlide" Target="../notesSlides/notesSlide9.xml"></Relationship><Relationship Id="rId11" Type="http://schemas.openxmlformats.org/officeDocument/2006/relationships/image" Target="../media/fImage622015741.png"></Relationship><Relationship Id="rId14" Type="http://schemas.openxmlformats.org/officeDocument/2006/relationships/image" Target="../media/fImage437819841.png"></Relationship><Relationship Id="rId15" Type="http://schemas.openxmlformats.org/officeDocument/2006/relationships/image" Target="../media/fImage112263823281.png"></Relationship><Relationship Id="rId16" Type="http://schemas.openxmlformats.org/officeDocument/2006/relationships/image" Target="../media/fImage26953353281.png"></Relationship><Relationship Id="rId17" Type="http://schemas.openxmlformats.org/officeDocument/2006/relationships/image" Target="../media/fImage29803376827.png"></Relationship><Relationship Id="rId18" Type="http://schemas.openxmlformats.org/officeDocument/2006/relationships/image" Target="../media/fImage2242172279169.png"></Relationship><Relationship Id="rId19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462145" y="416560"/>
            <a:ext cx="32645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26" name="텍스트 상자 6"/>
          <p:cNvSpPr txBox="1">
            <a:spLocks/>
          </p:cNvSpPr>
          <p:nvPr/>
        </p:nvSpPr>
        <p:spPr>
          <a:xfrm rot="0">
            <a:off x="1231900" y="2541905"/>
            <a:ext cx="414464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 번째로 </a:t>
            </a:r>
            <a:r>
              <a:rPr sz="1800">
                <a:latin typeface="맑은 고딕" charset="0"/>
                <a:ea typeface="맑은 고딕" charset="0"/>
              </a:rPr>
              <a:t>Project 폴더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아래에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폴더 Character 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월</a:t>
            </a:r>
            <a:r>
              <a:rPr lang="ko-KR" sz="1800">
                <a:latin typeface="맑은 고딕" charset="0"/>
                <a:ea typeface="맑은 고딕" charset="0"/>
              </a:rPr>
              <a:t>드</a:t>
            </a:r>
            <a:r>
              <a:rPr lang="ko-KR" sz="1800">
                <a:latin typeface="맑은 고딕" charset="0"/>
                <a:ea typeface="맑은 고딕" charset="0"/>
              </a:rPr>
              <a:t>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12" descr="C:/Users/Admin1/AppData/Roaming/PolarisOffice/ETemp/8900_22529008/fImage8951148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1438275"/>
            <a:ext cx="4144010" cy="2834640"/>
          </a:xfrm>
          <a:prstGeom prst="roundRect"/>
          <a:solidFill>
            <a:srgbClr val="EDEDED"/>
          </a:solidFill>
        </p:spPr>
      </p:pic>
      <p:sp>
        <p:nvSpPr>
          <p:cNvPr id="29" name="텍스트 상자 13"/>
          <p:cNvSpPr txBox="1">
            <a:spLocks/>
          </p:cNvSpPr>
          <p:nvPr/>
        </p:nvSpPr>
        <p:spPr>
          <a:xfrm rot="0">
            <a:off x="6813550" y="4465955"/>
            <a:ext cx="413639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Character 오브젝트에 </a:t>
            </a: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View</a:t>
            </a:r>
            <a:r>
              <a:rPr lang="ko-KR" sz="1800">
                <a:latin typeface="맑은 고딕" charset="0"/>
                <a:ea typeface="맑은 고딕" charset="0"/>
              </a:rPr>
              <a:t>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Photon View를 추가하게 </a:t>
            </a:r>
            <a:r>
              <a:rPr lang="ko-KR" sz="1800">
                <a:latin typeface="맑은 고딕" charset="0"/>
                <a:ea typeface="맑은 고딕" charset="0"/>
              </a:rPr>
              <a:t>되면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포톤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네트워크에</a:t>
            </a:r>
            <a:r>
              <a:rPr lang="ko-KR" sz="1800">
                <a:latin typeface="맑은 고딕" charset="0"/>
                <a:ea typeface="맑은 고딕" charset="0"/>
              </a:rPr>
              <a:t> 연결(동기화)될 </a:t>
            </a:r>
            <a:r>
              <a:rPr lang="ko-KR" sz="1800">
                <a:latin typeface="맑은 고딕" charset="0"/>
                <a:ea typeface="맑은 고딕" charset="0"/>
              </a:rPr>
              <a:t>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객체가</a:t>
            </a:r>
            <a:r>
              <a:rPr lang="ko-KR" sz="1800">
                <a:latin typeface="맑은 고딕" charset="0"/>
                <a:ea typeface="맑은 고딕" charset="0"/>
              </a:rPr>
              <a:t>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16"/>
          <p:cNvSpPr txBox="1">
            <a:spLocks/>
          </p:cNvSpPr>
          <p:nvPr/>
        </p:nvSpPr>
        <p:spPr>
          <a:xfrm rot="0">
            <a:off x="1231900" y="5297170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Character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Transform</a:t>
            </a:r>
            <a:r>
              <a:rPr lang="ko-KR" sz="1800">
                <a:latin typeface="맑은 고딕" charset="0"/>
                <a:ea typeface="맑은 고딕" charset="0"/>
              </a:rPr>
              <a:t> View </a:t>
            </a:r>
            <a:r>
              <a:rPr lang="ko-KR" sz="1800">
                <a:latin typeface="맑은 고딕" charset="0"/>
                <a:ea typeface="맑은 고딕" charset="0"/>
              </a:rPr>
              <a:t>컴포넌트를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5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38275"/>
            <a:ext cx="1361440" cy="1051560"/>
          </a:xfrm>
          <a:prstGeom prst="roundRect"/>
          <a:solidFill>
            <a:srgbClr val="EDEDED"/>
          </a:solidFill>
        </p:spPr>
      </p:pic>
      <p:pic>
        <p:nvPicPr>
          <p:cNvPr id="42" name="그림 1" descr="C:/Users/Admin1/AppData/Roaming/PolarisOffice/ETemp/8900_22529008/fImage757129341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56535" y="1436370"/>
            <a:ext cx="2610485" cy="1053465"/>
          </a:xfrm>
          <a:prstGeom prst="roundRect"/>
          <a:solidFill>
            <a:srgbClr val="EDEDED"/>
          </a:solidFill>
        </p:spPr>
      </p:pic>
      <p:pic>
        <p:nvPicPr>
          <p:cNvPr id="35" name="그림 14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89810" y="1797050"/>
            <a:ext cx="625475" cy="351790"/>
          </a:xfrm>
          <a:prstGeom prst="rect"/>
          <a:noFill/>
        </p:spPr>
      </p:pic>
      <p:pic>
        <p:nvPicPr>
          <p:cNvPr id="43" name="그림 4" descr="C:/Users/Admin1/AppData/Roaming/PolarisOffice/ETemp/8900_22529008/fImage58051529169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3600450"/>
            <a:ext cx="4144010" cy="15944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71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pic>
        <p:nvPicPr>
          <p:cNvPr id="107" name="그림 41" descr="C:/Users/Admin1/AppData/Roaming/PolarisOffice/ETemp/8900_22529008/fImage3511291491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47165"/>
            <a:ext cx="4126865" cy="1412875"/>
          </a:xfrm>
          <a:prstGeom prst="roundRect"/>
          <a:solidFill>
            <a:srgbClr val="EDEDED"/>
          </a:solidFill>
        </p:spPr>
      </p:pic>
      <p:sp>
        <p:nvSpPr>
          <p:cNvPr id="108" name="텍스트 상자 42"/>
          <p:cNvSpPr txBox="1">
            <a:spLocks/>
          </p:cNvSpPr>
          <p:nvPr/>
        </p:nvSpPr>
        <p:spPr>
          <a:xfrm rot="0">
            <a:off x="6856730" y="2917825"/>
            <a:ext cx="40849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Terrain 오브젝트에 </a:t>
            </a:r>
            <a:r>
              <a:rPr sz="1800">
                <a:latin typeface="맑은 고딕" charset="0"/>
                <a:ea typeface="맑은 고딕" charset="0"/>
              </a:rPr>
              <a:t>Mesh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Collider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컴포넌트를</a:t>
            </a:r>
            <a:r>
              <a:rPr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" name="텍스트 상자 73"/>
          <p:cNvSpPr txBox="1">
            <a:spLocks/>
          </p:cNvSpPr>
          <p:nvPr/>
        </p:nvSpPr>
        <p:spPr>
          <a:xfrm rot="0">
            <a:off x="1229995" y="5246370"/>
            <a:ext cx="41370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UI에 Button - </a:t>
            </a:r>
            <a:r>
              <a:rPr sz="1800">
                <a:latin typeface="맑은 고딕" charset="0"/>
                <a:ea typeface="맑은 고딕" charset="0"/>
              </a:rPr>
              <a:t>TextMeshPro을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Home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Button이라는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" name="그림 74" descr="C:/Users/Admin1/AppData/Roaming/PolarisOffice/ETemp/8900_22529008/fImage713232441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03700" y="2463800"/>
            <a:ext cx="1172845" cy="1612265"/>
          </a:xfrm>
          <a:prstGeom prst="roundRect"/>
          <a:solidFill>
            <a:srgbClr val="EDEDED"/>
          </a:solidFill>
        </p:spPr>
      </p:pic>
      <p:pic>
        <p:nvPicPr>
          <p:cNvPr id="111" name="그림 75" descr="C:/Users/Admin1/AppData/Roaming/PolarisOffice/ETemp/8900_22529008/fImage216253419961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55420"/>
            <a:ext cx="2860675" cy="3644265"/>
          </a:xfrm>
          <a:prstGeom prst="roundRect"/>
          <a:solidFill>
            <a:srgbClr val="EDEDED"/>
          </a:solidFill>
        </p:spPr>
      </p:pic>
      <p:sp>
        <p:nvSpPr>
          <p:cNvPr id="112" name="텍스트 상자 76"/>
          <p:cNvSpPr txBox="1">
            <a:spLocks/>
          </p:cNvSpPr>
          <p:nvPr/>
        </p:nvSpPr>
        <p:spPr>
          <a:xfrm rot="0">
            <a:off x="6831330" y="5565775"/>
            <a:ext cx="41173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Home Button의 앵커를 </a:t>
            </a:r>
            <a:r>
              <a:rPr lang="ko-KR" sz="1800">
                <a:latin typeface="맑은 고딕" charset="0"/>
                <a:ea typeface="맑은 고딕" charset="0"/>
              </a:rPr>
              <a:t>지정하고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" name="그림 77" descr="C:/Users/Admin1/AppData/Roaming/PolarisOffice/ETemp/8900_22529008/fImage117643286334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3703955"/>
            <a:ext cx="4136390" cy="17233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101465" y="407035"/>
            <a:ext cx="39884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81" name="Rect 0"/>
          <p:cNvSpPr txBox="1">
            <a:spLocks/>
          </p:cNvSpPr>
          <p:nvPr/>
        </p:nvSpPr>
        <p:spPr>
          <a:xfrm rot="0">
            <a:off x="1238885" y="5228590"/>
            <a:ext cx="41471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Character 오브젝트에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Rigidbody</a:t>
            </a:r>
            <a:r>
              <a:rPr sz="1800">
                <a:latin typeface="맑은 고딕" charset="0"/>
                <a:ea typeface="맑은 고딕" charset="0"/>
              </a:rPr>
              <a:t> 컴포넌트에 Freeze </a:t>
            </a:r>
            <a:r>
              <a:rPr sz="1800">
                <a:latin typeface="맑은 고딕" charset="0"/>
                <a:ea typeface="맑은 고딕" charset="0"/>
              </a:rPr>
              <a:t>Ro</a:t>
            </a:r>
            <a:r>
              <a:rPr lang="ko-KR" sz="1800">
                <a:latin typeface="맑은 고딕" charset="0"/>
                <a:ea typeface="맑은 고딕" charset="0"/>
              </a:rPr>
              <a:t>tation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X,</a:t>
            </a:r>
            <a:r>
              <a:rPr lang="ko-KR" sz="1800">
                <a:latin typeface="맑은 고딕" charset="0"/>
                <a:ea typeface="맑은 고딕" charset="0"/>
              </a:rPr>
              <a:t> Y, Z 축을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" name="그림 30" descr="C:/Users/Admin1/AppData/Roaming/PolarisOffice/ETemp/8900_22529008/fImage15829311572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38275"/>
            <a:ext cx="4161155" cy="3644900"/>
          </a:xfrm>
          <a:prstGeom prst="roundRect"/>
          <a:solidFill>
            <a:srgbClr val="EDEDED"/>
          </a:solidFill>
        </p:spPr>
      </p:pic>
      <p:pic>
        <p:nvPicPr>
          <p:cNvPr id="113" name="그림 79" descr="C:/Users/Admin1/AppData/Roaming/PolarisOffice/ETemp/8900_22529008/fImage301734649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86750" y="1438275"/>
            <a:ext cx="2679065" cy="1232535"/>
          </a:xfrm>
          <a:prstGeom prst="roundRect"/>
          <a:solidFill>
            <a:srgbClr val="EDEDED"/>
          </a:solidFill>
        </p:spPr>
      </p:pic>
      <p:pic>
        <p:nvPicPr>
          <p:cNvPr id="114" name="그림 80" descr="C:/Users/Admin1/AppData/Roaming/PolarisOffice/ETemp/8900_22529008/fImage7189347299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6370"/>
            <a:ext cx="1327150" cy="1234440"/>
          </a:xfrm>
          <a:prstGeom prst="roundRect"/>
          <a:solidFill>
            <a:srgbClr val="EDEDED"/>
          </a:solidFill>
        </p:spPr>
      </p:pic>
      <p:sp>
        <p:nvSpPr>
          <p:cNvPr id="115" name="텍스트 상자 83"/>
          <p:cNvSpPr txBox="1">
            <a:spLocks/>
          </p:cNvSpPr>
          <p:nvPr/>
        </p:nvSpPr>
        <p:spPr>
          <a:xfrm rot="0">
            <a:off x="6813550" y="2794000"/>
            <a:ext cx="4144010" cy="58483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Home Button 오브젝트의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함수를</a:t>
            </a:r>
            <a:r>
              <a:rPr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" name="그림 84" descr="C:/Users/Admin1/AppData/Roaming/PolarisOffice/ETemp/8900_22529008/fImage10479349194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3540125"/>
            <a:ext cx="4152265" cy="1929765"/>
          </a:xfrm>
          <a:prstGeom prst="roundRect"/>
          <a:solidFill>
            <a:srgbClr val="EDEDED"/>
          </a:solidFill>
        </p:spPr>
      </p:pic>
      <p:sp>
        <p:nvSpPr>
          <p:cNvPr id="117" name="텍스트 상자 87"/>
          <p:cNvSpPr txBox="1">
            <a:spLocks/>
          </p:cNvSpPr>
          <p:nvPr/>
        </p:nvSpPr>
        <p:spPr>
          <a:xfrm rot="0">
            <a:off x="6822440" y="5596890"/>
            <a:ext cx="4135120" cy="58483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Game Manager 오브젝트의 </a:t>
            </a:r>
            <a:r>
              <a:rPr sz="1800">
                <a:latin typeface="맑은 고딕" charset="0"/>
                <a:ea typeface="맑은 고딕" charset="0"/>
              </a:rPr>
              <a:t>위치</a:t>
            </a:r>
            <a:r>
              <a:rPr sz="1800">
                <a:latin typeface="맑은 고딕" charset="0"/>
                <a:ea typeface="맑은 고딕" charset="0"/>
              </a:rPr>
              <a:t>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101465" y="407035"/>
            <a:ext cx="39890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81" name="Rect 0"/>
          <p:cNvSpPr txBox="1">
            <a:spLocks/>
          </p:cNvSpPr>
          <p:nvPr/>
        </p:nvSpPr>
        <p:spPr>
          <a:xfrm rot="0">
            <a:off x="1229995" y="4953000"/>
            <a:ext cx="414591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Project 폴더 아래에 </a:t>
            </a:r>
            <a:r>
              <a:rPr sz="1800">
                <a:latin typeface="맑은 고딕" charset="0"/>
                <a:ea typeface="맑은 고딕" charset="0"/>
              </a:rPr>
              <a:t>있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Props Texture 폴더에 Treasure </a:t>
            </a:r>
            <a:r>
              <a:rPr lang="ko-KR" sz="1800">
                <a:latin typeface="맑은 고딕" charset="0"/>
                <a:ea typeface="맑은 고딕" charset="0"/>
              </a:rPr>
              <a:t>Box</a:t>
            </a:r>
            <a:r>
              <a:rPr lang="ko-KR" sz="1800">
                <a:latin typeface="맑은 고딕" charset="0"/>
                <a:ea typeface="맑은 고딕" charset="0"/>
              </a:rPr>
              <a:t> 텍스처를 chest_lvl1 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 txBox="1">
            <a:spLocks/>
          </p:cNvSpPr>
          <p:nvPr/>
        </p:nvSpPr>
        <p:spPr>
          <a:xfrm rot="0">
            <a:off x="6822440" y="3629025"/>
            <a:ext cx="4135120" cy="5854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sz="1800">
                <a:latin typeface="맑은 고딕" charset="0"/>
                <a:ea typeface="맑은 고딕" charset="0"/>
              </a:rPr>
              <a:t> 월드 공간에 있는 </a:t>
            </a:r>
            <a:r>
              <a:rPr sz="1800">
                <a:latin typeface="맑은 고딕" charset="0"/>
                <a:ea typeface="맑은 고딕" charset="0"/>
              </a:rPr>
              <a:t>Treasure</a:t>
            </a:r>
            <a:r>
              <a:rPr sz="1800">
                <a:latin typeface="맑은 고딕" charset="0"/>
                <a:ea typeface="맑은 고딕" charset="0"/>
              </a:rPr>
              <a:t> Box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" name="Rect 0"/>
          <p:cNvSpPr txBox="1">
            <a:spLocks/>
          </p:cNvSpPr>
          <p:nvPr/>
        </p:nvSpPr>
        <p:spPr>
          <a:xfrm rot="0">
            <a:off x="6813550" y="5596890"/>
            <a:ext cx="4143375" cy="5854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GameManager 스크립트에서 </a:t>
            </a:r>
            <a:r>
              <a:rPr sz="1800">
                <a:latin typeface="맑은 고딕" charset="0"/>
                <a:ea typeface="맑은 고딕" charset="0"/>
              </a:rPr>
              <a:t>G</a:t>
            </a:r>
            <a:r>
              <a:rPr sz="1800">
                <a:latin typeface="맑은 고딕" charset="0"/>
                <a:ea typeface="맑은 고딕" charset="0"/>
              </a:rPr>
              <a:t>ameObject</a:t>
            </a:r>
            <a:r>
              <a:rPr sz="1800">
                <a:latin typeface="맑은 고딕" charset="0"/>
                <a:ea typeface="맑은 고딕" charset="0"/>
              </a:rPr>
              <a:t>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" name="그림 1" descr="C:/Users/Admin1/AppData/Roaming/PolarisOffice/ETemp/11956_17947152/fImage7606188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060" y="1427480"/>
            <a:ext cx="1368425" cy="1148715"/>
          </a:xfrm>
          <a:prstGeom prst="roundRect"/>
          <a:solidFill>
            <a:srgbClr val="EDEDED"/>
          </a:solidFill>
        </p:spPr>
      </p:pic>
      <p:pic>
        <p:nvPicPr>
          <p:cNvPr id="119" name="그림 2" descr="C:/Users/Admin1/AppData/Roaming/PolarisOffice/ETemp/11956_17947152/fImage9147189846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47645" y="1438275"/>
            <a:ext cx="2628265" cy="1137920"/>
          </a:xfrm>
          <a:prstGeom prst="roundRect"/>
          <a:solidFill>
            <a:srgbClr val="EDEDED"/>
          </a:solidFill>
        </p:spPr>
      </p:pic>
      <p:sp>
        <p:nvSpPr>
          <p:cNvPr id="120" name="텍스트 상자 7"/>
          <p:cNvSpPr txBox="1">
            <a:spLocks/>
          </p:cNvSpPr>
          <p:nvPr/>
        </p:nvSpPr>
        <p:spPr>
          <a:xfrm rot="0">
            <a:off x="1233170" y="2647315"/>
            <a:ext cx="41509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sz="1800">
                <a:latin typeface="맑은 고딕" charset="0"/>
                <a:ea typeface="맑은 고딕" charset="0"/>
              </a:rPr>
              <a:t>있</a:t>
            </a:r>
            <a:r>
              <a:rPr sz="1800">
                <a:latin typeface="맑은 고딕" charset="0"/>
                <a:ea typeface="맑은 고딕" charset="0"/>
              </a:rPr>
              <a:t>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Model 폴더에 Treasure Box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" name="그림 8" descr="C:/Users/Admin1/AppData/Roaming/PolarisOffice/ETemp/11956_17947152/fImage8671191633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9520" y="3721735"/>
            <a:ext cx="1370965" cy="1144270"/>
          </a:xfrm>
          <a:prstGeom prst="roundRect"/>
          <a:solidFill>
            <a:srgbClr val="EDEDED"/>
          </a:solidFill>
        </p:spPr>
      </p:pic>
      <p:pic>
        <p:nvPicPr>
          <p:cNvPr id="122" name="그림 11" descr="C:/Users/Admin1/AppData/Roaming/PolarisOffice/ETemp/11956_17947152/fImage131721926500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65425" y="3725545"/>
            <a:ext cx="2610485" cy="1132840"/>
          </a:xfrm>
          <a:prstGeom prst="roundRect"/>
          <a:solidFill>
            <a:srgbClr val="EDEDED"/>
          </a:solidFill>
        </p:spPr>
      </p:pic>
      <p:pic>
        <p:nvPicPr>
          <p:cNvPr id="123" name="그림 14" descr="C:/Users/Admin1/AppData/Roaming/PolarisOffice/ETemp/11956_17947152/fImage2242172279169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41245" y="1822450"/>
            <a:ext cx="628650" cy="354965"/>
          </a:xfrm>
          <a:prstGeom prst="rect"/>
          <a:noFill/>
        </p:spPr>
      </p:pic>
      <p:cxnSp>
        <p:nvCxnSpPr>
          <p:cNvPr id="124" name="도형 15"/>
          <p:cNvCxnSpPr/>
          <p:nvPr/>
        </p:nvCxnSpPr>
        <p:spPr>
          <a:xfrm rot="0" flipH="1">
            <a:off x="2196465" y="4160520"/>
            <a:ext cx="698500" cy="4914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그림 16" descr="C:/Users/Admin1/AppData/Roaming/PolarisOffice/ETemp/11956_17947152/fImage46363529358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794750" y="1429385"/>
            <a:ext cx="2164080" cy="2085340"/>
          </a:xfrm>
          <a:prstGeom prst="roundRect"/>
          <a:solidFill>
            <a:srgbClr val="EDEDED"/>
          </a:solidFill>
        </p:spPr>
      </p:pic>
      <p:pic>
        <p:nvPicPr>
          <p:cNvPr id="126" name="그림 17" descr="C:/Users/Admin1/AppData/Roaming/PolarisOffice/ETemp/11956_17947152/fImage76061969169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995" y="1421765"/>
            <a:ext cx="1762125" cy="2084705"/>
          </a:xfrm>
          <a:prstGeom prst="roundRect"/>
          <a:solidFill>
            <a:srgbClr val="EDEDED"/>
          </a:solidFill>
        </p:spPr>
      </p:pic>
      <p:pic>
        <p:nvPicPr>
          <p:cNvPr id="127" name="그림 18" descr="C:/Users/Admin1/AppData/Roaming/PolarisOffice/ETemp/11956_17947152/fImage457891975724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4384675"/>
            <a:ext cx="4135120" cy="10680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90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120" name="Rect 0"/>
          <p:cNvSpPr txBox="1">
            <a:spLocks/>
          </p:cNvSpPr>
          <p:nvPr/>
        </p:nvSpPr>
        <p:spPr>
          <a:xfrm rot="0">
            <a:off x="1224280" y="4154805"/>
            <a:ext cx="41516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RandomPosition(int)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선언한 다음 지역 변수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Vector3</a:t>
            </a:r>
            <a:r>
              <a:rPr lang="ko-KR" sz="1800">
                <a:latin typeface="맑은 고딕" charset="0"/>
                <a:ea typeface="맑은 고딕" charset="0"/>
              </a:rPr>
              <a:t>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direction 변수에 매개 변수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곱한 </a:t>
            </a:r>
            <a:r>
              <a:rPr lang="ko-KR" sz="1800">
                <a:latin typeface="맑은 고딕" charset="0"/>
                <a:ea typeface="맑은 고딕" charset="0"/>
              </a:rPr>
              <a:t>다음 y축의 값을 0으</a:t>
            </a:r>
            <a:r>
              <a:rPr lang="ko-KR" sz="1800">
                <a:latin typeface="맑은 고딕" charset="0"/>
                <a:ea typeface="맑은 고딕" charset="0"/>
              </a:rPr>
              <a:t>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2" name="그림 33" descr="C:/Users/Admin1/AppData/Roaming/PolarisOffice/ETemp/11956_17947152/fImage42594293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37640"/>
            <a:ext cx="4126865" cy="2525395"/>
          </a:xfrm>
          <a:prstGeom prst="roundRect"/>
          <a:solidFill>
            <a:srgbClr val="EDEDED"/>
          </a:solidFill>
        </p:spPr>
      </p:pic>
      <p:sp>
        <p:nvSpPr>
          <p:cNvPr id="133" name="텍스트 상자 36"/>
          <p:cNvSpPr txBox="1">
            <a:spLocks/>
          </p:cNvSpPr>
          <p:nvPr/>
        </p:nvSpPr>
        <p:spPr>
          <a:xfrm rot="0">
            <a:off x="6830695" y="4152900"/>
            <a:ext cx="4126865" cy="20751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Awake( ) 함수를 </a:t>
            </a:r>
            <a:r>
              <a:rPr sz="1800">
                <a:latin typeface="맑은 고딕" charset="0"/>
                <a:ea typeface="맑은 고딕" charset="0"/>
              </a:rPr>
              <a:t>선언하고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네트워크</a:t>
            </a:r>
            <a:r>
              <a:rPr lang="ko-KR" sz="1800">
                <a:latin typeface="맑은 고딕" charset="0"/>
                <a:ea typeface="맑은 고딕" charset="0"/>
              </a:rPr>
              <a:t> 객체를 생성하는 함수를 </a:t>
            </a:r>
            <a:r>
              <a:rPr lang="ko-KR" sz="1800">
                <a:latin typeface="맑은 고딕" charset="0"/>
                <a:ea typeface="맑은 고딕" charset="0"/>
              </a:rPr>
              <a:t>호출합니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네트워</a:t>
            </a:r>
            <a:r>
              <a:rPr sz="1800">
                <a:latin typeface="맑은 고딕" charset="0"/>
                <a:ea typeface="맑은 고딕" charset="0"/>
              </a:rPr>
              <a:t>크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객체끼리 통신과 수신을 </a:t>
            </a:r>
            <a:r>
              <a:rPr sz="1800">
                <a:latin typeface="맑은 고딕" charset="0"/>
                <a:ea typeface="맑은 고딕" charset="0"/>
              </a:rPr>
              <a:t>하려</a:t>
            </a:r>
            <a:r>
              <a:rPr lang="ko-KR" sz="1800">
                <a:latin typeface="맑은 고딕" charset="0"/>
                <a:ea typeface="맑은 고딕" charset="0"/>
              </a:rPr>
              <a:t>면</a:t>
            </a:r>
            <a:r>
              <a:rPr sz="1800">
                <a:latin typeface="맑은 고딕" charset="0"/>
                <a:ea typeface="맑은 고딕" charset="0"/>
              </a:rPr>
              <a:t> Photon View 컴포넌트가 있어야 </a:t>
            </a:r>
            <a:r>
              <a:rPr sz="1800">
                <a:latin typeface="맑은 고딕" charset="0"/>
                <a:ea typeface="맑은 고딕" charset="0"/>
              </a:rPr>
              <a:t>합니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4" name="그림 37" descr="C:/Users/Admin1/AppData/Roaming/PolarisOffice/ETemp/11956_17947152/fImage39535307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105" y="1438275"/>
            <a:ext cx="4154805" cy="25330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90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117" name="Rect 0"/>
          <p:cNvSpPr txBox="1">
            <a:spLocks/>
          </p:cNvSpPr>
          <p:nvPr/>
        </p:nvSpPr>
        <p:spPr>
          <a:xfrm rot="0">
            <a:off x="6813550" y="5312410"/>
            <a:ext cx="4144010" cy="8642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Start( ) 함수에서 마스터 </a:t>
            </a:r>
            <a:r>
              <a:rPr sz="1800">
                <a:latin typeface="맑은 고딕" charset="0"/>
                <a:ea typeface="맑은 고딕" charset="0"/>
              </a:rPr>
              <a:t>클라이언트이</a:t>
            </a:r>
            <a:r>
              <a:rPr sz="1800">
                <a:latin typeface="맑은 고딕" charset="0"/>
                <a:ea typeface="맑은 고딕" charset="0"/>
              </a:rPr>
              <a:t>면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CreateObject( ) 함수를 </a:t>
            </a:r>
            <a:r>
              <a:rPr sz="1800">
                <a:latin typeface="맑은 고딕" charset="0"/>
                <a:ea typeface="맑은 고딕" charset="0"/>
              </a:rPr>
              <a:t>호출하도</a:t>
            </a:r>
            <a:r>
              <a:rPr lang="ko-KR" sz="1800">
                <a:latin typeface="맑은 고딕" charset="0"/>
                <a:ea typeface="맑은 고딕" charset="0"/>
              </a:rPr>
              <a:t>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4" name="텍스트 상자 43"/>
          <p:cNvSpPr txBox="1">
            <a:spLocks/>
          </p:cNvSpPr>
          <p:nvPr/>
        </p:nvSpPr>
        <p:spPr>
          <a:xfrm rot="0">
            <a:off x="1223010" y="4399280"/>
            <a:ext cx="4152900" cy="17773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CreateObject( ) 라는 </a:t>
            </a:r>
            <a:r>
              <a:rPr sz="1800">
                <a:latin typeface="맑은 고딕" charset="0"/>
                <a:ea typeface="맑은 고딕" charset="0"/>
              </a:rPr>
              <a:t>코루</a:t>
            </a:r>
            <a:r>
              <a:rPr sz="1800">
                <a:latin typeface="맑은 고딕" charset="0"/>
                <a:ea typeface="맑은 고딕" charset="0"/>
              </a:rPr>
              <a:t>틴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함수를 선언한 다음 무한 </a:t>
            </a:r>
            <a:r>
              <a:rPr sz="1800">
                <a:latin typeface="맑은 고딕" charset="0"/>
                <a:ea typeface="맑은 고딕" charset="0"/>
              </a:rPr>
              <a:t>반복하도</a:t>
            </a:r>
            <a:r>
              <a:rPr lang="ko-KR" sz="1800">
                <a:latin typeface="맑은 고딕" charset="0"/>
                <a:ea typeface="맑은 고딕" charset="0"/>
              </a:rPr>
              <a:t>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5초 마다 Preasure Box라는 </a:t>
            </a:r>
            <a:r>
              <a:rPr lang="ko-KR" sz="1800">
                <a:latin typeface="맑은 고딕" charset="0"/>
                <a:ea typeface="맑은 고딕" charset="0"/>
              </a:rPr>
              <a:t>네트워</a:t>
            </a:r>
            <a:r>
              <a:rPr lang="ko-KR" sz="1800">
                <a:latin typeface="맑은 고딕" charset="0"/>
                <a:ea typeface="맑은 고딕" charset="0"/>
              </a:rPr>
              <a:t>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객체를 생성하도록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6" name="텍스트 상자 45"/>
          <p:cNvSpPr txBox="1">
            <a:spLocks/>
          </p:cNvSpPr>
          <p:nvPr/>
        </p:nvSpPr>
        <p:spPr>
          <a:xfrm rot="0">
            <a:off x="6813550" y="2644775"/>
            <a:ext cx="4144010" cy="70612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ExitGame( ) 함수를 </a:t>
            </a:r>
            <a:r>
              <a:rPr sz="1800">
                <a:latin typeface="맑은 고딕" charset="0"/>
                <a:ea typeface="맑은 고딕" charset="0"/>
              </a:rPr>
              <a:t>선언한 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LeaveRoom( ) 함수를 호출합니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7" name="그림 49" descr="C:/Users/Admin1/AppData/Roaming/PolarisOffice/ETemp/11956_17947152/fImage46390313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3428365"/>
            <a:ext cx="4135120" cy="1731645"/>
          </a:xfrm>
          <a:prstGeom prst="roundRect"/>
          <a:solidFill>
            <a:srgbClr val="EDEDED"/>
          </a:solidFill>
        </p:spPr>
      </p:pic>
      <p:pic>
        <p:nvPicPr>
          <p:cNvPr id="138" name="그림 52" descr="C:/Users/Admin1/AppData/Roaming/PolarisOffice/ETemp/11956_17947152/fImage53506314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740" y="1421130"/>
            <a:ext cx="4154170" cy="2791460"/>
          </a:xfrm>
          <a:prstGeom prst="roundRect"/>
          <a:solidFill>
            <a:srgbClr val="EDEDED"/>
          </a:solidFill>
        </p:spPr>
      </p:pic>
      <p:pic>
        <p:nvPicPr>
          <p:cNvPr id="139" name="그림 55" descr="C:/Users/Admin1/AppData/Roaming/PolarisOffice/ETemp/11956_17947152/fImage22309325570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21130"/>
            <a:ext cx="4140835" cy="11118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90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117" name="Rect 0"/>
          <p:cNvSpPr txBox="1">
            <a:spLocks/>
          </p:cNvSpPr>
          <p:nvPr/>
        </p:nvSpPr>
        <p:spPr>
          <a:xfrm rot="0">
            <a:off x="6813550" y="4442460"/>
            <a:ext cx="4144010" cy="17513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Project 폴더 아래에 </a:t>
            </a:r>
            <a:r>
              <a:rPr sz="1800">
                <a:latin typeface="맑은 고딕" charset="0"/>
                <a:ea typeface="맑은 고딕" charset="0"/>
              </a:rPr>
              <a:t>있</a:t>
            </a:r>
            <a:r>
              <a:rPr sz="1800">
                <a:latin typeface="맑은 고딕" charset="0"/>
                <a:ea typeface="맑은 고딕" charset="0"/>
              </a:rPr>
              <a:t>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Resources 폴더에 Treasure Box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 Game Manager 스크립트의 </a:t>
            </a:r>
            <a:r>
              <a:rPr lang="ko-KR" sz="1800">
                <a:latin typeface="맑은 고딕" charset="0"/>
                <a:ea typeface="맑은 고딕" charset="0"/>
              </a:rPr>
              <a:t>Preasure</a:t>
            </a:r>
            <a:r>
              <a:rPr lang="ko-KR" sz="1800">
                <a:latin typeface="맑은 고딕" charset="0"/>
                <a:ea typeface="맑은 고딕" charset="0"/>
              </a:rPr>
              <a:t> Box 변수에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5" name="Picture " descr="C:/Users/Admin1/AppData/Roaming/PolarisOffice/ETemp/11956_17947152/fImage31727318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4143375" cy="1189355"/>
          </a:xfrm>
          <a:prstGeom prst="roundRect"/>
          <a:solidFill>
            <a:srgbClr val="EDEDED"/>
          </a:solidFill>
        </p:spPr>
      </p:pic>
      <p:sp>
        <p:nvSpPr>
          <p:cNvPr id="136" name="Rect 0"/>
          <p:cNvSpPr txBox="1">
            <a:spLocks/>
          </p:cNvSpPr>
          <p:nvPr/>
        </p:nvSpPr>
        <p:spPr>
          <a:xfrm rot="0">
            <a:off x="1240790" y="2723515"/>
            <a:ext cx="4143375" cy="8724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OnLeftRoom( ) 함수를 </a:t>
            </a:r>
            <a:r>
              <a:rPr sz="1800">
                <a:latin typeface="맑은 고딕" charset="0"/>
                <a:ea typeface="맑은 고딕" charset="0"/>
              </a:rPr>
              <a:t>선언하</a:t>
            </a:r>
            <a:r>
              <a:rPr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LoadLevel( ) 함수를 </a:t>
            </a:r>
            <a:r>
              <a:rPr lang="ko-KR" sz="1800">
                <a:latin typeface="맑은 고딕" charset="0"/>
                <a:ea typeface="맑은 고딕" charset="0"/>
              </a:rPr>
              <a:t>호출합니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61"/>
          <p:cNvSpPr txBox="1">
            <a:spLocks/>
          </p:cNvSpPr>
          <p:nvPr/>
        </p:nvSpPr>
        <p:spPr>
          <a:xfrm rot="0">
            <a:off x="1243965" y="4999355"/>
            <a:ext cx="4131945" cy="11944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</a:t>
            </a:r>
            <a:r>
              <a:rPr sz="1800">
                <a:latin typeface="맑은 고딕" charset="0"/>
                <a:ea typeface="맑은 고딕" charset="0"/>
              </a:rPr>
              <a:t>OnMasterClientSwitched(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layer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함수를 </a:t>
            </a:r>
            <a:r>
              <a:rPr sz="1800">
                <a:latin typeface="맑은 고딕" charset="0"/>
                <a:ea typeface="맑은 고딕" charset="0"/>
              </a:rPr>
              <a:t>선언하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SetMasterClinet( ) 함수를 </a:t>
            </a:r>
            <a:r>
              <a:rPr lang="ko-KR" sz="1800">
                <a:latin typeface="맑은 고딕" charset="0"/>
                <a:ea typeface="맑은 고딕" charset="0"/>
              </a:rPr>
              <a:t>호출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0" name="그림 62" descr="C:/Users/Admin1/AppData/Roaming/PolarisOffice/ETemp/11956_17947152/fImage45656328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747135"/>
            <a:ext cx="4135120" cy="1102995"/>
          </a:xfrm>
          <a:prstGeom prst="roundRect"/>
          <a:solidFill>
            <a:srgbClr val="EDEDED"/>
          </a:solidFill>
        </p:spPr>
      </p:pic>
      <p:pic>
        <p:nvPicPr>
          <p:cNvPr id="141" name="그림 65" descr="C:/Users/Admin1/AppData/Roaming/PolarisOffice/ETemp/11956_17947152/fImage84813296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4137025" cy="1353185"/>
          </a:xfrm>
          <a:prstGeom prst="roundRect"/>
          <a:solidFill>
            <a:srgbClr val="EDEDED"/>
          </a:solidFill>
        </p:spPr>
      </p:pic>
      <p:pic>
        <p:nvPicPr>
          <p:cNvPr id="142" name="그림 68" descr="C:/Users/Admin1/AppData/Roaming/PolarisOffice/ETemp/11956_17947152/fImage11536330996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360" y="3011170"/>
            <a:ext cx="4131310" cy="1227455"/>
          </a:xfrm>
          <a:prstGeom prst="roundRect"/>
          <a:solidFill>
            <a:srgbClr val="EDEDED"/>
          </a:solidFill>
        </p:spPr>
      </p:pic>
      <p:cxnSp>
        <p:nvCxnSpPr>
          <p:cNvPr id="143" name="도형 71"/>
          <p:cNvCxnSpPr/>
          <p:nvPr/>
        </p:nvCxnSpPr>
        <p:spPr>
          <a:xfrm rot="0" flipV="1">
            <a:off x="10457180" y="2472055"/>
            <a:ext cx="353695" cy="8102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97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136" name="Rect 0"/>
          <p:cNvSpPr txBox="1">
            <a:spLocks/>
          </p:cNvSpPr>
          <p:nvPr/>
        </p:nvSpPr>
        <p:spPr>
          <a:xfrm rot="0">
            <a:off x="1240790" y="2646045"/>
            <a:ext cx="4135120" cy="87312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Home Button 오브젝트의 On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 함수에 Game Manager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9" name="Rect 0"/>
          <p:cNvSpPr txBox="1">
            <a:spLocks/>
          </p:cNvSpPr>
          <p:nvPr/>
        </p:nvSpPr>
        <p:spPr>
          <a:xfrm rot="0">
            <a:off x="1243965" y="5257800"/>
            <a:ext cx="4140200" cy="9531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Home Button 오브젝트의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Click( )함수로 </a:t>
            </a:r>
            <a:r>
              <a:rPr sz="1800">
                <a:latin typeface="맑은 고딕" charset="0"/>
                <a:ea typeface="맑은 고딕" charset="0"/>
              </a:rPr>
              <a:t>ExitGame(</a:t>
            </a:r>
            <a:r>
              <a:rPr sz="1800">
                <a:latin typeface="맑은 고딕" charset="0"/>
                <a:ea typeface="맑은 고딕" charset="0"/>
              </a:rPr>
              <a:t> ) </a:t>
            </a:r>
            <a:r>
              <a:rPr sz="1800">
                <a:latin typeface="맑은 고딕" charset="0"/>
                <a:ea typeface="맑은 고딕" charset="0"/>
              </a:rPr>
              <a:t>함수</a:t>
            </a:r>
            <a:r>
              <a:rPr sz="1800">
                <a:latin typeface="맑은 고딕" charset="0"/>
                <a:ea typeface="맑은 고딕" charset="0"/>
              </a:rPr>
              <a:t>를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4" name="그림 1" descr="C:/Users/Admin1/AppData/Roaming/PolarisOffice/ETemp/12592_16966576/fImage6486314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1438275"/>
            <a:ext cx="1377950" cy="1137285"/>
          </a:xfrm>
          <a:prstGeom prst="roundRect"/>
          <a:solidFill>
            <a:srgbClr val="EDEDED"/>
          </a:solidFill>
        </p:spPr>
      </p:pic>
      <p:pic>
        <p:nvPicPr>
          <p:cNvPr id="145" name="그림 2" descr="C:/Users/Admin1/AppData/Roaming/PolarisOffice/ETemp/12592_16966576/fImage5239315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90825" y="1442085"/>
            <a:ext cx="2585085" cy="1134110"/>
          </a:xfrm>
          <a:prstGeom prst="roundRect"/>
          <a:solidFill>
            <a:srgbClr val="EDEDED"/>
          </a:solidFill>
        </p:spPr>
      </p:pic>
      <p:cxnSp>
        <p:nvCxnSpPr>
          <p:cNvPr id="146" name="도형 7"/>
          <p:cNvCxnSpPr/>
          <p:nvPr/>
        </p:nvCxnSpPr>
        <p:spPr>
          <a:xfrm rot="0">
            <a:off x="2403475" y="2007235"/>
            <a:ext cx="1232535" cy="869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그림 8" descr="C:/Users/Admin1/AppData/Roaming/PolarisOffice/ETemp/12592_16966576/fImage5833317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642995"/>
            <a:ext cx="4135120" cy="1490980"/>
          </a:xfrm>
          <a:prstGeom prst="roundRect"/>
          <a:solidFill>
            <a:srgbClr val="EDEDED"/>
          </a:solidFill>
        </p:spPr>
      </p:pic>
      <p:sp>
        <p:nvSpPr>
          <p:cNvPr id="148" name="텍스트 상자 12"/>
          <p:cNvSpPr txBox="1">
            <a:spLocks/>
          </p:cNvSpPr>
          <p:nvPr/>
        </p:nvSpPr>
        <p:spPr>
          <a:xfrm rot="0">
            <a:off x="6831330" y="4427855"/>
            <a:ext cx="412623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Texture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Interface</a:t>
            </a:r>
            <a:r>
              <a:rPr sz="1800">
                <a:latin typeface="맑은 고딕" charset="0"/>
                <a:ea typeface="맑은 고딕" charset="0"/>
              </a:rPr>
              <a:t> Texture 폴더에 Home </a:t>
            </a:r>
            <a:r>
              <a:rPr sz="1800">
                <a:latin typeface="맑은 고딕" charset="0"/>
                <a:ea typeface="맑은 고딕" charset="0"/>
              </a:rPr>
              <a:t>Button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그다음</a:t>
            </a:r>
            <a:r>
              <a:rPr sz="1800">
                <a:latin typeface="맑은 고딕" charset="0"/>
                <a:ea typeface="맑은 고딕" charset="0"/>
              </a:rPr>
              <a:t> Home Button 오브젝트의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Image</a:t>
            </a:r>
            <a:r>
              <a:rPr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9" name="그림 13" descr="C:/Users/Admin1/AppData/Roaming/PolarisOffice/ETemp/12592_16966576/fImage16971321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01445"/>
            <a:ext cx="4126230" cy="1769110"/>
          </a:xfrm>
          <a:prstGeom prst="roundRect"/>
          <a:solidFill>
            <a:srgbClr val="EDEDED"/>
          </a:solidFill>
        </p:spPr>
      </p:pic>
      <p:pic>
        <p:nvPicPr>
          <p:cNvPr id="150" name="그림 14" descr="C:/Users/Admin1/AppData/Roaming/PolarisOffice/ETemp/12592_16966576/fImage993632291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3367405"/>
            <a:ext cx="4126865" cy="956945"/>
          </a:xfrm>
          <a:prstGeom prst="roundRect"/>
          <a:solidFill>
            <a:srgbClr val="EDEDED"/>
          </a:solidFill>
        </p:spPr>
      </p:pic>
      <p:cxnSp>
        <p:nvCxnSpPr>
          <p:cNvPr id="151" name="도형 15"/>
          <p:cNvCxnSpPr/>
          <p:nvPr/>
        </p:nvCxnSpPr>
        <p:spPr>
          <a:xfrm rot="0" flipV="1">
            <a:off x="7838440" y="1679575"/>
            <a:ext cx="2972435" cy="20161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상자 7"/>
          <p:cNvSpPr txBox="1">
            <a:spLocks/>
          </p:cNvSpPr>
          <p:nvPr/>
        </p:nvSpPr>
        <p:spPr>
          <a:xfrm rot="0">
            <a:off x="4522470" y="407670"/>
            <a:ext cx="31324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33" name="텍스트 상자 30"/>
          <p:cNvSpPr txBox="1">
            <a:spLocks/>
          </p:cNvSpPr>
          <p:nvPr/>
        </p:nvSpPr>
        <p:spPr>
          <a:xfrm>
            <a:off x="6830695" y="5210810"/>
            <a:ext cx="41186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C</a:t>
            </a:r>
            <a:r>
              <a:rPr lang="ko-KR" sz="1800">
                <a:latin typeface="맑은 고딕" charset="0"/>
                <a:ea typeface="맑은 고딕" charset="0"/>
              </a:rPr>
              <a:t>haracter 오브젝트 </a:t>
            </a:r>
            <a:r>
              <a:rPr lang="ko-KR" sz="1800">
                <a:latin typeface="맑은 고딕" charset="0"/>
                <a:ea typeface="맑은 고딕" charset="0"/>
              </a:rPr>
              <a:t>하위에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Cameara</a:t>
            </a:r>
            <a:r>
              <a:rPr lang="ko-KR" sz="1800">
                <a:latin typeface="맑은 고딕" charset="0"/>
                <a:ea typeface="맑은 고딕" charset="0"/>
              </a:rPr>
              <a:t> 오브젝트를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17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6730" y="1447165"/>
            <a:ext cx="4126865" cy="3566795"/>
          </a:xfrm>
          <a:prstGeom prst="roundRect"/>
          <a:solidFill>
            <a:srgbClr val="EDEDED"/>
          </a:solidFill>
        </p:spPr>
      </p:pic>
      <p:sp>
        <p:nvSpPr>
          <p:cNvPr id="37" name="텍스트 상자 6"/>
          <p:cNvSpPr txBox="1">
            <a:spLocks/>
          </p:cNvSpPr>
          <p:nvPr/>
        </p:nvSpPr>
        <p:spPr>
          <a:xfrm rot="0">
            <a:off x="1221105" y="5209540"/>
            <a:ext cx="4145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C# Script를 생성하고 </a:t>
            </a:r>
            <a:r>
              <a:rPr lang="ko-KR" sz="1800">
                <a:latin typeface="맑은 고딕" charset="0"/>
                <a:ea typeface="맑은 고딕" charset="0"/>
              </a:rPr>
              <a:t>PhotonPlayer</a:t>
            </a:r>
            <a:r>
              <a:rPr sz="1800">
                <a:latin typeface="맑은 고딕" charset="0"/>
                <a:ea typeface="맑은 고딕" charset="0"/>
              </a:rPr>
              <a:t>라는</a:t>
            </a:r>
            <a:r>
              <a:rPr sz="1800">
                <a:latin typeface="맑은 고딕" charset="0"/>
                <a:ea typeface="맑은 고딕" charset="0"/>
              </a:rPr>
              <a:t> 이름으로 </a:t>
            </a:r>
            <a:r>
              <a:rPr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7" descr="C:/Users/Admin1/AppData/Roaming/PolarisOffice/ETemp/26584_13624584/fImage50222988467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845435" cy="3559175"/>
          </a:xfrm>
          <a:prstGeom prst="roundRect"/>
          <a:solidFill>
            <a:srgbClr val="EDEDED"/>
          </a:solidFill>
        </p:spPr>
      </p:pic>
      <p:pic>
        <p:nvPicPr>
          <p:cNvPr id="40" name="그림 1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59275" y="2609850"/>
            <a:ext cx="999490" cy="1232535"/>
          </a:xfrm>
          <a:prstGeom prst="roundRect"/>
          <a:solidFill>
            <a:srgbClr val="EDEDED"/>
          </a:solidFill>
        </p:spPr>
      </p:pic>
      <p:pic>
        <p:nvPicPr>
          <p:cNvPr id="39" name="그림 9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50640" y="2988945"/>
            <a:ext cx="822325" cy="4832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522470" y="407670"/>
            <a:ext cx="31324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 rot="0">
            <a:off x="6813550" y="5489575"/>
            <a:ext cx="41351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Camera 오브젝트를 </a:t>
            </a:r>
            <a:r>
              <a:rPr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 txBox="1">
            <a:spLocks/>
          </p:cNvSpPr>
          <p:nvPr/>
        </p:nvSpPr>
        <p:spPr>
          <a:xfrm rot="0">
            <a:off x="1249045" y="3232785"/>
            <a:ext cx="41357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Main Camera 오브젝트의 </a:t>
            </a:r>
            <a:r>
              <a:rPr lang="ko-KR" sz="1800">
                <a:latin typeface="맑은 고딕" charset="0"/>
                <a:ea typeface="맑은 고딕" charset="0"/>
              </a:rPr>
              <a:t>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Picture " descr="C:/Users/Admin1/AppData/Roaming/PolarisOffice/ETemp/8900_22529008/fImage11967360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64310"/>
            <a:ext cx="4144010" cy="1680210"/>
          </a:xfrm>
          <a:prstGeom prst="roundRect"/>
          <a:solidFill>
            <a:srgbClr val="EDEDED"/>
          </a:solidFill>
        </p:spPr>
      </p:pic>
      <p:pic>
        <p:nvPicPr>
          <p:cNvPr id="43" name="Picture " descr="C:/Users/Admin1/AppData/Roaming/PolarisOffice/ETemp/8900_22529008/fImage4634361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4057650"/>
            <a:ext cx="1672590" cy="1059815"/>
          </a:xfrm>
          <a:prstGeom prst="roundRect"/>
          <a:solidFill>
            <a:srgbClr val="EDEDED"/>
          </a:solidFill>
        </p:spPr>
      </p:pic>
      <p:pic>
        <p:nvPicPr>
          <p:cNvPr id="44" name="Picture " descr="C:/Users/Admin1/AppData/Roaming/PolarisOffice/ETemp/8900_22529008/fImage7304362572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49270" y="4057015"/>
            <a:ext cx="2344420" cy="1073150"/>
          </a:xfrm>
          <a:prstGeom prst="roundRect"/>
          <a:solidFill>
            <a:srgbClr val="EDEDED"/>
          </a:solidFill>
        </p:spPr>
      </p:pic>
      <p:sp>
        <p:nvSpPr>
          <p:cNvPr id="45" name="Rect 0"/>
          <p:cNvSpPr txBox="1">
            <a:spLocks/>
          </p:cNvSpPr>
          <p:nvPr/>
        </p:nvSpPr>
        <p:spPr>
          <a:xfrm>
            <a:off x="1240790" y="5217160"/>
            <a:ext cx="41535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C</a:t>
            </a:r>
            <a:r>
              <a:rPr lang="ko-KR" sz="1800">
                <a:latin typeface="맑은 고딕" charset="0"/>
                <a:ea typeface="맑은 고딕" charset="0"/>
              </a:rPr>
              <a:t>haracter 오브젝트를 </a:t>
            </a:r>
            <a:r>
              <a:rPr lang="ko-KR" sz="1800">
                <a:latin typeface="맑은 고딕" charset="0"/>
                <a:ea typeface="맑은 고딕" charset="0"/>
              </a:rPr>
              <a:t>Project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아래에</a:t>
            </a:r>
            <a:r>
              <a:rPr lang="ko-KR" sz="1800">
                <a:latin typeface="맑은 고딕" charset="0"/>
                <a:ea typeface="맑은 고딕" charset="0"/>
              </a:rPr>
              <a:t> 있는 Resources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Picture " descr="C:/Users/Admin1/AppData/Roaming/PolarisOffice/ETemp/8900_22529008/fImage224217227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42870" y="4366895"/>
            <a:ext cx="626110" cy="434975"/>
          </a:xfrm>
          <a:prstGeom prst="rect"/>
          <a:noFill/>
        </p:spPr>
      </p:pic>
      <p:pic>
        <p:nvPicPr>
          <p:cNvPr id="47" name="그림 31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7325"/>
            <a:ext cx="2489835" cy="3797300"/>
          </a:xfrm>
          <a:prstGeom prst="roundRect"/>
          <a:solidFill>
            <a:srgbClr val="EDEDED"/>
          </a:solidFill>
        </p:spPr>
      </p:pic>
      <p:pic>
        <p:nvPicPr>
          <p:cNvPr id="48" name="그림 3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75470" y="2243455"/>
            <a:ext cx="1482090" cy="23742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522470" y="407670"/>
            <a:ext cx="31324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 rot="0">
            <a:off x="6822440" y="5514975"/>
            <a:ext cx="41357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Camera 오브젝트의 </a:t>
            </a:r>
            <a:r>
              <a:rPr sz="1800">
                <a:latin typeface="맑은 고딕" charset="0"/>
                <a:ea typeface="맑은 고딕" charset="0"/>
              </a:rPr>
              <a:t>tag</a:t>
            </a:r>
            <a:r>
              <a:rPr lang="ko-KR" sz="1800">
                <a:latin typeface="맑은 고딕" charset="0"/>
                <a:ea typeface="맑은 고딕" charset="0"/>
              </a:rPr>
              <a:t>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회전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24" descr="C:/Users/Admin1/AppData/Roaming/PolarisOffice/ETemp/8900_22529008/fImage4636352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872220" y="1438275"/>
            <a:ext cx="2085975" cy="1439545"/>
          </a:xfrm>
          <a:prstGeom prst="roundRect"/>
          <a:solidFill>
            <a:srgbClr val="EDEDED"/>
          </a:solidFill>
        </p:spPr>
      </p:pic>
      <p:pic>
        <p:nvPicPr>
          <p:cNvPr id="49" name="그림 26" descr="C:/Users/Admin1/AppData/Roaming/PolarisOffice/ETemp/8900_22529008/fImage12959354696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1835150" cy="1430655"/>
          </a:xfrm>
          <a:prstGeom prst="roundRect"/>
          <a:solidFill>
            <a:srgbClr val="EDEDED"/>
          </a:solidFill>
        </p:spPr>
      </p:pic>
      <p:sp>
        <p:nvSpPr>
          <p:cNvPr id="50" name="텍스트 상자 29"/>
          <p:cNvSpPr txBox="1">
            <a:spLocks/>
          </p:cNvSpPr>
          <p:nvPr/>
        </p:nvSpPr>
        <p:spPr>
          <a:xfrm rot="0">
            <a:off x="6816090" y="2951480"/>
            <a:ext cx="41414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sz="1800">
                <a:latin typeface="맑은 고딕" charset="0"/>
                <a:ea typeface="맑은 고딕" charset="0"/>
              </a:rPr>
              <a:t> 월드 공간에 있는 </a:t>
            </a:r>
            <a:r>
              <a:rPr sz="1800">
                <a:latin typeface="맑은 고딕" charset="0"/>
                <a:ea typeface="맑은 고딕" charset="0"/>
              </a:rPr>
              <a:t>Character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35" descr="C:/Users/Admin1/AppData/Roaming/PolarisOffice/ETemp/8900_22529008/fImage33025169916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7640"/>
            <a:ext cx="2644775" cy="3575685"/>
          </a:xfrm>
          <a:prstGeom prst="roundRect"/>
          <a:solidFill>
            <a:srgbClr val="EDEDED"/>
          </a:solidFill>
        </p:spPr>
      </p:pic>
      <p:sp>
        <p:nvSpPr>
          <p:cNvPr id="53" name="텍스트 상자 37"/>
          <p:cNvSpPr txBox="1">
            <a:spLocks/>
          </p:cNvSpPr>
          <p:nvPr/>
        </p:nvSpPr>
        <p:spPr>
          <a:xfrm rot="0">
            <a:off x="1231900" y="5240020"/>
            <a:ext cx="4152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빈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Game</a:t>
            </a:r>
            <a:r>
              <a:rPr lang="ko-KR" sz="1800">
                <a:latin typeface="맑은 고딕" charset="0"/>
                <a:ea typeface="맑은 고딕" charset="0"/>
              </a:rPr>
              <a:t> Manager라는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40" descr="C:/Users/Admin1/AppData/Roaming/PolarisOffice/ETemp/8900_22529008/fImage5830378446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39870" y="2472055"/>
            <a:ext cx="1344295" cy="1500505"/>
          </a:xfrm>
          <a:prstGeom prst="roundRect"/>
          <a:solidFill>
            <a:srgbClr val="EDEDED"/>
          </a:solidFill>
        </p:spPr>
      </p:pic>
      <p:pic>
        <p:nvPicPr>
          <p:cNvPr id="57" name="그림 43" descr="C:/Users/Admin1/AppData/Roaming/PolarisOffice/ETemp/8900_22529008/fImage123222398145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729355"/>
            <a:ext cx="4135120" cy="16802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39590" y="407035"/>
            <a:ext cx="35102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59" name="Rect 0"/>
          <p:cNvSpPr txBox="1">
            <a:spLocks/>
          </p:cNvSpPr>
          <p:nvPr/>
        </p:nvSpPr>
        <p:spPr>
          <a:xfrm rot="0">
            <a:off x="1231900" y="5064760"/>
            <a:ext cx="413512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오브젝트의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오브젝트로</a:t>
            </a:r>
            <a:r>
              <a:rPr lang="ko-KR" sz="1800">
                <a:latin typeface="맑은 고딕" charset="0"/>
                <a:ea typeface="맑은 고딕" charset="0"/>
              </a:rPr>
              <a:t> UI에 Canvas를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World</a:t>
            </a:r>
            <a:r>
              <a:rPr lang="ko-KR" sz="1800">
                <a:latin typeface="맑은 고딕" charset="0"/>
                <a:ea typeface="맑은 고딕" charset="0"/>
              </a:rPr>
              <a:t> Space Canvas라는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Rect 0"/>
          <p:cNvSpPr txBox="1">
            <a:spLocks/>
          </p:cNvSpPr>
          <p:nvPr/>
        </p:nvSpPr>
        <p:spPr>
          <a:xfrm rot="0">
            <a:off x="6813550" y="3056890"/>
            <a:ext cx="41357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sz="1800">
                <a:latin typeface="맑은 고딕" charset="0"/>
                <a:ea typeface="맑은 고딕" charset="0"/>
              </a:rPr>
              <a:t> 그런 다음</a:t>
            </a:r>
            <a:r>
              <a:rPr lang="ko-KR" sz="1800">
                <a:latin typeface="맑은 고딕" charset="0"/>
                <a:ea typeface="맑은 고딕" charset="0"/>
              </a:rPr>
              <a:t> World Space Canvas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Rener</a:t>
            </a:r>
            <a:r>
              <a:rPr lang="ko-KR" sz="1800">
                <a:latin typeface="맑은 고딕" charset="0"/>
                <a:ea typeface="맑은 고딕" charset="0"/>
              </a:rPr>
              <a:t> Mode를 World </a:t>
            </a:r>
            <a:r>
              <a:rPr lang="ko-KR" sz="1800">
                <a:latin typeface="맑은 고딕" charset="0"/>
                <a:ea typeface="맑은 고딕" charset="0"/>
              </a:rPr>
              <a:t>Space로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18" descr="C:/Users/Admin1/AppData/Roaming/PolarisOffice/ETemp/8900_22529008/fImage16856272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7995" y="1438275"/>
            <a:ext cx="4149090" cy="1551305"/>
          </a:xfrm>
          <a:prstGeom prst="roundRect"/>
          <a:solidFill>
            <a:srgbClr val="EDEDED"/>
          </a:solidFill>
        </p:spPr>
      </p:pic>
      <p:sp>
        <p:nvSpPr>
          <p:cNvPr id="70" name="텍스트 상자 24"/>
          <p:cNvSpPr txBox="1">
            <a:spLocks/>
          </p:cNvSpPr>
          <p:nvPr/>
        </p:nvSpPr>
        <p:spPr>
          <a:xfrm rot="0">
            <a:off x="6816725" y="5613400"/>
            <a:ext cx="41497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Character 오브젝트에 </a:t>
            </a: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lang="ko-KR" sz="1800">
                <a:latin typeface="맑은 고딕" charset="0"/>
                <a:ea typeface="맑은 고딕" charset="0"/>
              </a:rPr>
              <a:t> Player 스크립트를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44" descr="C:/Users/Admin1/AppData/Roaming/PolarisOffice/ETemp/8900_22529008/fImage108793805705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65270" y="2273300"/>
            <a:ext cx="1301750" cy="1715135"/>
          </a:xfrm>
          <a:prstGeom prst="roundRect"/>
          <a:solidFill>
            <a:srgbClr val="EDEDED"/>
          </a:solidFill>
        </p:spPr>
      </p:pic>
      <p:pic>
        <p:nvPicPr>
          <p:cNvPr id="74" name="그림 47" descr="C:/Users/Admin1/AppData/Roaming/PolarisOffice/ETemp/8900_22529008/fImage223883818145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165"/>
            <a:ext cx="2679700" cy="3376930"/>
          </a:xfrm>
          <a:prstGeom prst="roundRect"/>
          <a:solidFill>
            <a:srgbClr val="EDEDED"/>
          </a:solidFill>
        </p:spPr>
      </p:pic>
      <p:pic>
        <p:nvPicPr>
          <p:cNvPr id="75" name="그림 18" descr="C:/Users/Admin1/AppData/Roaming/PolarisOffice/ETemp/8900_22529008/fImage37293089169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4074160"/>
            <a:ext cx="4152265" cy="143002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39590" y="407035"/>
            <a:ext cx="35102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70" name="Rect 0"/>
          <p:cNvSpPr txBox="1">
            <a:spLocks/>
          </p:cNvSpPr>
          <p:nvPr/>
        </p:nvSpPr>
        <p:spPr>
          <a:xfrm rot="0">
            <a:off x="6816725" y="5286375"/>
            <a:ext cx="41408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UI에 Text - TextMeshPro를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Nick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Name</a:t>
            </a:r>
            <a:r>
              <a:rPr lang="ko-KR" sz="1800">
                <a:latin typeface="맑은 고딕" charset="0"/>
                <a:ea typeface="맑은 고딕" charset="0"/>
              </a:rPr>
              <a:t> Text라는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8" name="그림 57" descr="C:/Users/Admin1/AppData/Roaming/PolarisOffice/ETemp/8900_22529008/fImage1145339949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613265" y="2334260"/>
            <a:ext cx="1344930" cy="1870075"/>
          </a:xfrm>
          <a:prstGeom prst="roundRect"/>
          <a:solidFill>
            <a:srgbClr val="EDEDED"/>
          </a:solidFill>
        </p:spPr>
      </p:pic>
      <p:sp>
        <p:nvSpPr>
          <p:cNvPr id="79" name="텍스트 상자 23"/>
          <p:cNvSpPr txBox="1">
            <a:spLocks/>
          </p:cNvSpPr>
          <p:nvPr/>
        </p:nvSpPr>
        <p:spPr>
          <a:xfrm rot="0">
            <a:off x="1231900" y="5278120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C# Script를 생성한 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sz="1800">
                <a:latin typeface="맑은 고딕" charset="0"/>
                <a:ea typeface="맑은 고딕" charset="0"/>
              </a:rPr>
              <a:t>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</a:t>
            </a:r>
            <a:r>
              <a:rPr lang="ko-KR" sz="1800">
                <a:latin typeface="맑은 고딕" charset="0"/>
                <a:ea typeface="맑은 고딕" charset="0"/>
              </a:rPr>
              <a:t>ameManager</a:t>
            </a:r>
            <a:r>
              <a:rPr sz="1800">
                <a:latin typeface="맑은 고딕" charset="0"/>
                <a:ea typeface="맑은 고딕" charset="0"/>
              </a:rPr>
              <a:t>라는</a:t>
            </a:r>
            <a:r>
              <a:rPr sz="1800">
                <a:latin typeface="맑은 고딕" charset="0"/>
                <a:ea typeface="맑은 고딕" charset="0"/>
              </a:rPr>
              <a:t> 이름으로 </a:t>
            </a:r>
            <a:r>
              <a:rPr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0" name="그림 24" descr="C:/Users/Admin1/AppData/Roaming/PolarisOffice/ETemp/8900_22529008/fImage5022312572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844800" cy="3617595"/>
          </a:xfrm>
          <a:prstGeom prst="roundRect"/>
          <a:solidFill>
            <a:srgbClr val="EDEDED"/>
          </a:solidFill>
        </p:spPr>
      </p:pic>
      <p:pic>
        <p:nvPicPr>
          <p:cNvPr id="82" name="그림 26" descr="C:/Users/Admin1/AppData/Roaming/PolarisOffice/ETemp/8900_22529008/fImage5584314147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92930" y="2687320"/>
            <a:ext cx="965200" cy="1155065"/>
          </a:xfrm>
          <a:prstGeom prst="roundRect"/>
          <a:solidFill>
            <a:srgbClr val="EDEDED"/>
          </a:solidFill>
        </p:spPr>
      </p:pic>
      <p:pic>
        <p:nvPicPr>
          <p:cNvPr id="81" name="그림 25" descr="C:/Users/Admin1/AppData/Roaming/PolarisOffice/ETemp/8900_22529008/fImage224217313935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44925" y="3032125"/>
            <a:ext cx="833120" cy="483235"/>
          </a:xfrm>
          <a:prstGeom prst="rect"/>
          <a:noFill/>
        </p:spPr>
      </p:pic>
      <p:pic>
        <p:nvPicPr>
          <p:cNvPr id="83" name="그림 29" descr="C:/Users/Admin1/AppData/Roaming/PolarisOffice/ETemp/8900_22529008/fImage215813156962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7165"/>
            <a:ext cx="2627630" cy="36093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120515" y="407035"/>
            <a:ext cx="39484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pic>
        <p:nvPicPr>
          <p:cNvPr id="85" name="그림 34" descr="C:/Users/Admin1/AppData/Roaming/PolarisOffice/ETemp/8900_22529008/fImage55853184464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55420"/>
            <a:ext cx="4144010" cy="1344295"/>
          </a:xfrm>
          <a:prstGeom prst="roundRect"/>
          <a:solidFill>
            <a:srgbClr val="EDEDED"/>
          </a:solidFill>
        </p:spPr>
      </p:pic>
      <p:sp>
        <p:nvSpPr>
          <p:cNvPr id="86" name="텍스트 상자 37"/>
          <p:cNvSpPr txBox="1">
            <a:spLocks/>
          </p:cNvSpPr>
          <p:nvPr/>
        </p:nvSpPr>
        <p:spPr>
          <a:xfrm rot="0">
            <a:off x="6822440" y="2900045"/>
            <a:ext cx="4126230" cy="89916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Game Manager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GameManager 스크립트를 </a:t>
            </a:r>
            <a:r>
              <a:rPr lang="ko-KR" sz="1800">
                <a:latin typeface="맑은 고딕" charset="0"/>
                <a:ea typeface="맑은 고딕" charset="0"/>
              </a:rPr>
              <a:t>추가합니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7" name="그림 48" descr="C:/Users/Admin1/AppData/Roaming/PolarisOffice/ETemp/8900_22529008/fImage415713141478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63040"/>
            <a:ext cx="4143375" cy="3671570"/>
          </a:xfrm>
          <a:prstGeom prst="roundRect"/>
          <a:solidFill>
            <a:srgbClr val="EDEDED"/>
          </a:solidFill>
        </p:spPr>
      </p:pic>
      <p:sp>
        <p:nvSpPr>
          <p:cNvPr id="88" name="텍스트 상자 51"/>
          <p:cNvSpPr txBox="1">
            <a:spLocks/>
          </p:cNvSpPr>
          <p:nvPr/>
        </p:nvSpPr>
        <p:spPr>
          <a:xfrm rot="0">
            <a:off x="1240790" y="5292725"/>
            <a:ext cx="41541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sz="1800">
                <a:latin typeface="맑은 고딕" charset="0"/>
                <a:ea typeface="맑은 고딕" charset="0"/>
              </a:rPr>
              <a:t>Animator</a:t>
            </a:r>
            <a:r>
              <a:rPr sz="1800">
                <a:latin typeface="맑은 고딕" charset="0"/>
                <a:ea typeface="맑은 고딕" charset="0"/>
              </a:rPr>
              <a:t> 폴더에 Animator </a:t>
            </a:r>
            <a:r>
              <a:rPr sz="1800">
                <a:latin typeface="맑은 고딕" charset="0"/>
                <a:ea typeface="맑은 고딕" charset="0"/>
              </a:rPr>
              <a:t>Controller를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9" name="그림 56" descr="C:/Users/Admin1/AppData/Roaming/PolarisOffice/ETemp/8900_22529008/fImage47032256334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867785"/>
            <a:ext cx="4135755" cy="1602740"/>
          </a:xfrm>
          <a:prstGeom prst="roundRect"/>
          <a:solidFill>
            <a:srgbClr val="EDEDED"/>
          </a:solidFill>
        </p:spPr>
      </p:pic>
      <p:sp>
        <p:nvSpPr>
          <p:cNvPr id="90" name="텍스트 상자 57"/>
          <p:cNvSpPr txBox="1">
            <a:spLocks/>
          </p:cNvSpPr>
          <p:nvPr/>
        </p:nvSpPr>
        <p:spPr>
          <a:xfrm rot="0">
            <a:off x="6822440" y="5565140"/>
            <a:ext cx="41262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Character 오브젝트에 </a:t>
            </a:r>
            <a:r>
              <a:rPr sz="1800">
                <a:latin typeface="맑은 고딕" charset="0"/>
                <a:ea typeface="맑은 고딕" charset="0"/>
              </a:rPr>
              <a:t>Rigidbody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컴포넌트를</a:t>
            </a:r>
            <a:r>
              <a:rPr sz="1800">
                <a:latin typeface="맑은 고딕" charset="0"/>
                <a:ea typeface="맑은 고딕" charset="0"/>
              </a:rPr>
              <a:t>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20515" y="407035"/>
            <a:ext cx="39484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70" name="Rect 0"/>
          <p:cNvSpPr txBox="1">
            <a:spLocks/>
          </p:cNvSpPr>
          <p:nvPr/>
        </p:nvSpPr>
        <p:spPr>
          <a:xfrm rot="0">
            <a:off x="6853555" y="5092065"/>
            <a:ext cx="412115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Nick Name Text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Alignment를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가운데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정렬로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배치한 다음</a:t>
            </a:r>
            <a:r>
              <a:rPr lang="ko-KR" sz="1800">
                <a:latin typeface="맑은 고딕" charset="0"/>
                <a:ea typeface="맑은 고딕" charset="0"/>
              </a:rPr>
              <a:t> Vertex Color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4" name="텍스트 상자 18"/>
          <p:cNvSpPr txBox="1">
            <a:spLocks/>
          </p:cNvSpPr>
          <p:nvPr/>
        </p:nvSpPr>
        <p:spPr>
          <a:xfrm rot="0">
            <a:off x="1240790" y="3510280"/>
            <a:ext cx="41535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Nick Name Text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크기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5" name="그림 38" descr="C:/Users/Admin1/AppData/Roaming/PolarisOffice/ETemp/8900_22529008/fImage26744320570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4825" y="1438910"/>
            <a:ext cx="4110990" cy="3497580"/>
          </a:xfrm>
          <a:prstGeom prst="roundRect"/>
          <a:solidFill>
            <a:srgbClr val="EDEDED"/>
          </a:solidFill>
        </p:spPr>
      </p:pic>
      <p:pic>
        <p:nvPicPr>
          <p:cNvPr id="76" name="그림 41" descr="C:/Users/Admin1/AppData/Roaming/PolarisOffice/ETemp/8900_22529008/fImage16822321814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430020"/>
            <a:ext cx="4145280" cy="1990090"/>
          </a:xfrm>
          <a:prstGeom prst="roundRect"/>
          <a:solidFill>
            <a:srgbClr val="EDEDED"/>
          </a:solidFill>
        </p:spPr>
      </p:pic>
      <p:pic>
        <p:nvPicPr>
          <p:cNvPr id="77" name="그림 52" descr="C:/Users/Admin1/AppData/Roaming/PolarisOffice/ETemp/8900_22529008/fImage8989290846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01620" y="4271645"/>
            <a:ext cx="2582545" cy="1012825"/>
          </a:xfrm>
          <a:prstGeom prst="roundRect"/>
          <a:solidFill>
            <a:srgbClr val="EDEDED"/>
          </a:solidFill>
        </p:spPr>
      </p:pic>
      <p:pic>
        <p:nvPicPr>
          <p:cNvPr id="78" name="그림 53" descr="C:/Users/Admin1/AppData/Roaming/PolarisOffice/ETemp/8900_22529008/fImage5301291633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2695" y="4264025"/>
            <a:ext cx="1395095" cy="1008380"/>
          </a:xfrm>
          <a:prstGeom prst="roundRect"/>
          <a:solidFill>
            <a:srgbClr val="EDEDED"/>
          </a:solidFill>
        </p:spPr>
      </p:pic>
      <p:pic>
        <p:nvPicPr>
          <p:cNvPr id="79" name="그림 54" descr="C:/Users/Admin1/AppData/Roaming/PolarisOffice/ETemp/8900_22529008/fImage2242172279169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50135" y="4596130"/>
            <a:ext cx="628015" cy="354330"/>
          </a:xfrm>
          <a:prstGeom prst="rect"/>
          <a:noFill/>
        </p:spPr>
      </p:pic>
      <p:sp>
        <p:nvSpPr>
          <p:cNvPr id="80" name="텍스트 상자 55"/>
          <p:cNvSpPr txBox="1">
            <a:spLocks/>
          </p:cNvSpPr>
          <p:nvPr/>
        </p:nvSpPr>
        <p:spPr>
          <a:xfrm rot="0">
            <a:off x="1241425" y="5352415"/>
            <a:ext cx="41363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Project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Model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Terrain </a:t>
            </a:r>
            <a:r>
              <a:rPr sz="1800">
                <a:latin typeface="맑은 고딕" charset="0"/>
                <a:ea typeface="맑은 고딕" charset="0"/>
              </a:rPr>
              <a:t>모델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월드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101465" y="407035"/>
            <a:ext cx="39865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85" name="텍스트 상자 31"/>
          <p:cNvSpPr txBox="1">
            <a:spLocks/>
          </p:cNvSpPr>
          <p:nvPr/>
        </p:nvSpPr>
        <p:spPr>
          <a:xfrm rot="0">
            <a:off x="1250315" y="2432685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Project </a:t>
            </a:r>
            <a:r>
              <a:rPr lang="ko-KR" sz="1800">
                <a:latin typeface="맑은 고딕" charset="0"/>
                <a:ea typeface="맑은 고딕" charset="0"/>
              </a:rPr>
              <a:t>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Photon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Controller를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7" name="그림 1" descr="C:/Users/Admin1/AppData/Roaming/PolarisOffice/ETemp/8900_22529008/fImage6220157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9705"/>
            <a:ext cx="4144010" cy="1453515"/>
          </a:xfrm>
          <a:prstGeom prst="roundRect"/>
          <a:solidFill>
            <a:srgbClr val="EDEDED"/>
          </a:solidFill>
        </p:spPr>
      </p:pic>
      <p:sp>
        <p:nvSpPr>
          <p:cNvPr id="88" name="텍스트 상자 4"/>
          <p:cNvSpPr txBox="1">
            <a:spLocks/>
          </p:cNvSpPr>
          <p:nvPr/>
        </p:nvSpPr>
        <p:spPr>
          <a:xfrm rot="0">
            <a:off x="6822440" y="2996565"/>
            <a:ext cx="41452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Character 오브젝트에 </a:t>
            </a:r>
            <a:r>
              <a:rPr lang="ko-KR" sz="1800">
                <a:latin typeface="맑은 고딕" charset="0"/>
                <a:ea typeface="맑은 고딕" charset="0"/>
              </a:rPr>
              <a:t>Capsule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Collider를</a:t>
            </a:r>
            <a:r>
              <a:rPr lang="ko-KR"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9" name="그림 19" descr="C:/Users/Admin1/AppData/Roaming/PolarisOffice/ETemp/8900_22529008/fImage437819841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7520" y="3746500"/>
            <a:ext cx="4147185" cy="1448435"/>
          </a:xfrm>
          <a:prstGeom prst="roundRect"/>
          <a:solidFill>
            <a:srgbClr val="EDEDED"/>
          </a:solidFill>
        </p:spPr>
      </p:pic>
      <p:sp>
        <p:nvSpPr>
          <p:cNvPr id="90" name="텍스트 상자 20"/>
          <p:cNvSpPr txBox="1">
            <a:spLocks/>
          </p:cNvSpPr>
          <p:nvPr/>
        </p:nvSpPr>
        <p:spPr>
          <a:xfrm rot="0">
            <a:off x="6823075" y="5327015"/>
            <a:ext cx="41427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Character 오브젝트에 </a:t>
            </a:r>
            <a:r>
              <a:rPr sz="1800">
                <a:latin typeface="맑은 고딕" charset="0"/>
                <a:ea typeface="맑은 고딕" charset="0"/>
              </a:rPr>
              <a:t>Photon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Animator</a:t>
            </a:r>
            <a:r>
              <a:rPr sz="1800">
                <a:latin typeface="맑은 고딕" charset="0"/>
                <a:ea typeface="맑은 고딕" charset="0"/>
              </a:rPr>
              <a:t> View 컴포넌트를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1" name="텍스트 상자 58"/>
          <p:cNvSpPr txBox="1">
            <a:spLocks/>
          </p:cNvSpPr>
          <p:nvPr/>
        </p:nvSpPr>
        <p:spPr>
          <a:xfrm rot="0">
            <a:off x="1240790" y="5356225"/>
            <a:ext cx="41440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World Space Canvas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크기와</a:t>
            </a:r>
            <a:r>
              <a:rPr lang="ko-KR" sz="1800">
                <a:latin typeface="맑은 고딕" charset="0"/>
                <a:ea typeface="맑은 고딕" charset="0"/>
              </a:rPr>
              <a:t> 위치를 </a:t>
            </a:r>
            <a:r>
              <a:rPr lang="ko-KR" sz="1800">
                <a:latin typeface="맑은 고딕" charset="0"/>
                <a:ea typeface="맑은 고딕" charset="0"/>
              </a:rPr>
              <a:t>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2" name="그림 59" descr="C:/Users/Admin1/AppData/Roaming/PolarisOffice/ETemp/8900_22529008/fImage112263823281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3479800"/>
            <a:ext cx="4144010" cy="1774825"/>
          </a:xfrm>
          <a:prstGeom prst="roundRect"/>
          <a:solidFill>
            <a:srgbClr val="EDEDED"/>
          </a:solidFill>
        </p:spPr>
      </p:pic>
      <p:pic>
        <p:nvPicPr>
          <p:cNvPr id="93" name="그림 63" descr="C:/Users/Admin1/AppData/Roaming/PolarisOffice/ETemp/8900_22529008/fImage26953353281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5870" y="1438275"/>
            <a:ext cx="1683385" cy="905510"/>
          </a:xfrm>
          <a:prstGeom prst="roundRect"/>
          <a:solidFill>
            <a:srgbClr val="EDEDED"/>
          </a:solidFill>
        </p:spPr>
      </p:pic>
      <p:pic>
        <p:nvPicPr>
          <p:cNvPr id="95" name="그림 67" descr="C:/Users/Admin1/AppData/Roaming/PolarisOffice/ETemp/8900_22529008/fImage29803376827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84195" y="1430020"/>
            <a:ext cx="2299970" cy="904875"/>
          </a:xfrm>
          <a:prstGeom prst="roundRect"/>
          <a:solidFill>
            <a:srgbClr val="EDEDED"/>
          </a:solidFill>
        </p:spPr>
      </p:pic>
      <p:pic>
        <p:nvPicPr>
          <p:cNvPr id="94" name="그림 66" descr="C:/Users/Admin1/AppData/Roaming/PolarisOffice/ETemp/8900_22529008/fImage2242172279169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633980" y="1710690"/>
            <a:ext cx="628015" cy="3543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