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28" r:id="rId12"/>
  </p:sldMasterIdLst>
  <p:notesMasterIdLst>
    <p:notesMasterId r:id="rId14"/>
  </p:notesMasterIdLst>
  <p:sldIdLst>
    <p:sldId id="313" r:id="rId16"/>
    <p:sldId id="323" r:id="rId17"/>
    <p:sldId id="314" r:id="rId19"/>
    <p:sldId id="315" r:id="rId20"/>
    <p:sldId id="324" r:id="rId21"/>
    <p:sldId id="316" r:id="rId22"/>
    <p:sldId id="31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330252146500.png"></Relationship><Relationship Id="rId9" Type="http://schemas.openxmlformats.org/officeDocument/2006/relationships/image" Target="../media/fImage875511041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3.xml"></Relationship><Relationship Id="rId9" Type="http://schemas.openxmlformats.org/officeDocument/2006/relationships/image" Target="../media/fImage576731318467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25309192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8591938467.png"></Relationship><Relationship Id="rId3" Type="http://schemas.openxmlformats.org/officeDocument/2006/relationships/image" Target="../media/fImage52992859961.png"></Relationship><Relationship Id="rId4" Type="http://schemas.openxmlformats.org/officeDocument/2006/relationships/image" Target="../media/fImage48473031942.png"></Relationship><Relationship Id="rId5" Type="http://schemas.openxmlformats.org/officeDocument/2006/relationships/image" Target="../media/fImage37471996334.png"></Relationship><Relationship Id="rId6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6.xml"></Relationship><Relationship Id="rId10" Type="http://schemas.openxmlformats.org/officeDocument/2006/relationships/image" Target="../media/fImage87551118467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notesSlide" Target="../notesSlides/notesSlide7.xml"></Relationship><Relationship Id="rId8" Type="http://schemas.openxmlformats.org/officeDocument/2006/relationships/image" Target="../media/fImage114812026500.png"></Relationship><Relationship Id="rId9" Type="http://schemas.openxmlformats.org/officeDocument/2006/relationships/image" Target="../media/fImage149822059169.png"></Relationship><Relationship Id="rId10" Type="http://schemas.openxmlformats.org/officeDocument/2006/relationships/image" Target="../media/fImage18012297491.png"></Relationship><Relationship Id="rId11" Type="http://schemas.openxmlformats.org/officeDocument/2006/relationships/image" Target="../media/fImage29452992995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4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338320"/>
            <a:ext cx="4146550" cy="17856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Window에서 Asset </a:t>
            </a:r>
            <a:r>
              <a:rPr sz="1800">
                <a:latin typeface="맑은 고딕" charset="0"/>
                <a:ea typeface="맑은 고딕" charset="0"/>
              </a:rPr>
              <a:t>Store를</a:t>
            </a:r>
            <a:r>
              <a:rPr sz="1800">
                <a:latin typeface="맑은 고딕" charset="0"/>
                <a:ea typeface="맑은 고딕" charset="0"/>
              </a:rPr>
              <a:t>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검색하고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14056_22210064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1988185" cy="2766695"/>
          </a:xfrm>
          <a:prstGeom prst="roundRect"/>
          <a:solidFill>
            <a:srgbClr val="EDEDED"/>
          </a:solidFill>
        </p:spPr>
      </p:pic>
      <p:pic>
        <p:nvPicPr>
          <p:cNvPr id="30" name="그림 4" descr="C:/Users/Admin1/AppData/Roaming/PolarisOffice/ETemp/14056_22210064/fImage44129217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5830" y="1447165"/>
            <a:ext cx="1914525" cy="2766060"/>
          </a:xfrm>
          <a:prstGeom prst="roundRect"/>
          <a:solidFill>
            <a:srgbClr val="EDEDED"/>
          </a:solidFill>
        </p:spPr>
      </p:pic>
      <p:pic>
        <p:nvPicPr>
          <p:cNvPr id="31" name="그림 7" descr="C:/Users/Admin1/AppData/Roaming/PolarisOffice/ETemp/14056_22210064/fImage344929218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38275"/>
            <a:ext cx="4133215" cy="3886200"/>
          </a:xfrm>
          <a:prstGeom prst="roundRect"/>
          <a:solidFill>
            <a:srgbClr val="EDEDED"/>
          </a:solidFill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535295"/>
            <a:ext cx="4133215" cy="5861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</a:t>
            </a:r>
            <a:r>
              <a:rPr sz="1800">
                <a:latin typeface="맑은 고딕" charset="0"/>
                <a:ea typeface="맑은 고딕" charset="0"/>
              </a:rPr>
              <a:t>에셋을</a:t>
            </a:r>
            <a:r>
              <a:rPr sz="1800">
                <a:latin typeface="맑은 고딕" charset="0"/>
                <a:ea typeface="맑은 고딕" charset="0"/>
              </a:rPr>
              <a:t>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49045" y="52571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</a:t>
            </a:r>
            <a:r>
              <a:rPr sz="1800">
                <a:latin typeface="맑은 고딕" charset="0"/>
                <a:ea typeface="맑은 고딕" charset="0"/>
              </a:rPr>
              <a:t>FREE에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파일을</a:t>
            </a:r>
            <a:r>
              <a:rPr sz="1800">
                <a:latin typeface="맑은 고딕" charset="0"/>
                <a:ea typeface="맑은 고딕" charset="0"/>
              </a:rPr>
              <a:t> 내 프로젝트에 </a:t>
            </a:r>
            <a:r>
              <a:rPr sz="1800">
                <a:latin typeface="맑은 고딕" charset="0"/>
                <a:ea typeface="맑은 고딕" charset="0"/>
              </a:rPr>
              <a:t>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 descr="C:/Users/Admin1/AppData/Roaming/PolarisOffice/ETemp/19276_21625256/fImage40386301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755" cy="3601720"/>
          </a:xfrm>
          <a:prstGeom prst="roundRect"/>
          <a:solidFill>
            <a:srgbClr val="EDEDED"/>
          </a:solidFill>
        </p:spPr>
      </p:pic>
      <p:pic>
        <p:nvPicPr>
          <p:cNvPr id="34" name="그림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463800" cy="3589655"/>
          </a:xfrm>
          <a:prstGeom prst="roundRect"/>
          <a:solidFill>
            <a:srgbClr val="EDEDED"/>
          </a:solidFill>
        </p:spPr>
      </p:pic>
      <p:sp>
        <p:nvSpPr>
          <p:cNvPr id="36" name="텍스트 상자 7"/>
          <p:cNvSpPr txBox="1">
            <a:spLocks/>
          </p:cNvSpPr>
          <p:nvPr/>
        </p:nvSpPr>
        <p:spPr>
          <a:xfrm rot="0">
            <a:off x="6821170" y="526034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Network Voice </a:t>
            </a:r>
            <a:r>
              <a:rPr lang="ko-KR" sz="1800">
                <a:latin typeface="맑은 고딕" charset="0"/>
                <a:ea typeface="맑은 고딕" charset="0"/>
              </a:rPr>
              <a:t>Manager라는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" descr="C:/Users/Admin1/AppData/Roaming/PolarisOffice/ETemp/19276_21625256/fImage8755110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6580" y="2110105"/>
            <a:ext cx="1499235" cy="2283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 rot="0">
            <a:off x="1223645" y="5542915"/>
            <a:ext cx="41522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</a:t>
            </a:r>
            <a:r>
              <a:rPr lang="ko-KR" sz="1800">
                <a:latin typeface="맑은 고딕" charset="0"/>
                <a:ea typeface="맑은 고딕" charset="0"/>
              </a:rPr>
              <a:t>어플리케이션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 descr="C:/Users/Admin1/AppData/Roaming/PolarisOffice/ETemp/14056_22210064/fImage2556320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4915" y="3549015"/>
            <a:ext cx="4157345" cy="1826895"/>
          </a:xfrm>
          <a:prstGeom prst="roundRect"/>
          <a:solidFill>
            <a:srgbClr val="EDEDED"/>
          </a:solidFill>
        </p:spPr>
      </p:pic>
      <p:sp>
        <p:nvSpPr>
          <p:cNvPr id="31" name="텍스트 상자 26"/>
          <p:cNvSpPr txBox="1">
            <a:spLocks/>
          </p:cNvSpPr>
          <p:nvPr/>
        </p:nvSpPr>
        <p:spPr>
          <a:xfrm rot="0">
            <a:off x="6804660" y="4439920"/>
            <a:ext cx="4135755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Select Application</a:t>
            </a:r>
            <a:r>
              <a:rPr lang="ko-KR" sz="1800">
                <a:latin typeface="맑은 고딕" charset="0"/>
                <a:ea typeface="맑은 고딕" charset="0"/>
              </a:rPr>
              <a:t> Type을 </a:t>
            </a:r>
            <a:r>
              <a:rPr lang="ko-KR" sz="1800">
                <a:latin typeface="맑은 고딕" charset="0"/>
                <a:ea typeface="맑은 고딕" charset="0"/>
              </a:rPr>
              <a:t>Non-Gaming</a:t>
            </a:r>
            <a:r>
              <a:rPr lang="ko-KR" sz="1800">
                <a:latin typeface="맑은 고딕" charset="0"/>
                <a:ea typeface="맑은 고딕" charset="0"/>
              </a:rPr>
              <a:t> App으로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</a:t>
            </a:r>
            <a:r>
              <a:rPr sz="1800">
                <a:latin typeface="맑은 고딕" charset="0"/>
                <a:ea typeface="맑은 고딕" charset="0"/>
              </a:rPr>
              <a:t>Select Photon SDK를 </a:t>
            </a:r>
            <a:r>
              <a:rPr sz="1800">
                <a:latin typeface="맑은 고딕" charset="0"/>
                <a:ea typeface="맑은 고딕" charset="0"/>
              </a:rPr>
              <a:t>Voice로</a:t>
            </a:r>
            <a:r>
              <a:rPr sz="1800">
                <a:latin typeface="맑은 고딕" charset="0"/>
                <a:ea typeface="맑은 고딕" charset="0"/>
              </a:rPr>
              <a:t> 선택한 다음 CREATE를 </a:t>
            </a:r>
            <a:r>
              <a:rPr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6"/>
          <p:cNvSpPr txBox="1">
            <a:spLocks/>
          </p:cNvSpPr>
          <p:nvPr/>
        </p:nvSpPr>
        <p:spPr>
          <a:xfrm rot="0">
            <a:off x="1223010" y="2808605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1800">
                <a:latin typeface="맑은 고딕" charset="0"/>
                <a:ea typeface="맑은 고딕" charset="0"/>
              </a:rPr>
              <a:t> 그러고 나서 Photon Voice Network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 descr="C:/Users/Admin1/AppData/Roaming/PolarisOffice/ETemp/14056_22210064/fImage5772235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900" cy="1249680"/>
          </a:xfrm>
          <a:prstGeom prst="roundRect"/>
          <a:solidFill>
            <a:srgbClr val="EDEDED"/>
          </a:solidFill>
        </p:spPr>
      </p:pic>
      <p:pic>
        <p:nvPicPr>
          <p:cNvPr id="37" name="그림 14" descr="C:/Users/Admin1/AppData/Roaming/PolarisOffice/ETemp/14056_22210064/fImage57673131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4010" cy="2774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8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>
            <a:off x="1255395" y="5238750"/>
            <a:ext cx="41122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1800">
                <a:latin typeface="맑은 고딕" charset="0"/>
                <a:ea typeface="맑은 고딕" charset="0"/>
              </a:rPr>
              <a:t> 그다음 Window에서 Photon Unity </a:t>
            </a:r>
            <a:r>
              <a:rPr sz="1800">
                <a:latin typeface="맑은 고딕" charset="0"/>
                <a:ea typeface="맑은 고딕" charset="0"/>
              </a:rPr>
              <a:t>Networking을</a:t>
            </a:r>
            <a:r>
              <a:rPr sz="1800">
                <a:latin typeface="맑은 고딕" charset="0"/>
                <a:ea typeface="맑은 고딕" charset="0"/>
              </a:rPr>
              <a:t> 선택하고 Highlight </a:t>
            </a:r>
            <a:r>
              <a:rPr sz="1800">
                <a:latin typeface="맑은 고딕" charset="0"/>
                <a:ea typeface="맑은 고딕" charset="0"/>
              </a:rPr>
              <a:t>Server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Settings를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13550" y="523875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Server/Cloud </a:t>
            </a:r>
            <a:r>
              <a:rPr sz="1800">
                <a:latin typeface="맑은 고딕" charset="0"/>
                <a:ea typeface="맑은 고딕" charset="0"/>
              </a:rPr>
              <a:t>Settings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App</a:t>
            </a:r>
            <a:r>
              <a:rPr sz="1800">
                <a:latin typeface="맑은 고딕" charset="0"/>
                <a:ea typeface="맑은 고딕" charset="0"/>
              </a:rPr>
              <a:t> Id Voice에 Photon </a:t>
            </a:r>
            <a:r>
              <a:rPr sz="1800">
                <a:latin typeface="맑은 고딕" charset="0"/>
                <a:ea typeface="맑은 고딕" charset="0"/>
              </a:rPr>
              <a:t>Voice</a:t>
            </a:r>
            <a:r>
              <a:rPr sz="1800">
                <a:latin typeface="맑은 고딕" charset="0"/>
                <a:ea typeface="맑은 고딕" charset="0"/>
              </a:rPr>
              <a:t> ID를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4117975" cy="3566160"/>
          </a:xfrm>
          <a:prstGeom prst="roundRect"/>
          <a:solidFill>
            <a:srgbClr val="EDEDED"/>
          </a:solidFill>
        </p:spPr>
      </p:pic>
      <p:pic>
        <p:nvPicPr>
          <p:cNvPr id="33" name="그림 9" descr="C:/Users/Admin1/AppData/Roaming/PolarisOffice/ETemp/14056_22210064/fImage25309192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64310"/>
            <a:ext cx="4133850" cy="3566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6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40155" y="2889250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Network Voice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Recorder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4" descr="C:/Users/Admin1/AppData/Roaming/PolarisOffice/ETemp/14056_22210064/fImage1085919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8435"/>
            <a:ext cx="4135120" cy="1601470"/>
          </a:xfrm>
          <a:prstGeom prst="roundRect"/>
          <a:solidFill>
            <a:srgbClr val="EDEDED"/>
          </a:solidFill>
        </p:spPr>
      </p:pic>
      <p:sp>
        <p:nvSpPr>
          <p:cNvPr id="38" name="텍스트 상자 17"/>
          <p:cNvSpPr txBox="1">
            <a:spLocks/>
          </p:cNvSpPr>
          <p:nvPr/>
        </p:nvSpPr>
        <p:spPr>
          <a:xfrm rot="0">
            <a:off x="6822440" y="3107055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Network Voice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위치와 회전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8"/>
          <p:cNvSpPr txBox="1">
            <a:spLocks/>
          </p:cNvSpPr>
          <p:nvPr/>
        </p:nvSpPr>
        <p:spPr>
          <a:xfrm rot="0">
            <a:off x="1240790" y="5356860"/>
            <a:ext cx="41446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Voice</a:t>
            </a:r>
            <a:r>
              <a:rPr sz="1800">
                <a:latin typeface="맑은 고딕" charset="0"/>
                <a:ea typeface="맑은 고딕" charset="0"/>
              </a:rPr>
              <a:t>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19" descr="C:/Users/Admin1/AppData/Roaming/PolarisOffice/ETemp/14056_22210064/fImage5299285996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901440"/>
            <a:ext cx="4135120" cy="1361440"/>
          </a:xfrm>
          <a:prstGeom prst="roundRect"/>
          <a:solidFill>
            <a:srgbClr val="EDEDED"/>
          </a:solidFill>
        </p:spPr>
      </p:pic>
      <p:pic>
        <p:nvPicPr>
          <p:cNvPr id="41" name="그림 20" descr="C:/Users/Admin1/AppData/Roaming/PolarisOffice/ETemp/14056_22210064/fImage4847303194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4125595"/>
            <a:ext cx="4135120" cy="1379220"/>
          </a:xfrm>
          <a:prstGeom prst="roundRect"/>
          <a:solidFill>
            <a:srgbClr val="EDEDED"/>
          </a:solidFill>
        </p:spPr>
      </p:pic>
      <p:sp>
        <p:nvSpPr>
          <p:cNvPr id="42" name="텍스트 상자 21"/>
          <p:cNvSpPr txBox="1">
            <a:spLocks/>
          </p:cNvSpPr>
          <p:nvPr/>
        </p:nvSpPr>
        <p:spPr>
          <a:xfrm rot="0">
            <a:off x="6833235" y="561721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Character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22" descr="C:/Users/Admin1/AppData/Roaming/PolarisOffice/ETemp/14056_22210064/fImage3747199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1438275"/>
            <a:ext cx="4139565" cy="1353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09745" y="373380"/>
            <a:ext cx="35731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 rot="0">
            <a:off x="1231900" y="4939030"/>
            <a:ext cx="41522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Photon Voice </a:t>
            </a:r>
            <a:r>
              <a:rPr lang="ko-KR" sz="1800">
                <a:latin typeface="맑은 고딕" charset="0"/>
                <a:ea typeface="맑은 고딕" charset="0"/>
              </a:rPr>
              <a:t>Network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Primary </a:t>
            </a:r>
            <a:r>
              <a:rPr sz="1800">
                <a:latin typeface="맑은 고딕" charset="0"/>
                <a:ea typeface="맑은 고딕" charset="0"/>
              </a:rPr>
              <a:t>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Network</a:t>
            </a:r>
            <a:r>
              <a:rPr lang="ko-KR" sz="1800">
                <a:latin typeface="맑은 고딕" charset="0"/>
                <a:ea typeface="맑은 고딕" charset="0"/>
              </a:rPr>
              <a:t> Voice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 descr="C:/Users/Admin1/AppData/Roaming/PolarisOffice/ETemp/14056_22210064/fImage31859256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60040" y="1429385"/>
            <a:ext cx="2524125" cy="3343275"/>
          </a:xfrm>
          <a:prstGeom prst="roundRect"/>
          <a:solidFill>
            <a:srgbClr val="EDEDED"/>
          </a:solidFill>
        </p:spPr>
      </p:pic>
      <p:pic>
        <p:nvPicPr>
          <p:cNvPr id="43" name="그림 70" descr="C:/Users/Admin1/AppData/Roaming/PolarisOffice/ETemp/14056_22210064/fImage37676264814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26865" cy="3531870"/>
          </a:xfrm>
          <a:prstGeom prst="roundRect"/>
          <a:solidFill>
            <a:srgbClr val="EDEDED"/>
          </a:solidFill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0060" y="5215890"/>
            <a:ext cx="4116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Recoder 컴포넌트에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ransmit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Enabled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Debug Echo를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4" descr="C:/Users/Admin1/AppData/Roaming/PolarisOffice/ETemp/14056_22210064/fImage87551118467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2127250"/>
            <a:ext cx="1490980" cy="2094865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61920" y="3617595"/>
            <a:ext cx="2619375" cy="3714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3240" y="407035"/>
            <a:ext cx="35363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29" name="그림 29" descr="C:/Users/Admin1/AppData/Roaming/PolarisOffice/ETemp/14056_22210064/fImage11481202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3333115"/>
            <a:ext cx="4128770" cy="1007745"/>
          </a:xfrm>
          <a:prstGeom prst="roundRect"/>
          <a:solidFill>
            <a:srgbClr val="EDEDED"/>
          </a:solidFill>
        </p:spPr>
      </p:pic>
      <p:sp>
        <p:nvSpPr>
          <p:cNvPr id="30" name="텍스트 상자 32"/>
          <p:cNvSpPr txBox="1">
            <a:spLocks/>
          </p:cNvSpPr>
          <p:nvPr/>
        </p:nvSpPr>
        <p:spPr>
          <a:xfrm rot="0">
            <a:off x="1242060" y="4448175"/>
            <a:ext cx="41249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Resources</a:t>
            </a:r>
            <a:r>
              <a:rPr sz="1800">
                <a:latin typeface="맑은 고딕" charset="0"/>
                <a:ea typeface="맑은 고딕" charset="0"/>
              </a:rPr>
              <a:t> 폴더에 Character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Use에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4" descr="C:/Users/Admin1/AppData/Roaming/PolarisOffice/ETemp/14056_22210064/fImage14982205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438275"/>
            <a:ext cx="4137025" cy="1715135"/>
          </a:xfrm>
          <a:prstGeom prst="roundRect"/>
          <a:solidFill>
            <a:srgbClr val="EDEDED"/>
          </a:solidFill>
        </p:spPr>
      </p:pic>
      <p:cxnSp>
        <p:nvCxnSpPr>
          <p:cNvPr id="31" name="도형 33"/>
          <p:cNvCxnSpPr/>
          <p:nvPr/>
        </p:nvCxnSpPr>
        <p:spPr>
          <a:xfrm rot="0" flipV="1">
            <a:off x="2067560" y="2394585"/>
            <a:ext cx="3161665" cy="13874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7" descr="C:/Users/Admin1/AppData/Roaming/PolarisOffice/ETemp/14056_22210064/fImage18012297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120" cy="2464435"/>
          </a:xfrm>
          <a:prstGeom prst="roundRect"/>
          <a:solidFill>
            <a:srgbClr val="EDEDED"/>
          </a:solidFill>
        </p:spPr>
      </p:pic>
      <p:sp>
        <p:nvSpPr>
          <p:cNvPr id="34" name="텍스트 상자 38"/>
          <p:cNvSpPr txBox="1">
            <a:spLocks/>
          </p:cNvSpPr>
          <p:nvPr/>
        </p:nvSpPr>
        <p:spPr>
          <a:xfrm rot="0">
            <a:off x="6831965" y="5276850"/>
            <a:ext cx="41598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Photon Voice View </a:t>
            </a:r>
            <a:r>
              <a:rPr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Use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Primary</a:t>
            </a:r>
            <a:r>
              <a:rPr sz="1800">
                <a:latin typeface="맑은 고딕" charset="0"/>
                <a:ea typeface="맑은 고딕" charset="0"/>
              </a:rPr>
              <a:t> Recorder와 </a:t>
            </a:r>
            <a:r>
              <a:rPr sz="1800">
                <a:latin typeface="맑은 고딕" charset="0"/>
                <a:ea typeface="맑은 고딕" charset="0"/>
              </a:rPr>
              <a:t>Setup</a:t>
            </a:r>
            <a:r>
              <a:rPr sz="1800">
                <a:latin typeface="맑은 고딕" charset="0"/>
                <a:ea typeface="맑은 고딕" charset="0"/>
              </a:rPr>
              <a:t> Debug </a:t>
            </a:r>
            <a:r>
              <a:rPr sz="1800">
                <a:latin typeface="맑은 고딕" charset="0"/>
                <a:ea typeface="맑은 고딕" charset="0"/>
              </a:rPr>
              <a:t>Speaker를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39" descr="C:/Users/Admin1/AppData/Roaming/PolarisOffice/ETemp/14056_22210064/fImage2945299299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098925"/>
            <a:ext cx="4142105" cy="9994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