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5" r:id="rId1"/>
    <p:sldMasterId id="2147484026" r:id="rId2"/>
  </p:sldMasterIdLst>
  <p:notesMasterIdLst>
    <p:notesMasterId r:id="rId6"/>
  </p:notesMasterIdLst>
  <p:sldIdLst>
    <p:sldId id="257" r:id="rId3"/>
    <p:sldId id="296" r:id="rId4"/>
    <p:sldId id="302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2969"/>
  </p:normalViewPr>
  <p:slideViewPr>
    <p:cSldViewPr snapToGrid="0" showGuides="1">
      <p:cViewPr varScale="1">
        <p:scale>
          <a:sx n="55" d="100"/>
          <a:sy n="55" d="100"/>
        </p:scale>
        <p:origin x="1286" y="34"/>
      </p:cViewPr>
      <p:guideLst>
        <p:guide orient="horz" pos="2154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fld id="{4EDED39C-00D7-4C1A-BD64-4E4548E28CA0}" type="datetimeFigureOut">
              <a:rPr lang="ko-KR" altLang="en-US"/>
              <a:pPr/>
              <a:t>2017-05-18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fld id="{5838490F-1A69-43BB-8B56-640E9A84B3E8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en-US" altLang="en-US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3462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23DC-CBA2-48B4-9F17-C898836697D3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D2AD0-2E5B-49E8-A684-02658199E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814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4966-D397-4AE6-8418-00F944F0F822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0EC7A-45E4-4C79-9B83-DD2F89B38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539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1D79A-1E23-4EF4-95C7-40730F789064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6A048-7B1B-4AF0-B4A2-AE6EAB831C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877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406" y="1600930"/>
            <a:ext cx="4040426" cy="2197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0301" y="1600930"/>
            <a:ext cx="4040426" cy="2197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234" y="3986037"/>
            <a:ext cx="4040426" cy="2197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9129" y="3986037"/>
            <a:ext cx="4040426" cy="2197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07136" y="260470"/>
            <a:ext cx="2134520" cy="244557"/>
          </a:xfrm>
          <a:noFill/>
          <a:ln w="25400" cap="flat" cmpd="sng" algn="ctr">
            <a:noFill/>
            <a:prstDash val="solid"/>
            <a:round/>
          </a:ln>
        </p:spPr>
        <p:txBody>
          <a:bodyPr vert="horz" wrap="square" lIns="89994" tIns="46783" rIns="89994" bIns="46783" anchor="t"/>
          <a:lstStyle/>
          <a:p>
            <a:pPr marL="0" lvl="0" indent="0" algn="r" defTabSz="108013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400" b="0" i="0" spc="5">
                <a:solidFill>
                  <a:srgbClr val="000000">
                    <a:alpha val="100000"/>
                  </a:srgbClr>
                </a:solidFill>
                <a:latin typeface="Wingdings"/>
                <a:ea typeface="Wingdings"/>
                <a:cs typeface="Wingdings"/>
                <a:sym typeface="Wingdings"/>
              </a:rPr>
              <a:t>&lt;#&gt; 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23DC-CBA2-48B4-9F17-C898836697D3}" type="datetimeFigureOut">
              <a:rPr lang="ko-KR" altLang="en-US"/>
              <a:pPr/>
              <a:t>2017-05-18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D2AD0-2E5B-49E8-A684-02658199E909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lvl="0"/>
            <a:r>
              <a:rPr lang="ko-KR" altLang="en-US"/>
              <a:t>마스터 제목 스타일 편집</a:t>
            </a:r>
            <a:endParaRPr lang="en-US" altLang="ko-K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ko-KR" altLang="en-US"/>
              <a:t>마스터 부제목 스타일 편집</a:t>
            </a:r>
            <a:endParaRPr lang="en-US" altLang="ko-K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4966-D397-4AE6-8418-00F944F0F822}" type="datetimeFigureOut">
              <a:rPr lang="ko-KR" altLang="en-US"/>
              <a:pPr/>
              <a:t>2017-05-18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0EC7A-45E4-4C79-9B83-DD2F89B385C6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23DC-CBA2-48B4-9F17-C898836697D3}" type="datetimeFigureOut">
              <a:rPr lang="ko-KR" altLang="en-US"/>
              <a:pPr/>
              <a:t>2017-05-18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D2AD0-2E5B-49E8-A684-02658199E909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9" r:id="rId2"/>
    <p:sldLayoutId id="2147484020" r:id="rId3"/>
    <p:sldLayoutId id="2147484021" r:id="rId4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23DC-CBA2-48B4-9F17-C898836697D3}" type="datetimeFigureOut">
              <a:rPr lang="ko-KR" altLang="en-US"/>
              <a:pPr/>
              <a:t>2017-05-18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D2AD0-2E5B-49E8-A684-02658199E909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2" r:id="rId1"/>
    <p:sldLayoutId id="2147484023" r:id="rId2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-10758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77769" y="2709114"/>
            <a:ext cx="5396089" cy="75608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lnSpc>
                <a:spcPct val="200000"/>
              </a:lnSpc>
              <a:defRPr sz="1500" b="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/>
                <a:ea typeface="-윤고딕340"/>
              </a:defRPr>
            </a:lvl1pPr>
          </a:lstStyle>
          <a:p>
            <a:pPr algn="dist">
              <a:lnSpc>
                <a:spcPct val="100000"/>
              </a:lnSpc>
            </a:pPr>
            <a:r>
              <a:rPr lang="en-US" altLang="ko-KR" sz="2800">
                <a:latin typeface="+mn-lt"/>
                <a:ea typeface="+mn-ea"/>
                <a:cs typeface="+mn-cs"/>
              </a:rPr>
              <a:t>RC</a:t>
            </a:r>
            <a:r>
              <a:rPr lang="ko-KR" altLang="en-US" sz="2800">
                <a:latin typeface="+mn-lt"/>
                <a:ea typeface="+mn-ea"/>
                <a:cs typeface="+mn-cs"/>
              </a:rPr>
              <a:t>카 조종 어플리케이션</a:t>
            </a:r>
            <a:br>
              <a:rPr lang="en-US" altLang="ko-KR" sz="2800">
                <a:latin typeface="+mn-lt"/>
                <a:ea typeface="+mn-ea"/>
                <a:cs typeface="+mn-cs"/>
              </a:rPr>
            </a:br>
            <a:r>
              <a:rPr lang="en-US" altLang="ko-KR" sz="1600">
                <a:latin typeface="+mn-lt"/>
                <a:ea typeface="+mn-ea"/>
                <a:cs typeface="+mn-cs"/>
              </a:rPr>
              <a:t>RC CAR controlling android app</a:t>
            </a:r>
            <a:endParaRPr lang="ko-KR" altLang="en-US" sz="16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97449" y="2173779"/>
            <a:ext cx="19041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D03B"/>
              </a:buClr>
            </a:pPr>
            <a:r>
              <a:rPr lang="ko-KR" altLang="en-US" sz="2000" b="1" spc="-145">
                <a:solidFill>
                  <a:schemeClr val="bg1"/>
                </a:solidFill>
                <a:latin typeface="+mn-lt"/>
                <a:ea typeface="+mn-ea"/>
                <a:cs typeface="+mn-cs"/>
              </a:rPr>
              <a:t>분노의 질주</a:t>
            </a:r>
            <a:endParaRPr lang="en-US" altLang="ko-KR" sz="2000" b="1" spc="-145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204460" y="5382495"/>
            <a:ext cx="3726294" cy="14640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70000"/>
              </a:lnSpc>
            </a:pPr>
            <a:r>
              <a:rPr lang="ko-KR" altLang="en-US">
                <a:latin typeface="+mn-lt"/>
                <a:ea typeface="+mn-ea"/>
                <a:cs typeface="+mn-cs"/>
              </a:rPr>
              <a:t>2014152050 이명균 한익주교수님</a:t>
            </a:r>
          </a:p>
          <a:p>
            <a:pPr algn="r">
              <a:lnSpc>
                <a:spcPct val="70000"/>
              </a:lnSpc>
              <a:spcBef>
                <a:spcPct val="41000"/>
              </a:spcBef>
            </a:pPr>
            <a:r>
              <a:rPr lang="ko-KR" altLang="en-US">
                <a:latin typeface="+mn-lt"/>
                <a:ea typeface="+mn-ea"/>
                <a:cs typeface="+mn-cs"/>
              </a:rPr>
              <a:t>2014150050 전세환 한익주교수님</a:t>
            </a:r>
          </a:p>
          <a:p>
            <a:pPr algn="r">
              <a:lnSpc>
                <a:spcPct val="70000"/>
              </a:lnSpc>
              <a:spcBef>
                <a:spcPct val="41000"/>
              </a:spcBef>
            </a:pPr>
            <a:r>
              <a:rPr lang="ko-KR" altLang="en-US">
                <a:latin typeface="+mn-lt"/>
                <a:ea typeface="+mn-ea"/>
                <a:cs typeface="+mn-cs"/>
              </a:rPr>
              <a:t>2014154046 이예진 한익주교수님</a:t>
            </a:r>
          </a:p>
          <a:p>
            <a:pPr algn="r">
              <a:lnSpc>
                <a:spcPct val="70000"/>
              </a:lnSpc>
              <a:spcBef>
                <a:spcPct val="41000"/>
              </a:spcBef>
            </a:pPr>
            <a:endParaRPr lang="ko-KR" altLang="en-US">
              <a:latin typeface="+mn-lt"/>
              <a:ea typeface="+mn-ea"/>
              <a:cs typeface="+mn-cs"/>
            </a:endParaRPr>
          </a:p>
          <a:p>
            <a:pPr algn="r">
              <a:buClr>
                <a:srgbClr val="FFD03B"/>
              </a:buClr>
            </a:pPr>
            <a:endParaRPr lang="en-US" altLang="ko-KR" b="1" spc="-148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131398" y="3577879"/>
            <a:ext cx="2376837" cy="449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D03B"/>
              </a:buClr>
            </a:pPr>
            <a:r>
              <a:rPr lang="ko-KR" altLang="en-US" sz="2400" b="1" spc="-148">
                <a:solidFill>
                  <a:schemeClr val="bg1"/>
                </a:solidFill>
                <a:latin typeface="+mn-lt"/>
                <a:ea typeface="+mn-ea"/>
                <a:cs typeface="+mn-cs"/>
              </a:rPr>
              <a:t>팀 </a:t>
            </a:r>
            <a:r>
              <a:rPr lang="en-US" altLang="ko-KR" sz="2400" b="1" spc="-148">
                <a:solidFill>
                  <a:schemeClr val="bg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ko-KR" altLang="en-US" sz="2400" b="1" spc="-148">
                <a:solidFill>
                  <a:schemeClr val="bg1"/>
                </a:solidFill>
                <a:latin typeface="+mn-lt"/>
                <a:ea typeface="+mn-ea"/>
                <a:cs typeface="+mn-cs"/>
              </a:rPr>
              <a:t>분노의 질주</a:t>
            </a:r>
            <a:endParaRPr lang="en-US" altLang="ko-KR" sz="2400" b="1" spc="-148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7" name="제목 1"/>
          <p:cNvSpPr txBox="1"/>
          <p:nvPr/>
        </p:nvSpPr>
        <p:spPr>
          <a:xfrm>
            <a:off x="266297" y="338076"/>
            <a:ext cx="7680960" cy="70072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l" defTabSz="4320540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3200" b="1" dirty="0">
                <a:solidFill>
                  <a:schemeClr val="bg1"/>
                </a:solidFill>
                <a:latin typeface="Arial Black"/>
              </a:rPr>
              <a:t>2. </a:t>
            </a:r>
            <a:r>
              <a:rPr lang="ko-KR" altLang="en-US" sz="3200" b="1" dirty="0">
                <a:solidFill>
                  <a:schemeClr val="bg1"/>
                </a:solidFill>
                <a:latin typeface="Arial Black"/>
              </a:rPr>
              <a:t>시스템 구성도</a:t>
            </a:r>
          </a:p>
        </p:txBody>
      </p:sp>
      <p:sp>
        <p:nvSpPr>
          <p:cNvPr id="23" name="자유형 22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24" name="자유형 23"/>
          <p:cNvSpPr/>
          <p:nvPr/>
        </p:nvSpPr>
        <p:spPr>
          <a:xfrm rot="10800000">
            <a:off x="5357818" y="6379028"/>
            <a:ext cx="378618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11" name="AutoShape 54"/>
          <p:cNvSpPr>
            <a:spLocks noChangeArrowheads="1"/>
          </p:cNvSpPr>
          <p:nvPr/>
        </p:nvSpPr>
        <p:spPr bwMode="auto">
          <a:xfrm>
            <a:off x="684212" y="1447691"/>
            <a:ext cx="7775575" cy="4824413"/>
          </a:xfrm>
          <a:prstGeom prst="roundRect">
            <a:avLst>
              <a:gd name="adj" fmla="val 3481"/>
            </a:avLst>
          </a:prstGeom>
          <a:noFill/>
          <a:ln w="19050" cap="rnd">
            <a:solidFill>
              <a:srgbClr val="C0C0C0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9pPr>
          </a:lstStyle>
          <a:p>
            <a:pPr algn="l">
              <a:buFontTx/>
              <a:buChar char="-"/>
            </a:pPr>
            <a:r>
              <a:rPr lang="en-US" altLang="ko-KR" dirty="0">
                <a:solidFill>
                  <a:srgbClr val="FD0F0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dirty="0">
              <a:solidFill>
                <a:srgbClr val="FD0F0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79218" y="1552443"/>
            <a:ext cx="1582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b="1">
                <a:solidFill>
                  <a:srgbClr val="000000"/>
                </a:solidFill>
                <a:latin typeface="맑은 고딕" pitchFamily="50" charset="-127"/>
              </a:rPr>
              <a:t> 카메라 </a:t>
            </a:r>
            <a:r>
              <a:rPr lang="ko-KR" altLang="en-US" b="1" dirty="0">
                <a:solidFill>
                  <a:srgbClr val="000000"/>
                </a:solidFill>
                <a:latin typeface="맑은 고딕" pitchFamily="50" charset="-127"/>
              </a:rPr>
              <a:t>기능</a:t>
            </a:r>
            <a:endParaRPr lang="en-US" altLang="ko-KR" b="1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14" name="모서리가 둥근 직사각형 4"/>
          <p:cNvSpPr/>
          <p:nvPr/>
        </p:nvSpPr>
        <p:spPr bwMode="auto">
          <a:xfrm>
            <a:off x="918057" y="2387118"/>
            <a:ext cx="2099463" cy="3671887"/>
          </a:xfrm>
          <a:prstGeom prst="roundRect">
            <a:avLst/>
          </a:prstGeom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ko-KR" altLang="en-US">
              <a:solidFill>
                <a:schemeClr val="tx2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모서리가 둥근 직사각형 5"/>
          <p:cNvSpPr/>
          <p:nvPr/>
        </p:nvSpPr>
        <p:spPr bwMode="auto">
          <a:xfrm>
            <a:off x="1211344" y="2102650"/>
            <a:ext cx="1512887" cy="504825"/>
          </a:xfrm>
          <a:prstGeom prst="roundRect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  <a:tileRect/>
          </a:gradFill>
          <a:ln>
            <a:solidFill>
              <a:srgbClr val="7030A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RC&amp;CAM</a:t>
            </a:r>
            <a:endParaRPr lang="ko-KR" altLang="en-US" sz="18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원통 28"/>
          <p:cNvSpPr/>
          <p:nvPr/>
        </p:nvSpPr>
        <p:spPr bwMode="auto">
          <a:xfrm>
            <a:off x="3555197" y="3241183"/>
            <a:ext cx="2033603" cy="1841891"/>
          </a:xfrm>
          <a:prstGeom prst="can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2800" dirty="0">
              <a:solidFill>
                <a:schemeClr val="bg1"/>
              </a:solidFill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2800" dirty="0">
              <a:solidFill>
                <a:schemeClr val="bg1"/>
              </a:solidFill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Y견고딕" pitchFamily="18" charset="-127"/>
                <a:ea typeface="HY견고딕" pitchFamily="18" charset="-127"/>
              </a:rPr>
              <a:t>Web</a:t>
            </a:r>
            <a:endParaRPr kumimoji="1" lang="ko-KR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모서리가 둥근 직사각형 4"/>
          <p:cNvSpPr/>
          <p:nvPr/>
        </p:nvSpPr>
        <p:spPr bwMode="auto">
          <a:xfrm>
            <a:off x="6172200" y="2387118"/>
            <a:ext cx="2037229" cy="3671887"/>
          </a:xfrm>
          <a:prstGeom prst="roundRect">
            <a:avLst/>
          </a:prstGeom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ko-KR" altLang="en-US">
              <a:solidFill>
                <a:schemeClr val="tx2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" name="모서리가 둥근 직사각형 5"/>
          <p:cNvSpPr/>
          <p:nvPr/>
        </p:nvSpPr>
        <p:spPr bwMode="auto">
          <a:xfrm>
            <a:off x="6434370" y="2073840"/>
            <a:ext cx="1512887" cy="504825"/>
          </a:xfrm>
          <a:prstGeom prst="roundRect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  <a:tileRect/>
          </a:gradFill>
          <a:ln>
            <a:solidFill>
              <a:srgbClr val="7030A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Phone</a:t>
            </a:r>
            <a:endParaRPr lang="ko-KR" altLang="en-US" sz="18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/>
          <p:cNvSpPr/>
          <p:nvPr/>
        </p:nvSpPr>
        <p:spPr bwMode="auto">
          <a:xfrm>
            <a:off x="1143297" y="2950242"/>
            <a:ext cx="1059669" cy="860397"/>
          </a:xfrm>
          <a:prstGeom prst="ellipse">
            <a:avLst/>
          </a:prstGeom>
          <a:noFill/>
          <a:ln w="38100" cap="flat" cmpd="sng" algn="ctr">
            <a:solidFill>
              <a:schemeClr val="tx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dirty="0">
                <a:solidFill>
                  <a:schemeClr val="tx1"/>
                </a:solidFill>
              </a:rPr>
              <a:t>PI CAM</a:t>
            </a:r>
          </a:p>
        </p:txBody>
      </p:sp>
      <p:sp>
        <p:nvSpPr>
          <p:cNvPr id="18" name="타원 17"/>
          <p:cNvSpPr/>
          <p:nvPr/>
        </p:nvSpPr>
        <p:spPr bwMode="auto">
          <a:xfrm>
            <a:off x="1166156" y="4162129"/>
            <a:ext cx="1059669" cy="860397"/>
          </a:xfrm>
          <a:prstGeom prst="ellipse">
            <a:avLst/>
          </a:prstGeom>
          <a:noFill/>
          <a:ln w="38100" cap="flat" cmpd="sng" algn="ctr">
            <a:solidFill>
              <a:schemeClr val="tx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dirty="0">
                <a:solidFill>
                  <a:schemeClr val="tx1"/>
                </a:solidFill>
              </a:rPr>
              <a:t>CAM_REC</a:t>
            </a:r>
          </a:p>
        </p:txBody>
      </p:sp>
      <p:sp>
        <p:nvSpPr>
          <p:cNvPr id="16" name="타원 15"/>
          <p:cNvSpPr/>
          <p:nvPr/>
        </p:nvSpPr>
        <p:spPr bwMode="auto">
          <a:xfrm>
            <a:off x="3978781" y="3810639"/>
            <a:ext cx="1186438" cy="822812"/>
          </a:xfrm>
          <a:prstGeom prst="ellipse">
            <a:avLst/>
          </a:prstGeom>
          <a:noFill/>
          <a:ln w="38100" cap="flat" cmpd="sng" algn="ctr">
            <a:solidFill>
              <a:schemeClr val="tx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z="2000" dirty="0">
                <a:solidFill>
                  <a:schemeClr val="tx1"/>
                </a:solidFill>
              </a:rPr>
              <a:t>RC CAR</a:t>
            </a:r>
          </a:p>
        </p:txBody>
      </p:sp>
      <p:cxnSp>
        <p:nvCxnSpPr>
          <p:cNvPr id="4" name="직선 화살표 연결선 3"/>
          <p:cNvCxnSpPr>
            <a:stCxn id="14" idx="3"/>
          </p:cNvCxnSpPr>
          <p:nvPr/>
        </p:nvCxnSpPr>
        <p:spPr>
          <a:xfrm flipV="1">
            <a:off x="3017520" y="4223061"/>
            <a:ext cx="537677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>
            <a:stCxn id="17" idx="4"/>
          </p:cNvCxnSpPr>
          <p:nvPr/>
        </p:nvCxnSpPr>
        <p:spPr>
          <a:xfrm flipV="1">
            <a:off x="5588800" y="4162128"/>
            <a:ext cx="583400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5588800" y="3859897"/>
            <a:ext cx="5834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3017519" y="3859897"/>
            <a:ext cx="53767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6434370" y="2846249"/>
            <a:ext cx="1612350" cy="106838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27" name="타원 26"/>
          <p:cNvSpPr/>
          <p:nvPr/>
        </p:nvSpPr>
        <p:spPr bwMode="auto">
          <a:xfrm>
            <a:off x="6660979" y="4162129"/>
            <a:ext cx="1168571" cy="860397"/>
          </a:xfrm>
          <a:prstGeom prst="ellipse">
            <a:avLst/>
          </a:prstGeom>
          <a:noFill/>
          <a:ln w="38100" cap="flat" cmpd="sng" algn="ctr">
            <a:solidFill>
              <a:schemeClr val="tx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>
                <a:solidFill>
                  <a:schemeClr val="tx1"/>
                </a:solidFill>
              </a:rPr>
              <a:t>REC_</a:t>
            </a:r>
          </a:p>
          <a:p>
            <a:pPr>
              <a:defRPr/>
            </a:pPr>
            <a:r>
              <a:rPr lang="en-US" altLang="ko-KR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28" name="모서리가 둥근 사각형 설명선 27"/>
          <p:cNvSpPr/>
          <p:nvPr/>
        </p:nvSpPr>
        <p:spPr>
          <a:xfrm>
            <a:off x="3318223" y="1780807"/>
            <a:ext cx="2562277" cy="1251803"/>
          </a:xfrm>
          <a:prstGeom prst="wedgeRoundRectCallou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lang="en-US" altLang="ko-KR" sz="1200" b="1" dirty="0">
                <a:solidFill>
                  <a:schemeClr val="tx1"/>
                </a:solidFill>
              </a:rPr>
              <a:t>app.py , cam.py ,index.html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Thread(</a:t>
            </a:r>
            <a:r>
              <a:rPr lang="en-US" altLang="ko-KR" sz="1200" b="1" dirty="0" err="1">
                <a:solidFill>
                  <a:schemeClr val="tx1"/>
                </a:solidFill>
              </a:rPr>
              <a:t>cls</a:t>
            </a:r>
            <a:r>
              <a:rPr lang="en-US" altLang="ko-KR" sz="1200" b="1" dirty="0">
                <a:solidFill>
                  <a:schemeClr val="tx1"/>
                </a:solidFill>
              </a:rPr>
              <a:t>) - &gt; frame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2. CAMEREA.THREAD = THREADING…</a:t>
            </a:r>
          </a:p>
        </p:txBody>
      </p:sp>
    </p:spTree>
    <p:extLst>
      <p:ext uri="{BB962C8B-B14F-4D97-AF65-F5344CB8AC3E}">
        <p14:creationId xmlns:p14="http://schemas.microsoft.com/office/powerpoint/2010/main" val="2890795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순서도: 처리 5"/>
          <p:cNvSpPr/>
          <p:nvPr/>
        </p:nvSpPr>
        <p:spPr>
          <a:xfrm>
            <a:off x="3547191" y="2547068"/>
            <a:ext cx="1260000" cy="360000"/>
          </a:xfrm>
          <a:prstGeom prst="flowChart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connet</a:t>
            </a:r>
            <a:r>
              <a:rPr lang="en-US" altLang="ko-KR" sz="1400" dirty="0"/>
              <a:t> </a:t>
            </a:r>
            <a:r>
              <a:rPr lang="ko-KR" altLang="en-US" sz="1400" dirty="0"/>
              <a:t>버튼</a:t>
            </a:r>
          </a:p>
        </p:txBody>
      </p:sp>
      <p:sp>
        <p:nvSpPr>
          <p:cNvPr id="7" name="순서도: 처리 6"/>
          <p:cNvSpPr/>
          <p:nvPr/>
        </p:nvSpPr>
        <p:spPr>
          <a:xfrm>
            <a:off x="3618629" y="3332886"/>
            <a:ext cx="1080000" cy="360000"/>
          </a:xfrm>
          <a:prstGeom prst="flowChart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메인화면</a:t>
            </a:r>
            <a:endParaRPr lang="ko-KR" altLang="en-US" sz="1400" dirty="0"/>
          </a:p>
        </p:txBody>
      </p:sp>
      <p:sp>
        <p:nvSpPr>
          <p:cNvPr id="8" name="순서도: 처리 7"/>
          <p:cNvSpPr/>
          <p:nvPr/>
        </p:nvSpPr>
        <p:spPr>
          <a:xfrm>
            <a:off x="3547191" y="1904126"/>
            <a:ext cx="1260000" cy="360000"/>
          </a:xfrm>
          <a:prstGeom prst="flowChart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err="1"/>
              <a:t>ip</a:t>
            </a:r>
            <a:r>
              <a:rPr lang="en-US" altLang="ko-KR" sz="1400" dirty="0"/>
              <a:t> </a:t>
            </a:r>
            <a:r>
              <a:rPr lang="ko-KR" altLang="en-US" sz="1400" dirty="0"/>
              <a:t>주소입력</a:t>
            </a:r>
          </a:p>
        </p:txBody>
      </p:sp>
      <p:sp>
        <p:nvSpPr>
          <p:cNvPr id="9" name="순서도: 처리 8"/>
          <p:cNvSpPr/>
          <p:nvPr/>
        </p:nvSpPr>
        <p:spPr>
          <a:xfrm>
            <a:off x="3404315" y="503076"/>
            <a:ext cx="1440000" cy="360000"/>
          </a:xfrm>
          <a:prstGeom prst="flowChart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안드로이드</a:t>
            </a:r>
            <a:r>
              <a:rPr lang="en-US" altLang="ko-KR" sz="1400" dirty="0"/>
              <a:t>UI</a:t>
            </a:r>
            <a:endParaRPr lang="ko-KR" altLang="en-US" sz="1400" dirty="0"/>
          </a:p>
        </p:txBody>
      </p:sp>
      <p:sp>
        <p:nvSpPr>
          <p:cNvPr id="10" name="순서도: 처리 9"/>
          <p:cNvSpPr/>
          <p:nvPr/>
        </p:nvSpPr>
        <p:spPr>
          <a:xfrm>
            <a:off x="3026130" y="5201286"/>
            <a:ext cx="900000" cy="360000"/>
          </a:xfrm>
          <a:prstGeom prst="flowChart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연결종료</a:t>
            </a:r>
          </a:p>
        </p:txBody>
      </p:sp>
      <p:sp>
        <p:nvSpPr>
          <p:cNvPr id="13" name="순서도: 처리 12"/>
          <p:cNvSpPr/>
          <p:nvPr/>
        </p:nvSpPr>
        <p:spPr>
          <a:xfrm>
            <a:off x="1904117" y="5761778"/>
            <a:ext cx="1260000" cy="360000"/>
          </a:xfrm>
          <a:prstGeom prst="flowChart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초음파센서</a:t>
            </a:r>
          </a:p>
        </p:txBody>
      </p:sp>
      <p:sp>
        <p:nvSpPr>
          <p:cNvPr id="14" name="순서도: 처리 13"/>
          <p:cNvSpPr/>
          <p:nvPr/>
        </p:nvSpPr>
        <p:spPr>
          <a:xfrm>
            <a:off x="6014152" y="5954401"/>
            <a:ext cx="720000" cy="360000"/>
          </a:xfrm>
          <a:prstGeom prst="flowChart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카메라</a:t>
            </a:r>
          </a:p>
        </p:txBody>
      </p:sp>
      <p:sp>
        <p:nvSpPr>
          <p:cNvPr id="17" name="순서도: 처리 16"/>
          <p:cNvSpPr/>
          <p:nvPr/>
        </p:nvSpPr>
        <p:spPr>
          <a:xfrm>
            <a:off x="7333405" y="4547332"/>
            <a:ext cx="900000" cy="540000"/>
          </a:xfrm>
          <a:prstGeom prst="flowChart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Web Server</a:t>
            </a:r>
            <a:endParaRPr lang="ko-KR" altLang="en-US" sz="1400" dirty="0"/>
          </a:p>
        </p:txBody>
      </p:sp>
      <p:sp>
        <p:nvSpPr>
          <p:cNvPr id="18" name="순서도: 처리 17"/>
          <p:cNvSpPr/>
          <p:nvPr/>
        </p:nvSpPr>
        <p:spPr>
          <a:xfrm>
            <a:off x="8476413" y="3975828"/>
            <a:ext cx="642942" cy="357190"/>
          </a:xfrm>
          <a:prstGeom prst="flowChart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WIFI</a:t>
            </a:r>
            <a:endParaRPr lang="ko-KR" altLang="en-US" sz="1400" dirty="0"/>
          </a:p>
        </p:txBody>
      </p:sp>
      <p:sp>
        <p:nvSpPr>
          <p:cNvPr id="19" name="순서도: 처리 18"/>
          <p:cNvSpPr/>
          <p:nvPr/>
        </p:nvSpPr>
        <p:spPr>
          <a:xfrm>
            <a:off x="3332877" y="6547596"/>
            <a:ext cx="1440000" cy="360000"/>
          </a:xfrm>
          <a:prstGeom prst="flowChart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라즈베리파이</a:t>
            </a:r>
            <a:endParaRPr lang="ko-KR" altLang="en-US" sz="1400" dirty="0"/>
          </a:p>
        </p:txBody>
      </p:sp>
      <p:cxnSp>
        <p:nvCxnSpPr>
          <p:cNvPr id="24" name="직선 화살표 연결선 23"/>
          <p:cNvCxnSpPr>
            <a:stCxn id="8" idx="2"/>
            <a:endCxn id="6" idx="0"/>
          </p:cNvCxnSpPr>
          <p:nvPr/>
        </p:nvCxnSpPr>
        <p:spPr>
          <a:xfrm rot="5400000">
            <a:off x="4035720" y="2405597"/>
            <a:ext cx="28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6" idx="2"/>
            <a:endCxn id="7" idx="0"/>
          </p:cNvCxnSpPr>
          <p:nvPr/>
        </p:nvCxnSpPr>
        <p:spPr>
          <a:xfrm rot="5400000">
            <a:off x="3955001" y="3110696"/>
            <a:ext cx="425818" cy="185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cxnSpLocks/>
            <a:stCxn id="7" idx="2"/>
          </p:cNvCxnSpPr>
          <p:nvPr/>
        </p:nvCxnSpPr>
        <p:spPr>
          <a:xfrm flipH="1">
            <a:off x="3106924" y="3692886"/>
            <a:ext cx="1051705" cy="2106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cxnSpLocks/>
          </p:cNvCxnSpPr>
          <p:nvPr/>
        </p:nvCxnSpPr>
        <p:spPr>
          <a:xfrm>
            <a:off x="3988721" y="3719225"/>
            <a:ext cx="1718388" cy="1620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19" idx="0"/>
            <a:endCxn id="111" idx="2"/>
          </p:cNvCxnSpPr>
          <p:nvPr/>
        </p:nvCxnSpPr>
        <p:spPr>
          <a:xfrm flipV="1">
            <a:off x="4052877" y="6136079"/>
            <a:ext cx="808892" cy="4115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19" idx="0"/>
            <a:endCxn id="13" idx="2"/>
          </p:cNvCxnSpPr>
          <p:nvPr/>
        </p:nvCxnSpPr>
        <p:spPr>
          <a:xfrm rot="16200000" flipV="1">
            <a:off x="3080588" y="5575307"/>
            <a:ext cx="425818" cy="1518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19" idx="0"/>
            <a:endCxn id="14" idx="2"/>
          </p:cNvCxnSpPr>
          <p:nvPr/>
        </p:nvCxnSpPr>
        <p:spPr>
          <a:xfrm flipV="1">
            <a:off x="4052877" y="6314401"/>
            <a:ext cx="2321275" cy="2331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14" idx="3"/>
            <a:endCxn id="17" idx="2"/>
          </p:cNvCxnSpPr>
          <p:nvPr/>
        </p:nvCxnSpPr>
        <p:spPr>
          <a:xfrm flipV="1">
            <a:off x="6734152" y="5087332"/>
            <a:ext cx="1049253" cy="104706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 46"/>
          <p:cNvCxnSpPr>
            <a:stCxn id="7" idx="3"/>
            <a:endCxn id="17" idx="0"/>
          </p:cNvCxnSpPr>
          <p:nvPr/>
        </p:nvCxnSpPr>
        <p:spPr>
          <a:xfrm>
            <a:off x="4698629" y="3512886"/>
            <a:ext cx="3084776" cy="103444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hape 49"/>
          <p:cNvCxnSpPr>
            <a:stCxn id="9" idx="3"/>
            <a:endCxn id="18" idx="0"/>
          </p:cNvCxnSpPr>
          <p:nvPr/>
        </p:nvCxnSpPr>
        <p:spPr>
          <a:xfrm>
            <a:off x="4844315" y="683076"/>
            <a:ext cx="3953569" cy="329275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hape 51"/>
          <p:cNvCxnSpPr>
            <a:stCxn id="19" idx="3"/>
            <a:endCxn id="18" idx="2"/>
          </p:cNvCxnSpPr>
          <p:nvPr/>
        </p:nvCxnSpPr>
        <p:spPr>
          <a:xfrm flipV="1">
            <a:off x="4772877" y="4333018"/>
            <a:ext cx="4025007" cy="239457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hape 53"/>
          <p:cNvCxnSpPr>
            <a:stCxn id="18" idx="0"/>
            <a:endCxn id="9" idx="3"/>
          </p:cNvCxnSpPr>
          <p:nvPr/>
        </p:nvCxnSpPr>
        <p:spPr>
          <a:xfrm rot="16200000" flipV="1">
            <a:off x="5174724" y="352667"/>
            <a:ext cx="3292752" cy="395356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hape 55"/>
          <p:cNvCxnSpPr>
            <a:stCxn id="18" idx="2"/>
            <a:endCxn id="19" idx="3"/>
          </p:cNvCxnSpPr>
          <p:nvPr/>
        </p:nvCxnSpPr>
        <p:spPr>
          <a:xfrm rot="5400000">
            <a:off x="5588092" y="3517804"/>
            <a:ext cx="2394578" cy="402500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hape 57"/>
          <p:cNvCxnSpPr>
            <a:stCxn id="17" idx="2"/>
            <a:endCxn id="14" idx="3"/>
          </p:cNvCxnSpPr>
          <p:nvPr/>
        </p:nvCxnSpPr>
        <p:spPr>
          <a:xfrm rot="5400000">
            <a:off x="6735245" y="5086240"/>
            <a:ext cx="1047069" cy="104925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hape 59"/>
          <p:cNvCxnSpPr>
            <a:stCxn id="17" idx="0"/>
            <a:endCxn id="7" idx="3"/>
          </p:cNvCxnSpPr>
          <p:nvPr/>
        </p:nvCxnSpPr>
        <p:spPr>
          <a:xfrm rot="16200000" flipV="1">
            <a:off x="5723794" y="2487721"/>
            <a:ext cx="1034446" cy="308477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6" idx="1"/>
            <a:endCxn id="19" idx="1"/>
          </p:cNvCxnSpPr>
          <p:nvPr/>
        </p:nvCxnSpPr>
        <p:spPr>
          <a:xfrm rot="10800000" flipV="1">
            <a:off x="3332877" y="2727068"/>
            <a:ext cx="214314" cy="4000528"/>
          </a:xfrm>
          <a:prstGeom prst="bentConnector3">
            <a:avLst>
              <a:gd name="adj1" fmla="val 135394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 64"/>
          <p:cNvCxnSpPr>
            <a:stCxn id="19" idx="1"/>
            <a:endCxn id="6" idx="1"/>
          </p:cNvCxnSpPr>
          <p:nvPr/>
        </p:nvCxnSpPr>
        <p:spPr>
          <a:xfrm rot="10800000" flipH="1">
            <a:off x="3332877" y="2727068"/>
            <a:ext cx="214314" cy="4000528"/>
          </a:xfrm>
          <a:prstGeom prst="bentConnector3">
            <a:avLst>
              <a:gd name="adj1" fmla="val -124987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순서도: 처리 80"/>
          <p:cNvSpPr/>
          <p:nvPr/>
        </p:nvSpPr>
        <p:spPr>
          <a:xfrm>
            <a:off x="3618629" y="1118308"/>
            <a:ext cx="1080000" cy="360000"/>
          </a:xfrm>
          <a:prstGeom prst="flowChart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실행 버튼</a:t>
            </a:r>
          </a:p>
        </p:txBody>
      </p:sp>
      <p:cxnSp>
        <p:nvCxnSpPr>
          <p:cNvPr id="85" name="직선 화살표 연결선 84"/>
          <p:cNvCxnSpPr>
            <a:stCxn id="9" idx="2"/>
            <a:endCxn id="81" idx="0"/>
          </p:cNvCxnSpPr>
          <p:nvPr/>
        </p:nvCxnSpPr>
        <p:spPr>
          <a:xfrm>
            <a:off x="4124315" y="863076"/>
            <a:ext cx="34314" cy="255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81" idx="2"/>
            <a:endCxn id="8" idx="0"/>
          </p:cNvCxnSpPr>
          <p:nvPr/>
        </p:nvCxnSpPr>
        <p:spPr>
          <a:xfrm rot="16200000" flipH="1">
            <a:off x="3955001" y="1681936"/>
            <a:ext cx="425818" cy="185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4261571" y="1546936"/>
            <a:ext cx="1785950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StartActivity</a:t>
            </a:r>
            <a:r>
              <a:rPr lang="en-US" altLang="ko-KR" sz="1400" dirty="0"/>
              <a:t>(intent);</a:t>
            </a:r>
            <a:endParaRPr lang="ko-KR" altLang="en-US" sz="1400" dirty="0"/>
          </a:p>
        </p:txBody>
      </p:sp>
      <p:sp>
        <p:nvSpPr>
          <p:cNvPr id="172" name="TextBox 171"/>
          <p:cNvSpPr txBox="1"/>
          <p:nvPr/>
        </p:nvSpPr>
        <p:spPr>
          <a:xfrm>
            <a:off x="4261571" y="2975696"/>
            <a:ext cx="1785950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StartActivity</a:t>
            </a:r>
            <a:r>
              <a:rPr lang="en-US" altLang="ko-KR" sz="1400" dirty="0"/>
              <a:t>(intent);</a:t>
            </a:r>
            <a:endParaRPr lang="ko-KR" altLang="en-US" sz="1400" dirty="0"/>
          </a:p>
        </p:txBody>
      </p:sp>
      <p:sp>
        <p:nvSpPr>
          <p:cNvPr id="189" name="TextBox 188"/>
          <p:cNvSpPr txBox="1"/>
          <p:nvPr/>
        </p:nvSpPr>
        <p:spPr>
          <a:xfrm>
            <a:off x="6623351" y="3547200"/>
            <a:ext cx="112190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VideoView</a:t>
            </a:r>
            <a:endParaRPr lang="ko-KR" altLang="en-US" sz="1400" dirty="0"/>
          </a:p>
        </p:txBody>
      </p:sp>
      <p:cxnSp>
        <p:nvCxnSpPr>
          <p:cNvPr id="205" name="꺾인 연결선 204"/>
          <p:cNvCxnSpPr>
            <a:stCxn id="154" idx="2"/>
            <a:endCxn id="19" idx="0"/>
          </p:cNvCxnSpPr>
          <p:nvPr/>
        </p:nvCxnSpPr>
        <p:spPr>
          <a:xfrm rot="5400000">
            <a:off x="3923710" y="4366046"/>
            <a:ext cx="2310717" cy="2052382"/>
          </a:xfrm>
          <a:prstGeom prst="bentConnector3">
            <a:avLst>
              <a:gd name="adj1" fmla="val 929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/>
          <p:cNvSpPr txBox="1"/>
          <p:nvPr/>
        </p:nvSpPr>
        <p:spPr>
          <a:xfrm>
            <a:off x="2603490" y="4333018"/>
            <a:ext cx="857256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OnClick</a:t>
            </a:r>
            <a:r>
              <a:rPr lang="en-US" altLang="ko-KR" sz="1400" dirty="0"/>
              <a:t>()</a:t>
            </a:r>
            <a:endParaRPr lang="ko-KR" altLang="en-US" sz="1400" dirty="0"/>
          </a:p>
        </p:txBody>
      </p:sp>
      <p:sp>
        <p:nvSpPr>
          <p:cNvPr id="211" name="TextBox 210"/>
          <p:cNvSpPr txBox="1"/>
          <p:nvPr/>
        </p:nvSpPr>
        <p:spPr>
          <a:xfrm>
            <a:off x="1970500" y="5048949"/>
            <a:ext cx="857256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OnClick</a:t>
            </a:r>
            <a:r>
              <a:rPr lang="en-US" altLang="ko-KR" sz="1400" dirty="0"/>
              <a:t>()</a:t>
            </a:r>
            <a:endParaRPr lang="ko-KR" altLang="en-US" sz="1400" dirty="0"/>
          </a:p>
        </p:txBody>
      </p:sp>
      <p:sp>
        <p:nvSpPr>
          <p:cNvPr id="212" name="TextBox 211"/>
          <p:cNvSpPr txBox="1"/>
          <p:nvPr/>
        </p:nvSpPr>
        <p:spPr>
          <a:xfrm>
            <a:off x="5228815" y="4500605"/>
            <a:ext cx="857256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OnClick</a:t>
            </a:r>
            <a:r>
              <a:rPr lang="en-US" altLang="ko-KR" sz="1400" dirty="0"/>
              <a:t>()</a:t>
            </a:r>
            <a:endParaRPr lang="ko-KR" altLang="en-US" sz="1400" dirty="0"/>
          </a:p>
        </p:txBody>
      </p:sp>
      <p:sp>
        <p:nvSpPr>
          <p:cNvPr id="221" name="TextBox 220"/>
          <p:cNvSpPr txBox="1"/>
          <p:nvPr/>
        </p:nvSpPr>
        <p:spPr>
          <a:xfrm>
            <a:off x="1618365" y="2374699"/>
            <a:ext cx="1143008" cy="30777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/>
              <a:t>Socket </a:t>
            </a:r>
            <a:r>
              <a:rPr lang="ko-KR" altLang="en-US" sz="1400" dirty="0"/>
              <a:t>통신</a:t>
            </a:r>
          </a:p>
        </p:txBody>
      </p:sp>
      <p:sp>
        <p:nvSpPr>
          <p:cNvPr id="114" name="순서도: 처리 113"/>
          <p:cNvSpPr/>
          <p:nvPr/>
        </p:nvSpPr>
        <p:spPr>
          <a:xfrm>
            <a:off x="781628" y="5212237"/>
            <a:ext cx="1080000" cy="360000"/>
          </a:xfrm>
          <a:prstGeom prst="flowChart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Close </a:t>
            </a:r>
            <a:r>
              <a:rPr lang="ko-KR" altLang="en-US" sz="1400" dirty="0"/>
              <a:t>버튼</a:t>
            </a:r>
          </a:p>
        </p:txBody>
      </p:sp>
      <p:cxnSp>
        <p:nvCxnSpPr>
          <p:cNvPr id="122" name="직선 화살표 연결선 121"/>
          <p:cNvCxnSpPr>
            <a:stCxn id="155" idx="2"/>
            <a:endCxn id="114" idx="0"/>
          </p:cNvCxnSpPr>
          <p:nvPr/>
        </p:nvCxnSpPr>
        <p:spPr>
          <a:xfrm flipH="1">
            <a:off x="1321628" y="4267655"/>
            <a:ext cx="1245296" cy="9445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>
            <a:stCxn id="114" idx="3"/>
            <a:endCxn id="10" idx="1"/>
          </p:cNvCxnSpPr>
          <p:nvPr/>
        </p:nvCxnSpPr>
        <p:spPr>
          <a:xfrm flipV="1">
            <a:off x="1861628" y="5381286"/>
            <a:ext cx="1164502" cy="109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순서도: 처리 153"/>
          <p:cNvSpPr/>
          <p:nvPr/>
        </p:nvSpPr>
        <p:spPr>
          <a:xfrm>
            <a:off x="5745259" y="3876879"/>
            <a:ext cx="720000" cy="360000"/>
          </a:xfrm>
          <a:prstGeom prst="flowChart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방향키</a:t>
            </a:r>
            <a:endParaRPr lang="ko-KR" altLang="en-US" sz="1400" dirty="0"/>
          </a:p>
        </p:txBody>
      </p:sp>
      <p:sp>
        <p:nvSpPr>
          <p:cNvPr id="155" name="순서도: 처리 154"/>
          <p:cNvSpPr/>
          <p:nvPr/>
        </p:nvSpPr>
        <p:spPr>
          <a:xfrm>
            <a:off x="2026924" y="3907655"/>
            <a:ext cx="1080000" cy="360000"/>
          </a:xfrm>
          <a:prstGeom prst="flowChart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Stop </a:t>
            </a:r>
            <a:r>
              <a:rPr lang="ko-KR" altLang="en-US" sz="1400" dirty="0"/>
              <a:t>버튼</a:t>
            </a:r>
          </a:p>
        </p:txBody>
      </p:sp>
      <p:sp>
        <p:nvSpPr>
          <p:cNvPr id="111" name="순서도: 판단 110"/>
          <p:cNvSpPr/>
          <p:nvPr/>
        </p:nvSpPr>
        <p:spPr>
          <a:xfrm>
            <a:off x="4321769" y="5776079"/>
            <a:ext cx="1080000" cy="360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모터</a:t>
            </a:r>
          </a:p>
        </p:txBody>
      </p:sp>
      <p:cxnSp>
        <p:nvCxnSpPr>
          <p:cNvPr id="115" name="꺾인 연결선 114"/>
          <p:cNvCxnSpPr>
            <a:stCxn id="155" idx="2"/>
            <a:endCxn id="19" idx="0"/>
          </p:cNvCxnSpPr>
          <p:nvPr/>
        </p:nvCxnSpPr>
        <p:spPr>
          <a:xfrm rot="16200000" flipH="1">
            <a:off x="2169930" y="4664648"/>
            <a:ext cx="2279941" cy="1485953"/>
          </a:xfrm>
          <a:prstGeom prst="bentConnector3">
            <a:avLst>
              <a:gd name="adj1" fmla="val 182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>
            <a:stCxn id="111" idx="1"/>
          </p:cNvCxnSpPr>
          <p:nvPr/>
        </p:nvCxnSpPr>
        <p:spPr>
          <a:xfrm flipV="1">
            <a:off x="4321769" y="4863138"/>
            <a:ext cx="120515" cy="1092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순서도: 처리 179"/>
          <p:cNvSpPr/>
          <p:nvPr/>
        </p:nvSpPr>
        <p:spPr>
          <a:xfrm>
            <a:off x="4111691" y="4518919"/>
            <a:ext cx="720000" cy="360000"/>
          </a:xfrm>
          <a:prstGeom prst="flowChart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주행끝</a:t>
            </a:r>
            <a:endParaRPr lang="ko-KR" altLang="en-US" sz="1400" dirty="0"/>
          </a:p>
        </p:txBody>
      </p:sp>
      <p:sp>
        <p:nvSpPr>
          <p:cNvPr id="181" name="순서도: 처리 180"/>
          <p:cNvSpPr/>
          <p:nvPr/>
        </p:nvSpPr>
        <p:spPr>
          <a:xfrm>
            <a:off x="6469461" y="5087331"/>
            <a:ext cx="720000" cy="360000"/>
          </a:xfrm>
          <a:prstGeom prst="flowChart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주행</a:t>
            </a:r>
            <a:endParaRPr lang="ko-KR" altLang="en-US" sz="1400" dirty="0"/>
          </a:p>
        </p:txBody>
      </p:sp>
      <p:cxnSp>
        <p:nvCxnSpPr>
          <p:cNvPr id="177" name="꺾인 연결선 176"/>
          <p:cNvCxnSpPr>
            <a:stCxn id="111" idx="3"/>
            <a:endCxn id="181" idx="1"/>
          </p:cNvCxnSpPr>
          <p:nvPr/>
        </p:nvCxnSpPr>
        <p:spPr>
          <a:xfrm flipV="1">
            <a:off x="5401769" y="5267331"/>
            <a:ext cx="1067692" cy="688748"/>
          </a:xfrm>
          <a:prstGeom prst="bentConnector3">
            <a:avLst>
              <a:gd name="adj1" fmla="val 336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4321769" y="5212237"/>
            <a:ext cx="862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Stop </a:t>
            </a:r>
            <a:r>
              <a:rPr lang="ko-KR" altLang="en-US" sz="1200" dirty="0"/>
              <a:t>버튼</a:t>
            </a:r>
            <a:endParaRPr lang="en-US" altLang="ko-KR" sz="1200" dirty="0"/>
          </a:p>
          <a:p>
            <a:r>
              <a:rPr lang="ko-KR" altLang="en-US" sz="1200" dirty="0"/>
              <a:t>누른 경우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5732362" y="5310373"/>
            <a:ext cx="854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방향키</a:t>
            </a:r>
            <a:endParaRPr lang="en-US" altLang="ko-KR" sz="1200" dirty="0"/>
          </a:p>
          <a:p>
            <a:r>
              <a:rPr lang="ko-KR" altLang="en-US" sz="1200" dirty="0"/>
              <a:t>누른 경우</a:t>
            </a:r>
          </a:p>
        </p:txBody>
      </p:sp>
      <p:sp>
        <p:nvSpPr>
          <p:cNvPr id="53" name="직사각형 52"/>
          <p:cNvSpPr/>
          <p:nvPr/>
        </p:nvSpPr>
        <p:spPr>
          <a:xfrm flipH="1">
            <a:off x="-2" y="0"/>
            <a:ext cx="73689" cy="6858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6282" y="11713"/>
            <a:ext cx="4642196" cy="4682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63330" y="11713"/>
            <a:ext cx="409919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defRPr sz="24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08서울남산체 B"/>
                <a:ea typeface="08서울남산체 B"/>
              </a:defRPr>
            </a:lvl1pPr>
          </a:lstStyle>
          <a:p>
            <a:pPr lvl="0" defTabSz="4320540">
              <a:spcBef>
                <a:spcPct val="0"/>
              </a:spcBef>
              <a:spcAft>
                <a:spcPct val="0"/>
              </a:spcAft>
            </a:pPr>
            <a:r>
              <a:rPr lang="en-US" altLang="ko-KR" sz="2800" b="1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3. </a:t>
            </a:r>
            <a:r>
              <a:rPr lang="ko-KR" altLang="en-US" sz="2800" b="1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시스템 수행 시나리오</a:t>
            </a:r>
          </a:p>
        </p:txBody>
      </p:sp>
    </p:spTree>
    <p:extLst>
      <p:ext uri="{BB962C8B-B14F-4D97-AF65-F5344CB8AC3E}">
        <p14:creationId xmlns:p14="http://schemas.microsoft.com/office/powerpoint/2010/main" val="3230350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123</Words>
  <Application>Microsoft Office PowerPoint</Application>
  <PresentationFormat>화면 슬라이드 쇼(4:3)</PresentationFormat>
  <Paragraphs>53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HY견고딕</vt:lpstr>
      <vt:lpstr>맑은 고딕</vt:lpstr>
      <vt:lpstr>Arial</vt:lpstr>
      <vt:lpstr>Arial Black</vt:lpstr>
      <vt:lpstr>Wingdings</vt:lpstr>
      <vt:lpstr>Office 테마</vt:lpstr>
      <vt:lpstr>Office 테마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이하나</dc:creator>
  <cp:keywords/>
  <dc:description/>
  <cp:lastModifiedBy>leemyounggyun</cp:lastModifiedBy>
  <cp:revision>171</cp:revision>
  <dcterms:created xsi:type="dcterms:W3CDTF">2015-11-27T02:52:55Z</dcterms:created>
  <dcterms:modified xsi:type="dcterms:W3CDTF">2017-05-18T09:14:52Z</dcterms:modified>
  <cp:category/>
  <cp:contentStatus/>
</cp:coreProperties>
</file>