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: 圆角 41"/>
          <p:cNvSpPr/>
          <p:nvPr/>
        </p:nvSpPr>
        <p:spPr>
          <a:xfrm>
            <a:off x="386499" y="2243578"/>
            <a:ext cx="503318" cy="29367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/>
          <p:cNvSpPr/>
          <p:nvPr/>
        </p:nvSpPr>
        <p:spPr>
          <a:xfrm>
            <a:off x="1444321" y="2243578"/>
            <a:ext cx="1256133" cy="29367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dirty="0">
              <a:solidFill>
                <a:schemeClr val="tx1"/>
              </a:solidFill>
            </a:endParaRPr>
          </a:p>
          <a:p>
            <a:pPr algn="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r"/>
            <a:r>
              <a:rPr lang="en-US" altLang="zh-CN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: 圆角 43"/>
          <p:cNvSpPr/>
          <p:nvPr/>
        </p:nvSpPr>
        <p:spPr>
          <a:xfrm>
            <a:off x="3244390" y="2243577"/>
            <a:ext cx="1205056" cy="29591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889817" y="3674233"/>
            <a:ext cx="55450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195718" y="2309977"/>
            <a:ext cx="4601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Tx</a:t>
            </a:r>
            <a:endParaRPr lang="zh-CN" altLang="en-US" sz="1600" dirty="0"/>
          </a:p>
        </p:txBody>
      </p:sp>
      <p:sp>
        <p:nvSpPr>
          <p:cNvPr id="55" name="矩形: 圆角 54"/>
          <p:cNvSpPr/>
          <p:nvPr/>
        </p:nvSpPr>
        <p:spPr>
          <a:xfrm>
            <a:off x="4997777" y="2242203"/>
            <a:ext cx="1205056" cy="2960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/>
          <p:cNvSpPr/>
          <p:nvPr/>
        </p:nvSpPr>
        <p:spPr>
          <a:xfrm>
            <a:off x="6751164" y="2242203"/>
            <a:ext cx="1205056" cy="29605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4391712" y="2920185"/>
            <a:ext cx="590471" cy="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6174552" y="2935119"/>
            <a:ext cx="590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/>
          <p:cNvSpPr/>
          <p:nvPr/>
        </p:nvSpPr>
        <p:spPr>
          <a:xfrm>
            <a:off x="8504551" y="2240425"/>
            <a:ext cx="1205056" cy="2962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7951020" y="2918809"/>
            <a:ext cx="590471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/>
          <p:cNvSpPr/>
          <p:nvPr/>
        </p:nvSpPr>
        <p:spPr>
          <a:xfrm>
            <a:off x="10257938" y="2298570"/>
            <a:ext cx="1205056" cy="29041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 flipV="1">
            <a:off x="9687212" y="2928040"/>
            <a:ext cx="590471" cy="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/>
          <p:cNvCxnSpPr>
            <a:stCxn id="143" idx="3"/>
            <a:endCxn id="44" idx="2"/>
          </p:cNvCxnSpPr>
          <p:nvPr/>
        </p:nvCxnSpPr>
        <p:spPr>
          <a:xfrm flipH="1">
            <a:off x="3846918" y="2944546"/>
            <a:ext cx="7563920" cy="2258210"/>
          </a:xfrm>
          <a:prstGeom prst="bentConnector4">
            <a:avLst>
              <a:gd name="adj1" fmla="val -3022"/>
              <a:gd name="adj2" fmla="val 1222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5097051" y="1656282"/>
            <a:ext cx="987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STM32-</a:t>
            </a:r>
          </a:p>
          <a:p>
            <a:pPr algn="ctr"/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696500" y="1622377"/>
            <a:ext cx="139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STM32-</a:t>
            </a:r>
          </a:p>
          <a:p>
            <a:pPr algn="ctr"/>
            <a:r>
              <a:rPr lang="en-US" altLang="zh-CN" dirty="0" err="1"/>
              <a:t>ServoMotor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8603825" y="1656282"/>
            <a:ext cx="987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STM32-</a:t>
            </a:r>
          </a:p>
          <a:p>
            <a:pPr algn="ctr"/>
            <a:r>
              <a:rPr lang="en-US" altLang="zh-CN" dirty="0"/>
              <a:t>Diving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10374681" y="1594093"/>
            <a:ext cx="90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STM32-</a:t>
            </a:r>
          </a:p>
          <a:p>
            <a:pPr algn="ctr"/>
            <a:r>
              <a:rPr lang="en-US" altLang="zh-CN" dirty="0"/>
              <a:t>Control</a:t>
            </a:r>
            <a:endParaRPr lang="zh-CN" altLang="en-US" dirty="0"/>
          </a:p>
        </p:txBody>
      </p:sp>
      <p:cxnSp>
        <p:nvCxnSpPr>
          <p:cNvPr id="79" name="直接箭头连接符 78"/>
          <p:cNvCxnSpPr/>
          <p:nvPr/>
        </p:nvCxnSpPr>
        <p:spPr>
          <a:xfrm>
            <a:off x="2670974" y="2479254"/>
            <a:ext cx="579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3303859" y="1650658"/>
            <a:ext cx="1117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STM32-</a:t>
            </a:r>
          </a:p>
          <a:p>
            <a:pPr algn="ctr"/>
            <a:r>
              <a:rPr lang="en-US" altLang="zh-CN" dirty="0" err="1"/>
              <a:t>Wrtnode</a:t>
            </a:r>
            <a:endParaRPr lang="en-US" altLang="zh-CN" dirty="0"/>
          </a:p>
        </p:txBody>
      </p:sp>
      <p:sp>
        <p:nvSpPr>
          <p:cNvPr id="85" name="文本框 84"/>
          <p:cNvSpPr txBox="1"/>
          <p:nvPr/>
        </p:nvSpPr>
        <p:spPr>
          <a:xfrm>
            <a:off x="1507786" y="1543752"/>
            <a:ext cx="1021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Wrtnode</a:t>
            </a:r>
            <a:endParaRPr lang="en-US" altLang="zh-CN" dirty="0"/>
          </a:p>
        </p:txBody>
      </p:sp>
      <p:sp>
        <p:nvSpPr>
          <p:cNvPr id="123" name="文本框 122"/>
          <p:cNvSpPr txBox="1"/>
          <p:nvPr/>
        </p:nvSpPr>
        <p:spPr>
          <a:xfrm>
            <a:off x="903387" y="3346256"/>
            <a:ext cx="62992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Wifi</a:t>
            </a:r>
            <a:endParaRPr lang="zh-CN" altLang="en-US" sz="16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2221863" y="4269714"/>
            <a:ext cx="4601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Rx</a:t>
            </a:r>
            <a:endParaRPr lang="zh-CN" altLang="en-US" sz="1600" dirty="0"/>
          </a:p>
        </p:txBody>
      </p:sp>
      <p:sp>
        <p:nvSpPr>
          <p:cNvPr id="126" name="文本框 51"/>
          <p:cNvSpPr txBox="1"/>
          <p:nvPr/>
        </p:nvSpPr>
        <p:spPr>
          <a:xfrm>
            <a:off x="3319464" y="2309977"/>
            <a:ext cx="53322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Rx1</a:t>
            </a:r>
            <a:endParaRPr lang="zh-CN" altLang="en-US" sz="1600" dirty="0"/>
          </a:p>
        </p:txBody>
      </p:sp>
      <p:sp>
        <p:nvSpPr>
          <p:cNvPr id="127" name="文本框 51"/>
          <p:cNvSpPr txBox="1"/>
          <p:nvPr/>
        </p:nvSpPr>
        <p:spPr>
          <a:xfrm>
            <a:off x="3912123" y="2765842"/>
            <a:ext cx="51933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Tx2</a:t>
            </a:r>
            <a:endParaRPr lang="zh-CN" altLang="en-US" sz="1600" dirty="0"/>
          </a:p>
        </p:txBody>
      </p:sp>
      <p:sp>
        <p:nvSpPr>
          <p:cNvPr id="128" name="文本框 51"/>
          <p:cNvSpPr txBox="1"/>
          <p:nvPr/>
        </p:nvSpPr>
        <p:spPr>
          <a:xfrm>
            <a:off x="5071151" y="2765842"/>
            <a:ext cx="4601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Rx</a:t>
            </a:r>
            <a:endParaRPr lang="zh-CN" altLang="en-US" sz="1600" dirty="0"/>
          </a:p>
        </p:txBody>
      </p:sp>
      <p:sp>
        <p:nvSpPr>
          <p:cNvPr id="130" name="文本框 51"/>
          <p:cNvSpPr txBox="1"/>
          <p:nvPr/>
        </p:nvSpPr>
        <p:spPr>
          <a:xfrm>
            <a:off x="6763772" y="2778148"/>
            <a:ext cx="4601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Rx</a:t>
            </a:r>
            <a:endParaRPr lang="zh-CN" altLang="en-US" sz="1600" dirty="0"/>
          </a:p>
        </p:txBody>
      </p:sp>
      <p:sp>
        <p:nvSpPr>
          <p:cNvPr id="131" name="文本框 51"/>
          <p:cNvSpPr txBox="1"/>
          <p:nvPr/>
        </p:nvSpPr>
        <p:spPr>
          <a:xfrm>
            <a:off x="5725250" y="2765842"/>
            <a:ext cx="4601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/>
              <a:t>Tx</a:t>
            </a:r>
            <a:endParaRPr lang="zh-CN" altLang="en-US" sz="1600" dirty="0"/>
          </a:p>
        </p:txBody>
      </p:sp>
      <p:sp>
        <p:nvSpPr>
          <p:cNvPr id="132" name="文本框 51"/>
          <p:cNvSpPr txBox="1"/>
          <p:nvPr/>
        </p:nvSpPr>
        <p:spPr>
          <a:xfrm>
            <a:off x="7478637" y="2778148"/>
            <a:ext cx="4601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/>
              <a:t>Tx</a:t>
            </a:r>
            <a:endParaRPr lang="zh-CN" altLang="en-US" sz="1600" dirty="0"/>
          </a:p>
        </p:txBody>
      </p:sp>
      <p:sp>
        <p:nvSpPr>
          <p:cNvPr id="133" name="文本框 51"/>
          <p:cNvSpPr txBox="1"/>
          <p:nvPr/>
        </p:nvSpPr>
        <p:spPr>
          <a:xfrm>
            <a:off x="8581857" y="2778148"/>
            <a:ext cx="4601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Rx</a:t>
            </a:r>
            <a:endParaRPr lang="zh-CN" altLang="en-US" sz="1600" dirty="0"/>
          </a:p>
        </p:txBody>
      </p:sp>
      <p:sp>
        <p:nvSpPr>
          <p:cNvPr id="134" name="文本框 51"/>
          <p:cNvSpPr txBox="1"/>
          <p:nvPr/>
        </p:nvSpPr>
        <p:spPr>
          <a:xfrm>
            <a:off x="9232024" y="2775269"/>
            <a:ext cx="4601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/>
              <a:t>Tx</a:t>
            </a:r>
            <a:endParaRPr lang="zh-CN" altLang="en-US" sz="1600" dirty="0"/>
          </a:p>
        </p:txBody>
      </p:sp>
      <p:sp>
        <p:nvSpPr>
          <p:cNvPr id="135" name="文本框 51"/>
          <p:cNvSpPr txBox="1"/>
          <p:nvPr/>
        </p:nvSpPr>
        <p:spPr>
          <a:xfrm>
            <a:off x="10276793" y="2775269"/>
            <a:ext cx="4601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Rx</a:t>
            </a:r>
            <a:endParaRPr lang="zh-CN" altLang="en-US" sz="1600" dirty="0"/>
          </a:p>
        </p:txBody>
      </p:sp>
      <p:sp>
        <p:nvSpPr>
          <p:cNvPr id="136" name="文本框 51"/>
          <p:cNvSpPr txBox="1"/>
          <p:nvPr/>
        </p:nvSpPr>
        <p:spPr>
          <a:xfrm>
            <a:off x="3613897" y="4841749"/>
            <a:ext cx="501311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Rx2</a:t>
            </a:r>
            <a:endParaRPr lang="zh-CN" altLang="en-US" sz="1600" dirty="0"/>
          </a:p>
        </p:txBody>
      </p:sp>
      <p:sp>
        <p:nvSpPr>
          <p:cNvPr id="137" name="文本框 51"/>
          <p:cNvSpPr txBox="1"/>
          <p:nvPr/>
        </p:nvSpPr>
        <p:spPr>
          <a:xfrm>
            <a:off x="3308184" y="4277761"/>
            <a:ext cx="53322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Tx1</a:t>
            </a:r>
            <a:endParaRPr lang="zh-CN" altLang="en-US" sz="1600" dirty="0"/>
          </a:p>
        </p:txBody>
      </p:sp>
      <p:cxnSp>
        <p:nvCxnSpPr>
          <p:cNvPr id="141" name="直接箭头连接符 140"/>
          <p:cNvCxnSpPr>
            <a:endCxn id="125" idx="3"/>
          </p:cNvCxnSpPr>
          <p:nvPr/>
        </p:nvCxnSpPr>
        <p:spPr>
          <a:xfrm flipH="1">
            <a:off x="2681963" y="4437164"/>
            <a:ext cx="569720" cy="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本框 51"/>
          <p:cNvSpPr txBox="1"/>
          <p:nvPr/>
        </p:nvSpPr>
        <p:spPr>
          <a:xfrm>
            <a:off x="10950738" y="2775269"/>
            <a:ext cx="4601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/>
              <a:t>Tx</a:t>
            </a:r>
            <a:endParaRPr lang="zh-CN" altLang="en-US" sz="1600" dirty="0"/>
          </a:p>
        </p:txBody>
      </p:sp>
      <p:sp>
        <p:nvSpPr>
          <p:cNvPr id="168" name="文本框 51"/>
          <p:cNvSpPr txBox="1"/>
          <p:nvPr/>
        </p:nvSpPr>
        <p:spPr>
          <a:xfrm>
            <a:off x="5077407" y="3623764"/>
            <a:ext cx="628199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Is my </a:t>
            </a:r>
          </a:p>
          <a:p>
            <a:r>
              <a:rPr lang="en-US" altLang="zh-CN" sz="1600" dirty="0"/>
              <a:t>Id ?</a:t>
            </a:r>
            <a:endParaRPr lang="zh-CN" altLang="en-US" sz="1600" dirty="0"/>
          </a:p>
        </p:txBody>
      </p:sp>
      <p:cxnSp>
        <p:nvCxnSpPr>
          <p:cNvPr id="179" name="连接符: 曲线 178"/>
          <p:cNvCxnSpPr>
            <a:stCxn id="128" idx="2"/>
          </p:cNvCxnSpPr>
          <p:nvPr/>
        </p:nvCxnSpPr>
        <p:spPr>
          <a:xfrm rot="16200000" flipH="1">
            <a:off x="5119122" y="3286475"/>
            <a:ext cx="462225" cy="980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连接符: 曲线 181"/>
          <p:cNvCxnSpPr/>
          <p:nvPr/>
        </p:nvCxnSpPr>
        <p:spPr>
          <a:xfrm rot="5400000" flipH="1" flipV="1">
            <a:off x="5457608" y="3252251"/>
            <a:ext cx="579064" cy="1750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文本框 51"/>
          <p:cNvSpPr txBox="1"/>
          <p:nvPr/>
        </p:nvSpPr>
        <p:spPr>
          <a:xfrm>
            <a:off x="5213022" y="4672472"/>
            <a:ext cx="820132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process</a:t>
            </a:r>
          </a:p>
        </p:txBody>
      </p:sp>
      <p:cxnSp>
        <p:nvCxnSpPr>
          <p:cNvPr id="191" name="连接符: 曲线 190"/>
          <p:cNvCxnSpPr/>
          <p:nvPr/>
        </p:nvCxnSpPr>
        <p:spPr>
          <a:xfrm rot="16200000" flipH="1">
            <a:off x="5118268" y="4391471"/>
            <a:ext cx="463933" cy="980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连接符: 曲线 193"/>
          <p:cNvCxnSpPr>
            <a:endCxn id="131" idx="2"/>
          </p:cNvCxnSpPr>
          <p:nvPr/>
        </p:nvCxnSpPr>
        <p:spPr>
          <a:xfrm rot="5400000" flipH="1" flipV="1">
            <a:off x="5096936" y="3801247"/>
            <a:ext cx="1555214" cy="1615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文本框 51"/>
          <p:cNvSpPr txBox="1"/>
          <p:nvPr/>
        </p:nvSpPr>
        <p:spPr>
          <a:xfrm>
            <a:off x="5672967" y="4260914"/>
            <a:ext cx="218786" cy="336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201" name="文本框 51"/>
          <p:cNvSpPr txBox="1"/>
          <p:nvPr/>
        </p:nvSpPr>
        <p:spPr>
          <a:xfrm>
            <a:off x="5213022" y="3130306"/>
            <a:ext cx="218786" cy="336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202" name="文本框 51"/>
          <p:cNvSpPr txBox="1"/>
          <p:nvPr/>
        </p:nvSpPr>
        <p:spPr>
          <a:xfrm>
            <a:off x="5118195" y="4165276"/>
            <a:ext cx="4029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y2</a:t>
            </a:r>
            <a:endParaRPr lang="zh-CN" altLang="en-US" sz="1600" dirty="0"/>
          </a:p>
        </p:txBody>
      </p:sp>
      <p:sp>
        <p:nvSpPr>
          <p:cNvPr id="203" name="文本框 51"/>
          <p:cNvSpPr txBox="1"/>
          <p:nvPr/>
        </p:nvSpPr>
        <p:spPr>
          <a:xfrm>
            <a:off x="5582750" y="3195777"/>
            <a:ext cx="4257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n2</a:t>
            </a:r>
            <a:endParaRPr lang="zh-CN" altLang="en-US" sz="1600" dirty="0"/>
          </a:p>
        </p:txBody>
      </p:sp>
      <p:sp>
        <p:nvSpPr>
          <p:cNvPr id="205" name="文本框 51"/>
          <p:cNvSpPr txBox="1"/>
          <p:nvPr/>
        </p:nvSpPr>
        <p:spPr>
          <a:xfrm>
            <a:off x="6819426" y="3634512"/>
            <a:ext cx="628199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Is my </a:t>
            </a:r>
          </a:p>
          <a:p>
            <a:r>
              <a:rPr lang="en-US" altLang="zh-CN" sz="1600" dirty="0"/>
              <a:t>Id ?</a:t>
            </a:r>
            <a:endParaRPr lang="zh-CN" altLang="en-US" sz="1600" dirty="0"/>
          </a:p>
        </p:txBody>
      </p:sp>
      <p:cxnSp>
        <p:nvCxnSpPr>
          <p:cNvPr id="206" name="连接符: 曲线 205"/>
          <p:cNvCxnSpPr/>
          <p:nvPr/>
        </p:nvCxnSpPr>
        <p:spPr>
          <a:xfrm rot="16200000" flipH="1">
            <a:off x="6861141" y="3297223"/>
            <a:ext cx="462225" cy="980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连接符: 曲线 206"/>
          <p:cNvCxnSpPr/>
          <p:nvPr/>
        </p:nvCxnSpPr>
        <p:spPr>
          <a:xfrm rot="5400000" flipH="1" flipV="1">
            <a:off x="7199627" y="3262999"/>
            <a:ext cx="579064" cy="1750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文本框 51"/>
          <p:cNvSpPr txBox="1"/>
          <p:nvPr/>
        </p:nvSpPr>
        <p:spPr>
          <a:xfrm>
            <a:off x="6955041" y="4683220"/>
            <a:ext cx="820132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process</a:t>
            </a:r>
          </a:p>
        </p:txBody>
      </p:sp>
      <p:cxnSp>
        <p:nvCxnSpPr>
          <p:cNvPr id="209" name="连接符: 曲线 208"/>
          <p:cNvCxnSpPr/>
          <p:nvPr/>
        </p:nvCxnSpPr>
        <p:spPr>
          <a:xfrm rot="16200000" flipH="1">
            <a:off x="6860287" y="4402219"/>
            <a:ext cx="463933" cy="980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连接符: 曲线 209"/>
          <p:cNvCxnSpPr/>
          <p:nvPr/>
        </p:nvCxnSpPr>
        <p:spPr>
          <a:xfrm rot="5400000" flipH="1" flipV="1">
            <a:off x="6838955" y="3811995"/>
            <a:ext cx="1555214" cy="1615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文本框 51"/>
          <p:cNvSpPr txBox="1"/>
          <p:nvPr/>
        </p:nvSpPr>
        <p:spPr>
          <a:xfrm>
            <a:off x="7414986" y="4271662"/>
            <a:ext cx="218786" cy="336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212" name="文本框 51"/>
          <p:cNvSpPr txBox="1"/>
          <p:nvPr/>
        </p:nvSpPr>
        <p:spPr>
          <a:xfrm>
            <a:off x="6955041" y="3141054"/>
            <a:ext cx="218786" cy="336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213" name="文本框 51"/>
          <p:cNvSpPr txBox="1"/>
          <p:nvPr/>
        </p:nvSpPr>
        <p:spPr>
          <a:xfrm>
            <a:off x="6888906" y="4196658"/>
            <a:ext cx="4029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y2</a:t>
            </a:r>
            <a:endParaRPr lang="zh-CN" altLang="en-US" sz="1600" dirty="0"/>
          </a:p>
        </p:txBody>
      </p:sp>
      <p:sp>
        <p:nvSpPr>
          <p:cNvPr id="214" name="文本框 51"/>
          <p:cNvSpPr txBox="1"/>
          <p:nvPr/>
        </p:nvSpPr>
        <p:spPr>
          <a:xfrm>
            <a:off x="7324769" y="3206525"/>
            <a:ext cx="4293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n2</a:t>
            </a:r>
            <a:endParaRPr lang="zh-CN" altLang="en-US" sz="1600" dirty="0"/>
          </a:p>
        </p:txBody>
      </p:sp>
      <p:sp>
        <p:nvSpPr>
          <p:cNvPr id="215" name="文本框 51"/>
          <p:cNvSpPr txBox="1"/>
          <p:nvPr/>
        </p:nvSpPr>
        <p:spPr>
          <a:xfrm>
            <a:off x="8587217" y="3623764"/>
            <a:ext cx="628199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Is my </a:t>
            </a:r>
          </a:p>
          <a:p>
            <a:r>
              <a:rPr lang="en-US" altLang="zh-CN" sz="1600" dirty="0"/>
              <a:t>Id ?</a:t>
            </a:r>
            <a:endParaRPr lang="zh-CN" altLang="en-US" sz="1600" dirty="0"/>
          </a:p>
        </p:txBody>
      </p:sp>
      <p:cxnSp>
        <p:nvCxnSpPr>
          <p:cNvPr id="216" name="连接符: 曲线 215"/>
          <p:cNvCxnSpPr/>
          <p:nvPr/>
        </p:nvCxnSpPr>
        <p:spPr>
          <a:xfrm rot="16200000" flipH="1">
            <a:off x="8628932" y="3286475"/>
            <a:ext cx="462225" cy="980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连接符: 曲线 216"/>
          <p:cNvCxnSpPr/>
          <p:nvPr/>
        </p:nvCxnSpPr>
        <p:spPr>
          <a:xfrm rot="5400000" flipH="1" flipV="1">
            <a:off x="8967418" y="3252251"/>
            <a:ext cx="579064" cy="1750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文本框 51"/>
          <p:cNvSpPr txBox="1"/>
          <p:nvPr/>
        </p:nvSpPr>
        <p:spPr>
          <a:xfrm>
            <a:off x="8722832" y="4672472"/>
            <a:ext cx="820132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process</a:t>
            </a:r>
          </a:p>
        </p:txBody>
      </p:sp>
      <p:cxnSp>
        <p:nvCxnSpPr>
          <p:cNvPr id="219" name="连接符: 曲线 218"/>
          <p:cNvCxnSpPr/>
          <p:nvPr/>
        </p:nvCxnSpPr>
        <p:spPr>
          <a:xfrm rot="16200000" flipH="1">
            <a:off x="8628078" y="4391471"/>
            <a:ext cx="463933" cy="980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连接符: 曲线 219"/>
          <p:cNvCxnSpPr/>
          <p:nvPr/>
        </p:nvCxnSpPr>
        <p:spPr>
          <a:xfrm rot="5400000" flipH="1" flipV="1">
            <a:off x="8606746" y="3801247"/>
            <a:ext cx="1555214" cy="1615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文本框 51"/>
          <p:cNvSpPr txBox="1"/>
          <p:nvPr/>
        </p:nvSpPr>
        <p:spPr>
          <a:xfrm>
            <a:off x="9182777" y="4260914"/>
            <a:ext cx="218786" cy="336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222" name="文本框 51"/>
          <p:cNvSpPr txBox="1"/>
          <p:nvPr/>
        </p:nvSpPr>
        <p:spPr>
          <a:xfrm>
            <a:off x="8722832" y="3130306"/>
            <a:ext cx="218786" cy="336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225" name="文本框 51"/>
          <p:cNvSpPr txBox="1"/>
          <p:nvPr/>
        </p:nvSpPr>
        <p:spPr>
          <a:xfrm>
            <a:off x="10305240" y="3634512"/>
            <a:ext cx="628199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Is my </a:t>
            </a:r>
          </a:p>
          <a:p>
            <a:r>
              <a:rPr lang="en-US" altLang="zh-CN" sz="1600" dirty="0"/>
              <a:t>Id ?</a:t>
            </a:r>
            <a:endParaRPr lang="zh-CN" altLang="en-US" sz="1600" dirty="0"/>
          </a:p>
        </p:txBody>
      </p:sp>
      <p:cxnSp>
        <p:nvCxnSpPr>
          <p:cNvPr id="226" name="连接符: 曲线 225"/>
          <p:cNvCxnSpPr/>
          <p:nvPr/>
        </p:nvCxnSpPr>
        <p:spPr>
          <a:xfrm rot="16200000" flipH="1">
            <a:off x="10346955" y="3297223"/>
            <a:ext cx="462225" cy="980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连接符: 曲线 226"/>
          <p:cNvCxnSpPr/>
          <p:nvPr/>
        </p:nvCxnSpPr>
        <p:spPr>
          <a:xfrm rot="5400000" flipH="1" flipV="1">
            <a:off x="10685441" y="3262999"/>
            <a:ext cx="579064" cy="1750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文本框 51"/>
          <p:cNvSpPr txBox="1"/>
          <p:nvPr/>
        </p:nvSpPr>
        <p:spPr>
          <a:xfrm>
            <a:off x="10440855" y="4683220"/>
            <a:ext cx="820132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process</a:t>
            </a:r>
          </a:p>
        </p:txBody>
      </p:sp>
      <p:cxnSp>
        <p:nvCxnSpPr>
          <p:cNvPr id="229" name="连接符: 曲线 228"/>
          <p:cNvCxnSpPr/>
          <p:nvPr/>
        </p:nvCxnSpPr>
        <p:spPr>
          <a:xfrm rot="16200000" flipH="1">
            <a:off x="10346101" y="4402219"/>
            <a:ext cx="463933" cy="980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连接符: 曲线 229"/>
          <p:cNvCxnSpPr/>
          <p:nvPr/>
        </p:nvCxnSpPr>
        <p:spPr>
          <a:xfrm rot="5400000" flipH="1" flipV="1">
            <a:off x="10324769" y="3811995"/>
            <a:ext cx="1555214" cy="1615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文本框 51"/>
          <p:cNvSpPr txBox="1"/>
          <p:nvPr/>
        </p:nvSpPr>
        <p:spPr>
          <a:xfrm>
            <a:off x="10900800" y="4271662"/>
            <a:ext cx="218786" cy="336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232" name="文本框 51"/>
          <p:cNvSpPr txBox="1"/>
          <p:nvPr/>
        </p:nvSpPr>
        <p:spPr>
          <a:xfrm>
            <a:off x="10440855" y="3141054"/>
            <a:ext cx="218786" cy="336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1</a:t>
            </a:r>
            <a:endParaRPr lang="zh-CN" altLang="en-US" sz="1600" dirty="0"/>
          </a:p>
        </p:txBody>
      </p:sp>
      <p:cxnSp>
        <p:nvCxnSpPr>
          <p:cNvPr id="259" name="连接符: 曲线 258"/>
          <p:cNvCxnSpPr>
            <a:stCxn id="126" idx="2"/>
          </p:cNvCxnSpPr>
          <p:nvPr/>
        </p:nvCxnSpPr>
        <p:spPr>
          <a:xfrm rot="16200000" flipH="1">
            <a:off x="3662368" y="2572241"/>
            <a:ext cx="296015" cy="4485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连接符: 曲线 263"/>
          <p:cNvCxnSpPr>
            <a:stCxn id="136" idx="0"/>
            <a:endCxn id="137" idx="2"/>
          </p:cNvCxnSpPr>
          <p:nvPr/>
        </p:nvCxnSpPr>
        <p:spPr>
          <a:xfrm rot="16200000" flipV="1">
            <a:off x="3606959" y="4584154"/>
            <a:ext cx="225434" cy="2897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连接符: 曲线 266"/>
          <p:cNvCxnSpPr>
            <a:stCxn id="43" idx="1"/>
            <a:endCxn id="52" idx="2"/>
          </p:cNvCxnSpPr>
          <p:nvPr/>
        </p:nvCxnSpPr>
        <p:spPr>
          <a:xfrm rot="10800000" flipH="1">
            <a:off x="1444320" y="2648531"/>
            <a:ext cx="981447" cy="1063410"/>
          </a:xfrm>
          <a:prstGeom prst="curvedConnector4">
            <a:avLst>
              <a:gd name="adj1" fmla="val 33378"/>
              <a:gd name="adj2" fmla="val 620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连接符: 曲线 270"/>
          <p:cNvCxnSpPr>
            <a:stCxn id="125" idx="1"/>
          </p:cNvCxnSpPr>
          <p:nvPr/>
        </p:nvCxnSpPr>
        <p:spPr>
          <a:xfrm rot="10800000">
            <a:off x="1533309" y="3750665"/>
            <a:ext cx="688554" cy="6883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文本框 51"/>
          <p:cNvSpPr txBox="1"/>
          <p:nvPr/>
        </p:nvSpPr>
        <p:spPr>
          <a:xfrm>
            <a:off x="9088660" y="3225145"/>
            <a:ext cx="4293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n2</a:t>
            </a:r>
            <a:endParaRPr lang="zh-CN" altLang="en-US" sz="1600" dirty="0"/>
          </a:p>
        </p:txBody>
      </p:sp>
      <p:sp>
        <p:nvSpPr>
          <p:cNvPr id="277" name="文本框 51"/>
          <p:cNvSpPr txBox="1"/>
          <p:nvPr/>
        </p:nvSpPr>
        <p:spPr>
          <a:xfrm>
            <a:off x="8655059" y="4196658"/>
            <a:ext cx="4029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y2</a:t>
            </a:r>
            <a:endParaRPr lang="zh-CN" altLang="en-US" sz="1600" dirty="0"/>
          </a:p>
        </p:txBody>
      </p:sp>
      <p:sp>
        <p:nvSpPr>
          <p:cNvPr id="278" name="文本框 51"/>
          <p:cNvSpPr txBox="1"/>
          <p:nvPr/>
        </p:nvSpPr>
        <p:spPr>
          <a:xfrm>
            <a:off x="10824483" y="3195777"/>
            <a:ext cx="4293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n2</a:t>
            </a:r>
            <a:endParaRPr lang="zh-CN" altLang="en-US" sz="1600" dirty="0"/>
          </a:p>
        </p:txBody>
      </p:sp>
      <p:sp>
        <p:nvSpPr>
          <p:cNvPr id="279" name="文本框 51"/>
          <p:cNvSpPr txBox="1"/>
          <p:nvPr/>
        </p:nvSpPr>
        <p:spPr>
          <a:xfrm>
            <a:off x="10381731" y="4206861"/>
            <a:ext cx="4029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y2</a:t>
            </a:r>
            <a:endParaRPr lang="zh-CN" altLang="en-US" sz="1600" dirty="0"/>
          </a:p>
        </p:txBody>
      </p:sp>
      <p:sp>
        <p:nvSpPr>
          <p:cNvPr id="280" name="文本框 279"/>
          <p:cNvSpPr txBox="1"/>
          <p:nvPr/>
        </p:nvSpPr>
        <p:spPr>
          <a:xfrm>
            <a:off x="4402253" y="42205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/>
              <a:t>单关节机器鱼通讯架构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2322" y="544133"/>
            <a:ext cx="1146967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各模块说明：</a:t>
            </a:r>
            <a:endParaRPr lang="en-US" altLang="zh-CN" dirty="0"/>
          </a:p>
          <a:p>
            <a:r>
              <a:rPr lang="en-US" altLang="zh-CN" dirty="0" err="1"/>
              <a:t>Wrtnode</a:t>
            </a:r>
            <a:r>
              <a:rPr lang="zh-CN" altLang="en-US" dirty="0"/>
              <a:t>：</a:t>
            </a:r>
            <a:r>
              <a:rPr lang="en-US" altLang="zh-CN" dirty="0"/>
              <a:t>1.</a:t>
            </a:r>
            <a:r>
              <a:rPr lang="zh-CN" altLang="en-US" dirty="0"/>
              <a:t>从</a:t>
            </a:r>
            <a:r>
              <a:rPr lang="en-US" altLang="zh-CN" dirty="0"/>
              <a:t>pc</a:t>
            </a:r>
            <a:r>
              <a:rPr lang="zh-CN" altLang="en-US" dirty="0"/>
              <a:t>端接收数据并转发给</a:t>
            </a:r>
            <a:r>
              <a:rPr lang="en-US" altLang="zh-CN" dirty="0"/>
              <a:t>STM32-Wrtnode</a:t>
            </a:r>
            <a:r>
              <a:rPr lang="zh-CN" altLang="en-US" dirty="0"/>
              <a:t>节点，</a:t>
            </a:r>
            <a:r>
              <a:rPr lang="en-US" altLang="zh-CN" dirty="0"/>
              <a:t>2.</a:t>
            </a:r>
            <a:r>
              <a:rPr lang="zh-CN" altLang="en-US" dirty="0"/>
              <a:t>从</a:t>
            </a:r>
            <a:r>
              <a:rPr lang="en-US" altLang="zh-CN" dirty="0"/>
              <a:t>STM32-Wrtnode</a:t>
            </a:r>
            <a:r>
              <a:rPr lang="zh-CN" altLang="en-US" dirty="0"/>
              <a:t>接收串口数据并转给</a:t>
            </a:r>
            <a:r>
              <a:rPr lang="en-US" altLang="zh-CN" dirty="0"/>
              <a:t>pc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STM32-Wrtnode</a:t>
            </a:r>
            <a:r>
              <a:rPr lang="zh-CN" altLang="en-US" dirty="0"/>
              <a:t>：</a:t>
            </a:r>
            <a:r>
              <a:rPr lang="en-US" altLang="zh-CN" dirty="0"/>
              <a:t>1.</a:t>
            </a:r>
            <a:r>
              <a:rPr lang="zh-CN" altLang="en-US" dirty="0"/>
              <a:t>接收</a:t>
            </a:r>
            <a:r>
              <a:rPr lang="en-US" altLang="zh-CN" dirty="0" err="1"/>
              <a:t>Wrtnode</a:t>
            </a:r>
            <a:r>
              <a:rPr lang="zh-CN" altLang="en-US" dirty="0"/>
              <a:t>数据并转发给下一个节点，</a:t>
            </a:r>
            <a:r>
              <a:rPr lang="en-US" altLang="zh-CN" dirty="0"/>
              <a:t>2.</a:t>
            </a:r>
            <a:r>
              <a:rPr lang="zh-CN" altLang="en-US" dirty="0"/>
              <a:t>接收尾部节点的数据并转发给</a:t>
            </a:r>
            <a:r>
              <a:rPr lang="en-US" altLang="zh-CN" dirty="0" err="1"/>
              <a:t>Wrtnode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STM32</a:t>
            </a:r>
            <a:r>
              <a:rPr lang="zh-CN" altLang="en-US" dirty="0"/>
              <a:t>其他功能节点：接收上一级的数据通过</a:t>
            </a:r>
            <a:r>
              <a:rPr lang="en-US" altLang="zh-CN" dirty="0"/>
              <a:t>Id</a:t>
            </a:r>
            <a:r>
              <a:rPr lang="zh-CN" altLang="en-US" dirty="0"/>
              <a:t>判断是否是自己的数据，如果是则处理，否则转发给下一级节点；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通讯协议： </a:t>
            </a:r>
            <a:endParaRPr lang="en-US" altLang="zh-CN" dirty="0"/>
          </a:p>
          <a:p>
            <a:r>
              <a:rPr lang="en-US" altLang="zh-CN" dirty="0"/>
              <a:t>/ </a:t>
            </a:r>
            <a:r>
              <a:rPr lang="zh-CN" altLang="en-US" dirty="0"/>
              <a:t>包头           </a:t>
            </a:r>
            <a:r>
              <a:rPr lang="en-US" altLang="zh-CN" dirty="0"/>
              <a:t>/ </a:t>
            </a:r>
            <a:r>
              <a:rPr lang="zh-CN" altLang="en-US" dirty="0"/>
              <a:t>类型      </a:t>
            </a:r>
            <a:r>
              <a:rPr lang="en-US" altLang="zh-CN" dirty="0"/>
              <a:t>/ </a:t>
            </a:r>
            <a:r>
              <a:rPr lang="zh-CN" altLang="en-US" dirty="0"/>
              <a:t>数据长度  </a:t>
            </a:r>
            <a:r>
              <a:rPr lang="en-US" altLang="zh-CN" dirty="0"/>
              <a:t>/ Id</a:t>
            </a:r>
            <a:r>
              <a:rPr lang="zh-CN" altLang="en-US" dirty="0"/>
              <a:t>号       </a:t>
            </a:r>
            <a:r>
              <a:rPr lang="en-US" altLang="zh-CN" dirty="0"/>
              <a:t>/</a:t>
            </a:r>
            <a:r>
              <a:rPr lang="zh-CN" altLang="en-US" dirty="0"/>
              <a:t>命令号  </a:t>
            </a:r>
            <a:r>
              <a:rPr lang="en-US" altLang="zh-CN" dirty="0"/>
              <a:t>/  </a:t>
            </a:r>
            <a:r>
              <a:rPr lang="zh-CN" altLang="en-US" dirty="0"/>
              <a:t>参数        </a:t>
            </a:r>
            <a:r>
              <a:rPr lang="en-US" altLang="zh-CN" dirty="0"/>
              <a:t>/ </a:t>
            </a:r>
            <a:r>
              <a:rPr lang="zh-CN" altLang="en-US" dirty="0"/>
              <a:t>校验      </a:t>
            </a:r>
            <a:r>
              <a:rPr lang="en-US" altLang="zh-CN" dirty="0"/>
              <a:t>/  </a:t>
            </a:r>
            <a:r>
              <a:rPr lang="zh-CN" altLang="en-US" dirty="0"/>
              <a:t>包尾  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/ 0x21         / 8~7</a:t>
            </a:r>
            <a:r>
              <a:rPr lang="zh-CN" altLang="en-US" dirty="0"/>
              <a:t>位 </a:t>
            </a:r>
            <a:r>
              <a:rPr lang="en-US" altLang="zh-CN" dirty="0"/>
              <a:t>/     6~1</a:t>
            </a:r>
            <a:r>
              <a:rPr lang="zh-CN" altLang="en-US" dirty="0"/>
              <a:t>位       </a:t>
            </a:r>
            <a:r>
              <a:rPr lang="en-US" altLang="zh-CN" dirty="0"/>
              <a:t>/ 1Byte      / 1Byte    /n Bytes    /     1Byte  /   0x52 /</a:t>
            </a:r>
          </a:p>
          <a:p>
            <a:endParaRPr lang="en-US" altLang="zh-CN" dirty="0"/>
          </a:p>
          <a:p>
            <a:r>
              <a:rPr lang="zh-CN" altLang="en-US" dirty="0"/>
              <a:t>类型  </a:t>
            </a:r>
            <a:r>
              <a:rPr lang="en-US" altLang="zh-CN" dirty="0"/>
              <a:t>	    1</a:t>
            </a:r>
            <a:r>
              <a:rPr lang="zh-CN" altLang="en-US" dirty="0"/>
              <a:t>：控制命令   </a:t>
            </a:r>
            <a:r>
              <a:rPr lang="en-US" altLang="zh-CN" dirty="0"/>
              <a:t>0</a:t>
            </a:r>
            <a:r>
              <a:rPr lang="zh-CN" altLang="en-US" dirty="0"/>
              <a:t>：读数据</a:t>
            </a:r>
            <a:endParaRPr lang="en-US" altLang="zh-CN" dirty="0"/>
          </a:p>
          <a:p>
            <a:r>
              <a:rPr lang="zh-CN" altLang="en-US" dirty="0"/>
              <a:t>数据长度    </a:t>
            </a:r>
            <a:r>
              <a:rPr lang="en-US" altLang="zh-CN" dirty="0"/>
              <a:t>Id</a:t>
            </a:r>
            <a:r>
              <a:rPr lang="zh-CN" altLang="en-US" dirty="0"/>
              <a:t>号 </a:t>
            </a:r>
            <a:r>
              <a:rPr lang="en-US" altLang="zh-CN" dirty="0"/>
              <a:t>+</a:t>
            </a:r>
            <a:r>
              <a:rPr lang="zh-CN" altLang="en-US" dirty="0"/>
              <a:t>命令号 </a:t>
            </a:r>
            <a:r>
              <a:rPr lang="en-US" altLang="zh-CN" dirty="0"/>
              <a:t>+ </a:t>
            </a:r>
            <a:r>
              <a:rPr lang="zh-CN" altLang="en-US" dirty="0"/>
              <a:t>参数的字节长度</a:t>
            </a:r>
            <a:endParaRPr lang="en-US" altLang="zh-CN" dirty="0"/>
          </a:p>
          <a:p>
            <a:r>
              <a:rPr lang="zh-CN" altLang="en-US" dirty="0"/>
              <a:t>校验</a:t>
            </a:r>
            <a:r>
              <a:rPr lang="en-US" altLang="zh-CN" dirty="0"/>
              <a:t>	   Id</a:t>
            </a:r>
            <a:r>
              <a:rPr lang="zh-CN" altLang="en-US" dirty="0"/>
              <a:t>号 </a:t>
            </a:r>
            <a:r>
              <a:rPr lang="en-US" altLang="zh-CN" dirty="0"/>
              <a:t>+</a:t>
            </a:r>
            <a:r>
              <a:rPr lang="zh-CN" altLang="en-US" dirty="0"/>
              <a:t>命令号 </a:t>
            </a:r>
            <a:r>
              <a:rPr lang="en-US" altLang="zh-CN" dirty="0"/>
              <a:t>+</a:t>
            </a:r>
            <a:r>
              <a:rPr lang="zh-CN" altLang="en-US" dirty="0"/>
              <a:t>参数的校验和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599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205</Words>
  <Application>Microsoft Office PowerPoint</Application>
  <PresentationFormat>宽屏</PresentationFormat>
  <Paragraphs>116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黄永健</cp:lastModifiedBy>
  <cp:revision>24</cp:revision>
  <dcterms:created xsi:type="dcterms:W3CDTF">2016-08-25T02:38:18Z</dcterms:created>
  <dcterms:modified xsi:type="dcterms:W3CDTF">2016-09-27T03:49:40Z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