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58" r:id="rId4"/>
    <p:sldId id="260" r:id="rId5"/>
    <p:sldId id="261" r:id="rId6"/>
    <p:sldId id="263" r:id="rId7"/>
    <p:sldId id="264" r:id="rId8"/>
    <p:sldId id="256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A2AB-4A0F-44CA-A060-133936A6394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E0869-01EA-444A-957D-792D7D4D8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6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E5D9C-B733-491C-B44D-4849103532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앉은 자세</a:t>
            </a:r>
            <a:r>
              <a:rPr lang="en-US" altLang="ko-KR" dirty="0"/>
              <a:t>: </a:t>
            </a:r>
            <a:r>
              <a:rPr lang="ko-KR" altLang="en-US" dirty="0" err="1"/>
              <a:t>거북목</a:t>
            </a:r>
            <a:r>
              <a:rPr lang="en-US" altLang="ko-KR" dirty="0"/>
              <a:t>, </a:t>
            </a:r>
            <a:r>
              <a:rPr lang="ko-KR" altLang="en-US" dirty="0" err="1"/>
              <a:t>편평등</a:t>
            </a:r>
            <a:r>
              <a:rPr lang="en-US" altLang="ko-KR" dirty="0"/>
              <a:t>, </a:t>
            </a:r>
            <a:r>
              <a:rPr lang="ko-KR" altLang="en-US" dirty="0" err="1"/>
              <a:t>골반비대칭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승모근</a:t>
            </a:r>
            <a:r>
              <a:rPr lang="ko-KR" altLang="en-US" dirty="0"/>
              <a:t> 통증 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E5D9C-B733-491C-B44D-4849103532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1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57F0D-72A7-D81E-9307-E3A1B84E8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EAE42-EE83-8AB8-0C67-3E56B2625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4C13-02D8-9226-7109-164AE37E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1736F-461E-11C6-FA1C-09C4BD37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CA800-F592-B406-0319-E98F021E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0A84-7E48-6F19-F958-AA3D6C52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51428-1937-9748-5260-1590302CC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02221-56E5-CAD8-1384-5E4FCB1B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0C1BB-D853-CD42-C427-BE4C36B2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D296A-CDAA-3734-95BB-8E9A6D7F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4938FA-EE35-FF06-5711-AA35D26ED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CC548-A8B7-3540-A365-8551CA5C8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4D743-1B00-CC9A-791A-D57FB483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82372-1846-0B01-5B84-E7AF5796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7AA68-4C20-55E0-8616-2376B637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085B-3455-14FA-2F29-BB4FD447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22EF2-7C7B-BB41-E40D-8CA28B95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B881F-5B04-0C42-D22D-33716260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6552E-AE55-1ADA-45AC-23250CED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B7B4A-52CA-B7E7-81F0-B18B8CC7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49D6C-01A8-3E8E-D368-E3AEE22E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C54F5-3C56-897E-B2DA-66B200C2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FD28D-4CEE-5B08-96A5-EBFE25FA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C7FD5-D32B-B501-E3C3-77E00D8C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106FA-6592-5D6D-B618-05F034AB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053E-0748-11DB-FB04-0C44A464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6A6E6-29FB-93B5-594C-51A884A4A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6A2409-3283-8E8A-DC05-3B90A146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CF38E-D833-23ED-8DCA-3476D4BE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5C050-0911-A373-C634-42CBB1FA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23162-9F4E-8F95-45A8-7A48ADA0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4BB7-92E6-BBE6-3DD7-9CAFBA41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386D2-3B22-6925-C35B-AFB7058F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D524-4473-84FD-3AA4-A8600C43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74A598-2AFE-AC32-C835-0573E636E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B7F75-0D56-1943-970B-B580E508F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FF26F-C494-08C3-F3D2-677BA15B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F62CC2-C01B-0513-CC52-FF82D2A7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229F8-DF63-9F20-FBC0-A1B461C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C0E2A-C645-2F56-5590-58E23A0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783A6-2FCE-6B6F-4DA1-AAE1359D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202C0-FB4F-EEEE-5F00-8C378A80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83E1B-9249-523E-84BE-AC10AE57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3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C8FCA-5410-9813-4601-B78EBD26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49F746-37DF-E425-2387-83060289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FE149-701B-16A5-E3DF-C060FF2F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F7B6-39B9-C863-4204-63D8DC51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37B61-1DE6-3987-03DD-517141FF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12C8-C3B5-3E58-D58A-472B8E14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67D75-FFD2-03DA-A2C4-4E281497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AB974-FA16-0E1D-D826-E76D96CE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D5AA9-F733-61BB-73A4-7B27D4DA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5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D0C9C-A0E2-8FE0-E8A9-1849632A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36F81-D915-EDC5-BB43-A90D1BACE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2E43D-77DA-9ECA-D5E2-ACF5A78D3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D2C3E-1CF8-F6D7-2D61-8D3BE97C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FBA67-0E8A-5631-FFFC-649ACF58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633FB-CE54-DA26-D0E8-7C4FC0B8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41993-1495-F19C-5304-EF1E1545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90111-3EC0-9E4F-7816-1FAB27C3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45516-12BB-940A-1034-1B3E9C3B1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5DFD-5ED9-8274-F6FB-651992159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4840-D0AF-17B3-29D3-98BBC437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3BDC-C629-1C8F-6396-867A721E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943B8-6CE4-8DFC-00AA-FD22F864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제작 목적</a:t>
            </a:r>
            <a:endParaRPr lang="en-US" altLang="ko-KR" dirty="0"/>
          </a:p>
          <a:p>
            <a:r>
              <a:rPr lang="ko-KR" altLang="en-US" dirty="0"/>
              <a:t>데이터 수집 과정</a:t>
            </a:r>
            <a:endParaRPr lang="en-US" altLang="ko-KR" dirty="0"/>
          </a:p>
          <a:p>
            <a:r>
              <a:rPr lang="ko-KR" altLang="en-US" dirty="0"/>
              <a:t>모델 학습 및 웹 시연</a:t>
            </a:r>
            <a:endParaRPr lang="en-US" altLang="ko-KR" dirty="0"/>
          </a:p>
          <a:p>
            <a:r>
              <a:rPr lang="ko-KR" altLang="en-US" dirty="0"/>
              <a:t>대시보드</a:t>
            </a:r>
            <a:endParaRPr lang="en-US" altLang="ko-KR" dirty="0"/>
          </a:p>
          <a:p>
            <a:r>
              <a:rPr lang="ko-KR" altLang="en-US" dirty="0" err="1"/>
              <a:t>제한점</a:t>
            </a:r>
            <a:r>
              <a:rPr lang="ko-KR" altLang="en-US" dirty="0"/>
              <a:t> 및 향후목표</a:t>
            </a:r>
          </a:p>
        </p:txBody>
      </p:sp>
    </p:spTree>
    <p:extLst>
      <p:ext uri="{BB962C8B-B14F-4D97-AF65-F5344CB8AC3E}">
        <p14:creationId xmlns:p14="http://schemas.microsoft.com/office/powerpoint/2010/main" val="243492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D1F0-3BCF-C4D4-58B4-DB0CF902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980" y="1927606"/>
            <a:ext cx="10226040" cy="90392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책상</a:t>
            </a:r>
            <a:r>
              <a:rPr lang="en-US" altLang="ko-KR" sz="5400" dirty="0"/>
              <a:t> </a:t>
            </a:r>
            <a:r>
              <a:rPr lang="ko-KR" altLang="en-US" sz="5400" dirty="0"/>
              <a:t>앉은 자세 분류기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3D552-7E72-A445-BC29-6FF6C1F2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3882"/>
            <a:ext cx="9144000" cy="1010601"/>
          </a:xfrm>
        </p:spPr>
        <p:txBody>
          <a:bodyPr/>
          <a:lstStyle/>
          <a:p>
            <a:r>
              <a:rPr lang="en-US" altLang="ko-KR" dirty="0"/>
              <a:t>2023-05-15 </a:t>
            </a:r>
            <a:r>
              <a:rPr lang="ko-KR" altLang="en-US" dirty="0"/>
              <a:t>양진모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A85ECA-712A-C5DE-DA1C-316BFAAE4E17}"/>
              </a:ext>
            </a:extLst>
          </p:cNvPr>
          <p:cNvSpPr/>
          <p:nvPr/>
        </p:nvSpPr>
        <p:spPr>
          <a:xfrm>
            <a:off x="830580" y="929640"/>
            <a:ext cx="10530840" cy="4805997"/>
          </a:xfrm>
          <a:prstGeom prst="roundRect">
            <a:avLst/>
          </a:prstGeom>
          <a:noFill/>
          <a:ln w="269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D66D7E-59CA-AC86-DE60-935E5ED4A7B0}"/>
              </a:ext>
            </a:extLst>
          </p:cNvPr>
          <p:cNvCxnSpPr>
            <a:cxnSpLocks/>
          </p:cNvCxnSpPr>
          <p:nvPr/>
        </p:nvCxnSpPr>
        <p:spPr>
          <a:xfrm>
            <a:off x="2456900" y="2981573"/>
            <a:ext cx="727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9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550337-4199-F9FE-8CC5-A7E945581401}"/>
              </a:ext>
            </a:extLst>
          </p:cNvPr>
          <p:cNvSpPr/>
          <p:nvPr/>
        </p:nvSpPr>
        <p:spPr>
          <a:xfrm>
            <a:off x="-777240" y="-106680"/>
            <a:ext cx="14097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48951D-E9F6-61B5-1A33-06F26486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올바른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자세의 중요성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66F1DC-708C-6BC4-43E7-79AB5FB646D4}"/>
              </a:ext>
            </a:extLst>
          </p:cNvPr>
          <p:cNvGrpSpPr/>
          <p:nvPr/>
        </p:nvGrpSpPr>
        <p:grpSpPr>
          <a:xfrm>
            <a:off x="3354214" y="2505802"/>
            <a:ext cx="5483572" cy="3644419"/>
            <a:chOff x="5343034" y="2392680"/>
            <a:chExt cx="5483572" cy="364441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175B8DF-A18B-33C1-EADF-203BBF61B509}"/>
                </a:ext>
              </a:extLst>
            </p:cNvPr>
            <p:cNvSpPr/>
            <p:nvPr/>
          </p:nvSpPr>
          <p:spPr>
            <a:xfrm>
              <a:off x="5425440" y="2392680"/>
              <a:ext cx="5318760" cy="3307080"/>
            </a:xfrm>
            <a:prstGeom prst="roundRect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forward head">
              <a:extLst>
                <a:ext uri="{FF2B5EF4-FFF2-40B4-BE49-F238E27FC236}">
                  <a16:creationId xmlns:a16="http://schemas.microsoft.com/office/drawing/2014/main" id="{1F4E9610-71D5-6D2D-A87F-8A3BD006A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4439" y="2705894"/>
              <a:ext cx="4514001" cy="2638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44B61-0051-A202-5154-E0FCC67F7D16}"/>
                </a:ext>
              </a:extLst>
            </p:cNvPr>
            <p:cNvSpPr txBox="1"/>
            <p:nvPr/>
          </p:nvSpPr>
          <p:spPr>
            <a:xfrm>
              <a:off x="5343034" y="5775489"/>
              <a:ext cx="548357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http://www.kcchampionperformance.com/news/2016/4/7/does-bad-posture-back-pain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48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2F6C5B-CA6A-B5BE-3B14-E9C6D44AF7AD}"/>
              </a:ext>
            </a:extLst>
          </p:cNvPr>
          <p:cNvSpPr/>
          <p:nvPr/>
        </p:nvSpPr>
        <p:spPr>
          <a:xfrm>
            <a:off x="-777240" y="-106680"/>
            <a:ext cx="14097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815C6C-44F5-D421-A1D6-EDF393BC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올바른 자세의 중요성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A4EDD8-1F36-5EE2-7833-9168778B87D8}"/>
              </a:ext>
            </a:extLst>
          </p:cNvPr>
          <p:cNvGrpSpPr/>
          <p:nvPr/>
        </p:nvGrpSpPr>
        <p:grpSpPr>
          <a:xfrm>
            <a:off x="1417320" y="2526332"/>
            <a:ext cx="3581400" cy="2784970"/>
            <a:chOff x="1524000" y="2370852"/>
            <a:chExt cx="3581400" cy="27849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CA0DFE-B0A7-3A7B-DAE8-31B0DA53EC41}"/>
                </a:ext>
              </a:extLst>
            </p:cNvPr>
            <p:cNvSpPr txBox="1"/>
            <p:nvPr/>
          </p:nvSpPr>
          <p:spPr>
            <a:xfrm>
              <a:off x="1668780" y="4955767"/>
              <a:ext cx="3295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https://chiro-trust.org/joint-pain/5-exercises-to-fight-forward-head-posture/</a:t>
              </a:r>
              <a:endParaRPr lang="ko-KR" altLang="en-US" sz="7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25472EF-2E92-DB31-C4D5-E87302A78C38}"/>
                </a:ext>
              </a:extLst>
            </p:cNvPr>
            <p:cNvGrpSpPr/>
            <p:nvPr/>
          </p:nvGrpSpPr>
          <p:grpSpPr>
            <a:xfrm>
              <a:off x="1524000" y="2370852"/>
              <a:ext cx="3581400" cy="2773680"/>
              <a:chOff x="1524000" y="2301240"/>
              <a:chExt cx="3581400" cy="2773680"/>
            </a:xfrm>
          </p:grpSpPr>
          <p:pic>
            <p:nvPicPr>
              <p:cNvPr id="5128" name="Picture 8">
                <a:extLst>
                  <a:ext uri="{FF2B5EF4-FFF2-40B4-BE49-F238E27FC236}">
                    <a16:creationId xmlns:a16="http://schemas.microsoft.com/office/drawing/2014/main" id="{BC4217DA-03B5-39D4-CDBA-732B70F4ED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85" r="26738"/>
              <a:stretch/>
            </p:blipFill>
            <p:spPr bwMode="auto">
              <a:xfrm>
                <a:off x="2057400" y="2315895"/>
                <a:ext cx="2731554" cy="2555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3FE76DB-D66D-9DE8-7AE3-04DA8DBE6BF4}"/>
                  </a:ext>
                </a:extLst>
              </p:cNvPr>
              <p:cNvSpPr/>
              <p:nvPr/>
            </p:nvSpPr>
            <p:spPr>
              <a:xfrm>
                <a:off x="1524000" y="2301240"/>
                <a:ext cx="3581400" cy="2773680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9F46719-0FF7-0820-EFCD-335EA11D1785}"/>
              </a:ext>
            </a:extLst>
          </p:cNvPr>
          <p:cNvGrpSpPr/>
          <p:nvPr/>
        </p:nvGrpSpPr>
        <p:grpSpPr>
          <a:xfrm>
            <a:off x="6789420" y="2540987"/>
            <a:ext cx="3840480" cy="2773680"/>
            <a:chOff x="6789420" y="2540987"/>
            <a:chExt cx="3840480" cy="2773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DA2D04-11A4-1C90-6EC5-B0AB6B988F49}"/>
                </a:ext>
              </a:extLst>
            </p:cNvPr>
            <p:cNvSpPr txBox="1"/>
            <p:nvPr/>
          </p:nvSpPr>
          <p:spPr>
            <a:xfrm>
              <a:off x="7056120" y="5051676"/>
              <a:ext cx="35737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https://news.mt.co.kr/mtview.php?no=2019120516503255583</a:t>
              </a:r>
            </a:p>
          </p:txBody>
        </p:sp>
        <p:pic>
          <p:nvPicPr>
            <p:cNvPr id="5126" name="Picture 6" descr="출퇴근길/사진제공=게티이미지뱅크">
              <a:extLst>
                <a:ext uri="{FF2B5EF4-FFF2-40B4-BE49-F238E27FC236}">
                  <a16:creationId xmlns:a16="http://schemas.microsoft.com/office/drawing/2014/main" id="{5AA357B9-BEAF-52F4-664E-E525CA7D7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120" y="2823498"/>
              <a:ext cx="3307080" cy="220865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94EB632-7890-25E1-ED8C-1DB10009FCD3}"/>
                </a:ext>
              </a:extLst>
            </p:cNvPr>
            <p:cNvSpPr/>
            <p:nvPr/>
          </p:nvSpPr>
          <p:spPr>
            <a:xfrm>
              <a:off x="6789420" y="2540987"/>
              <a:ext cx="3840480" cy="2773680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AE8401-795A-C827-E603-AA26E7BCDB63}"/>
              </a:ext>
            </a:extLst>
          </p:cNvPr>
          <p:cNvSpPr txBox="1"/>
          <p:nvPr/>
        </p:nvSpPr>
        <p:spPr>
          <a:xfrm>
            <a:off x="1194435" y="5504118"/>
            <a:ext cx="4027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전자기기 뗄 수 없는 현대 사회</a:t>
            </a:r>
            <a:endParaRPr lang="en-US" altLang="ko-KR" dirty="0"/>
          </a:p>
          <a:p>
            <a:pPr algn="ctr"/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7E173-A7E4-106B-E50A-4F0256DFF54D}"/>
              </a:ext>
            </a:extLst>
          </p:cNvPr>
          <p:cNvSpPr txBox="1"/>
          <p:nvPr/>
        </p:nvSpPr>
        <p:spPr>
          <a:xfrm>
            <a:off x="4949190" y="5489325"/>
            <a:ext cx="7520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기타 장시간 동일한 자세 유지</a:t>
            </a:r>
            <a:endParaRPr lang="en-US" altLang="ko-KR" dirty="0"/>
          </a:p>
          <a:p>
            <a:pPr algn="ctr"/>
            <a:r>
              <a:rPr lang="ko-KR" altLang="en-US" dirty="0"/>
              <a:t>공부</a:t>
            </a:r>
            <a:r>
              <a:rPr lang="en-US" altLang="ko-KR" dirty="0"/>
              <a:t>, </a:t>
            </a:r>
            <a:r>
              <a:rPr lang="ko-KR" altLang="en-US" dirty="0"/>
              <a:t>독서</a:t>
            </a:r>
            <a:r>
              <a:rPr lang="en-US" altLang="ko-KR" dirty="0"/>
              <a:t>, </a:t>
            </a:r>
            <a:r>
              <a:rPr lang="ko-KR" altLang="en-US" dirty="0"/>
              <a:t>대중교통 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109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1FE8F-1A72-395B-90F2-EB711CAE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340" y="2395601"/>
            <a:ext cx="9037320" cy="4351338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적절한 운동과 스트레칭으로 예방할 수 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근본적으로 올바른 자세를 유지해야 함</a:t>
            </a:r>
            <a:r>
              <a:rPr lang="en-US" altLang="ko-KR" dirty="0"/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올바른 자세 유지 시 올바르지 않은 자세로 쌓인 피로와 통증 해소를 위한 의료시설 방문 횟수</a:t>
            </a:r>
            <a:r>
              <a:rPr lang="en-US" altLang="ko-KR" dirty="0"/>
              <a:t>/</a:t>
            </a:r>
            <a:r>
              <a:rPr lang="ko-KR" altLang="en-US" dirty="0"/>
              <a:t>비용 감소</a:t>
            </a:r>
            <a:endParaRPr lang="en-US" altLang="ko-KR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EFDCFB-FDBA-0860-BDB4-AD66A325D0C1}"/>
              </a:ext>
            </a:extLst>
          </p:cNvPr>
          <p:cNvSpPr/>
          <p:nvPr/>
        </p:nvSpPr>
        <p:spPr>
          <a:xfrm>
            <a:off x="-777240" y="-106680"/>
            <a:ext cx="14097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3BB1B24-32EA-52CD-4469-BEAC12A0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올바른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자세의 중요성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87549CF-A38B-F145-97BC-8E592147A687}"/>
              </a:ext>
            </a:extLst>
          </p:cNvPr>
          <p:cNvCxnSpPr/>
          <p:nvPr/>
        </p:nvCxnSpPr>
        <p:spPr>
          <a:xfrm>
            <a:off x="1394460" y="4663440"/>
            <a:ext cx="9403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A52E848-5E09-E5F2-B5B8-A7E7B197328C}"/>
              </a:ext>
            </a:extLst>
          </p:cNvPr>
          <p:cNvSpPr/>
          <p:nvPr/>
        </p:nvSpPr>
        <p:spPr>
          <a:xfrm>
            <a:off x="2843579" y="5274457"/>
            <a:ext cx="6504841" cy="93781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실시간 자세 분류 프로그램 제작</a:t>
            </a:r>
          </a:p>
        </p:txBody>
      </p:sp>
    </p:spTree>
    <p:extLst>
      <p:ext uri="{BB962C8B-B14F-4D97-AF65-F5344CB8AC3E}">
        <p14:creationId xmlns:p14="http://schemas.microsoft.com/office/powerpoint/2010/main" val="275454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5B3A3-787D-03E7-A31F-9FDB5318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56459-7BFE-7379-3BAE-82A754F0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타겟</a:t>
            </a:r>
            <a:r>
              <a:rPr lang="en-US" altLang="ko-KR" dirty="0"/>
              <a:t>: 3</a:t>
            </a:r>
            <a:r>
              <a:rPr lang="ko-KR" altLang="en-US" dirty="0"/>
              <a:t>개 정상</a:t>
            </a:r>
            <a:r>
              <a:rPr lang="en-US" altLang="ko-KR" dirty="0"/>
              <a:t>, </a:t>
            </a:r>
            <a:r>
              <a:rPr lang="ko-KR" altLang="en-US" dirty="0" err="1"/>
              <a:t>거북목</a:t>
            </a:r>
            <a:r>
              <a:rPr lang="en-US" altLang="ko-KR" dirty="0"/>
              <a:t>, </a:t>
            </a:r>
            <a:r>
              <a:rPr lang="ko-KR" altLang="en-US" dirty="0" err="1"/>
              <a:t>등기댐</a:t>
            </a:r>
            <a:endParaRPr lang="en-US" altLang="ko-KR" dirty="0"/>
          </a:p>
          <a:p>
            <a:r>
              <a:rPr lang="en-US" altLang="ko-KR" dirty="0"/>
              <a:t>TensorFlow.js API </a:t>
            </a:r>
            <a:r>
              <a:rPr lang="ko-KR" altLang="en-US" dirty="0"/>
              <a:t>이용</a:t>
            </a:r>
            <a:endParaRPr lang="en-US" altLang="ko-KR" dirty="0"/>
          </a:p>
          <a:p>
            <a:r>
              <a:rPr lang="ko-KR" altLang="en-US" dirty="0"/>
              <a:t>앉은 자세 이미지 </a:t>
            </a:r>
            <a:r>
              <a:rPr lang="en-US" altLang="ko-KR" dirty="0"/>
              <a:t>-&gt; </a:t>
            </a:r>
            <a:r>
              <a:rPr lang="ko-KR" altLang="en-US" dirty="0"/>
              <a:t>이미지 링크</a:t>
            </a:r>
            <a:endParaRPr lang="en-US" altLang="ko-KR" dirty="0"/>
          </a:p>
          <a:p>
            <a:pPr lvl="1"/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Custom Search Engine API -&gt; </a:t>
            </a:r>
            <a:r>
              <a:rPr lang="ko-KR" altLang="en-US" dirty="0"/>
              <a:t>빠른 시간에 </a:t>
            </a:r>
            <a:r>
              <a:rPr lang="ko-KR" altLang="en-US" dirty="0" err="1"/>
              <a:t>제한량</a:t>
            </a:r>
            <a:r>
              <a:rPr lang="ko-KR" altLang="en-US" dirty="0"/>
              <a:t> 초과로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Selenium </a:t>
            </a:r>
            <a:r>
              <a:rPr lang="ko-KR" altLang="en-US" dirty="0"/>
              <a:t>자동화</a:t>
            </a:r>
            <a:r>
              <a:rPr lang="en-US" altLang="ko-KR" dirty="0"/>
              <a:t> -&gt; 1913</a:t>
            </a:r>
            <a:r>
              <a:rPr lang="ko-KR" altLang="en-US" dirty="0"/>
              <a:t>개 링크 확보</a:t>
            </a:r>
            <a:endParaRPr lang="en-US" altLang="ko-KR" dirty="0"/>
          </a:p>
          <a:p>
            <a:pPr lvl="1"/>
            <a:r>
              <a:rPr lang="ko-KR" altLang="en-US" dirty="0" err="1"/>
              <a:t>전처리</a:t>
            </a:r>
            <a:r>
              <a:rPr lang="ko-KR" altLang="en-US" dirty="0"/>
              <a:t> 데이터 생성 </a:t>
            </a:r>
            <a:r>
              <a:rPr lang="en-US" altLang="ko-KR" dirty="0"/>
              <a:t>-&gt; 1913</a:t>
            </a:r>
            <a:r>
              <a:rPr lang="ko-KR" altLang="en-US" dirty="0"/>
              <a:t>개 중 </a:t>
            </a:r>
            <a:r>
              <a:rPr lang="en-US" altLang="ko-KR" dirty="0"/>
              <a:t>1123124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제대로 된 책상에 앉아 </a:t>
            </a:r>
            <a:r>
              <a:rPr lang="ko-KR" altLang="en-US" dirty="0" err="1"/>
              <a:t>웹캠을</a:t>
            </a:r>
            <a:r>
              <a:rPr lang="ko-KR" altLang="en-US" dirty="0"/>
              <a:t> 보고 있는 사진이 없음</a:t>
            </a:r>
            <a:r>
              <a:rPr lang="en-US" altLang="ko-KR" dirty="0"/>
              <a:t> -&gt; </a:t>
            </a:r>
            <a:r>
              <a:rPr lang="ko-KR" altLang="en-US" dirty="0"/>
              <a:t>직접 촬영</a:t>
            </a:r>
            <a:endParaRPr lang="en-US" altLang="ko-KR" dirty="0"/>
          </a:p>
          <a:p>
            <a:r>
              <a:rPr lang="ko-KR" altLang="en-US" dirty="0"/>
              <a:t>앉은 자세 </a:t>
            </a:r>
            <a:r>
              <a:rPr lang="ko-KR" altLang="en-US" dirty="0" err="1"/>
              <a:t>웹캠</a:t>
            </a:r>
            <a:r>
              <a:rPr lang="ko-KR" altLang="en-US" dirty="0"/>
              <a:t> 촬영</a:t>
            </a:r>
            <a:endParaRPr lang="en-US" altLang="ko-KR" dirty="0"/>
          </a:p>
          <a:p>
            <a:pPr lvl="1"/>
            <a:r>
              <a:rPr lang="en-US" altLang="ko-KR" dirty="0"/>
              <a:t>500</a:t>
            </a:r>
            <a:r>
              <a:rPr lang="ko-KR" altLang="en-US" dirty="0"/>
              <a:t>장씩 촬영</a:t>
            </a:r>
          </a:p>
        </p:txBody>
      </p:sp>
    </p:spTree>
    <p:extLst>
      <p:ext uri="{BB962C8B-B14F-4D97-AF65-F5344CB8AC3E}">
        <p14:creationId xmlns:p14="http://schemas.microsoft.com/office/powerpoint/2010/main" val="153014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4EBFE-609D-3C52-679C-A57A13ED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768EB-84B9-CF84-9FFE-8FC4AAB9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보여주기</a:t>
            </a:r>
          </a:p>
        </p:txBody>
      </p:sp>
    </p:spTree>
    <p:extLst>
      <p:ext uri="{BB962C8B-B14F-4D97-AF65-F5344CB8AC3E}">
        <p14:creationId xmlns:p14="http://schemas.microsoft.com/office/powerpoint/2010/main" val="237621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48C7F-3DF6-6EBD-1C98-34C0D7F6F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D7C69-7975-F7BC-76D9-7FEA8CDE7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DB0B9-0789-8AB0-E9FA-CA3E362C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2038156"/>
            <a:ext cx="2086266" cy="2781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AA092-70AD-1E1D-E847-7D844AF4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09" y="2157235"/>
            <a:ext cx="2019582" cy="2543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FF1C5-EE4E-250D-ED6A-2F63AB0E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24" y="2466840"/>
            <a:ext cx="2876951" cy="1924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2DAA27-5E40-9E29-331D-BE148553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419" y="2371577"/>
            <a:ext cx="2591162" cy="2114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6C1773-E342-BBB6-C8FD-90B8BA0E0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735" y="2490656"/>
            <a:ext cx="2724530" cy="18766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6F72D57-B1BA-9E4E-E6F5-A893C38E0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0987" y="1833340"/>
            <a:ext cx="1924319" cy="25435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6B9749-B9EC-6E1F-EBE8-0F260CD51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7619" y="1914314"/>
            <a:ext cx="222916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3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DC646-6FC9-7EF0-56EF-51B3EA64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제한점</a:t>
            </a:r>
            <a:r>
              <a:rPr lang="ko-KR" altLang="en-US" dirty="0"/>
              <a:t> 및 향후목표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35EF9-3311-AAC3-1C7E-FA8B5994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 저장</a:t>
            </a:r>
            <a:r>
              <a:rPr lang="en-US" altLang="ko-KR" dirty="0"/>
              <a:t>: </a:t>
            </a:r>
            <a:r>
              <a:rPr lang="ko-KR" altLang="en-US" dirty="0"/>
              <a:t>로컬 </a:t>
            </a:r>
            <a:r>
              <a:rPr lang="en-US" altLang="ko-KR" dirty="0"/>
              <a:t>vs. </a:t>
            </a:r>
            <a:r>
              <a:rPr lang="ko-KR" altLang="en-US" dirty="0"/>
              <a:t>서버</a:t>
            </a:r>
            <a:endParaRPr lang="en-US" altLang="ko-KR" dirty="0"/>
          </a:p>
          <a:p>
            <a:r>
              <a:rPr lang="ko-KR" altLang="en-US" dirty="0"/>
              <a:t>결과 반환 동시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84011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229</Words>
  <Application>Microsoft Office PowerPoint</Application>
  <PresentationFormat>와이드스크린</PresentationFormat>
  <Paragraphs>39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목차</vt:lpstr>
      <vt:lpstr>책상 앉은 자세 분류기</vt:lpstr>
      <vt:lpstr>올바른 자세의 중요성</vt:lpstr>
      <vt:lpstr>올바른 자세의 중요성</vt:lpstr>
      <vt:lpstr>올바른 자세의 중요성</vt:lpstr>
      <vt:lpstr>데이터 수집 과정</vt:lpstr>
      <vt:lpstr>모델 학습</vt:lpstr>
      <vt:lpstr>PowerPoint 프레젠테이션</vt:lpstr>
      <vt:lpstr>제한점 및 향후목표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jinmo</dc:creator>
  <cp:lastModifiedBy>jinmo</cp:lastModifiedBy>
  <cp:revision>3</cp:revision>
  <dcterms:created xsi:type="dcterms:W3CDTF">2023-06-16T03:09:44Z</dcterms:created>
  <dcterms:modified xsi:type="dcterms:W3CDTF">2023-06-16T04:27:55Z</dcterms:modified>
</cp:coreProperties>
</file>