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57" r:id="rId3"/>
    <p:sldId id="260" r:id="rId4"/>
    <p:sldId id="269" r:id="rId5"/>
    <p:sldId id="275" r:id="rId6"/>
    <p:sldId id="277" r:id="rId7"/>
    <p:sldId id="28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A2AB-4A0F-44CA-A060-133936A63941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E0869-01EA-444A-957D-792D7D4D8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6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앉은 자세</a:t>
            </a:r>
            <a:r>
              <a:rPr lang="en-US" altLang="ko-KR" dirty="0"/>
              <a:t>: </a:t>
            </a:r>
            <a:r>
              <a:rPr lang="ko-KR" altLang="en-US" dirty="0" err="1"/>
              <a:t>거북목</a:t>
            </a:r>
            <a:r>
              <a:rPr lang="en-US" altLang="ko-KR" dirty="0"/>
              <a:t>, </a:t>
            </a:r>
            <a:r>
              <a:rPr lang="ko-KR" altLang="en-US" dirty="0" err="1"/>
              <a:t>편평등</a:t>
            </a:r>
            <a:r>
              <a:rPr lang="en-US" altLang="ko-KR" dirty="0"/>
              <a:t>, </a:t>
            </a:r>
            <a:r>
              <a:rPr lang="ko-KR" altLang="en-US" dirty="0" err="1"/>
              <a:t>골반비대칭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승모근</a:t>
            </a:r>
            <a:r>
              <a:rPr lang="ko-KR" altLang="en-US" dirty="0"/>
              <a:t> 통증 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E5D9C-B733-491C-B44D-4849103532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1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57F0D-72A7-D81E-9307-E3A1B84E8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BEAE42-EE83-8AB8-0C67-3E56B2625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E4C13-02D8-9226-7109-164AE37E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1736F-461E-11C6-FA1C-09C4BD37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CA800-F592-B406-0319-E98F021E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9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0A84-7E48-6F19-F958-AA3D6C52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51428-1937-9748-5260-1590302CC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02221-56E5-CAD8-1384-5E4FCB1B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0C1BB-D853-CD42-C427-BE4C36B2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D296A-CDAA-3734-95BB-8E9A6D7F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4938FA-EE35-FF06-5711-AA35D26ED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3CC548-A8B7-3540-A365-8551CA5C8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4D743-1B00-CC9A-791A-D57FB483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82372-1846-0B01-5B84-E7AF5796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7AA68-4C20-55E0-8616-2376B637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1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085B-3455-14FA-2F29-BB4FD447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22EF2-7C7B-BB41-E40D-8CA28B95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B881F-5B04-0C42-D22D-33716260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6552E-AE55-1ADA-45AC-23250CED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B7B4A-52CA-B7E7-81F0-B18B8CC7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49D6C-01A8-3E8E-D368-E3AEE22E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8C54F5-3C56-897E-B2DA-66B200C2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FD28D-4CEE-5B08-96A5-EBFE25FA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C7FD5-D32B-B501-E3C3-77E00D8C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106FA-6592-5D6D-B618-05F034AB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0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053E-0748-11DB-FB04-0C44A464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6A6E6-29FB-93B5-594C-51A884A4A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6A2409-3283-8E8A-DC05-3B90A1462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CF38E-D833-23ED-8DCA-3476D4BE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5C050-0911-A373-C634-42CBB1FA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23162-9F4E-8F95-45A8-7A48ADA0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14BB7-92E6-BBE6-3DD7-9CAFBA41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C386D2-3B22-6925-C35B-AFB7058FD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D524-4473-84FD-3AA4-A8600C434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74A598-2AFE-AC32-C835-0573E636E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3B7F75-0D56-1943-970B-B580E508F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DFF26F-C494-08C3-F3D2-677BA15B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F62CC2-C01B-0513-CC52-FF82D2A7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229F8-DF63-9F20-FBC0-A1B461C0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0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C0E2A-C645-2F56-5590-58E23A02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B783A6-2FCE-6B6F-4DA1-AAE1359D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C202C0-FB4F-EEEE-5F00-8C378A80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983E1B-9249-523E-84BE-AC10AE57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3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FC8FCA-5410-9813-4601-B78EBD26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49F746-37DF-E425-2387-83060289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FE149-701B-16A5-E3DF-C060FF2F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7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8F7B6-39B9-C863-4204-63D8DC51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37B61-1DE6-3987-03DD-517141FF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F12C8-C3B5-3E58-D58A-472B8E14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67D75-FFD2-03DA-A2C4-4E281497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AB974-FA16-0E1D-D826-E76D96CE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D5AA9-F733-61BB-73A4-7B27D4DA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5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D0C9C-A0E2-8FE0-E8A9-1849632A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36F81-D915-EDC5-BB43-A90D1BACE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72E43D-77DA-9ECA-D5E2-ACF5A78D3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D2C3E-1CF8-F6D7-2D61-8D3BE97C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FBA67-0E8A-5631-FFFC-649ACF58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633FB-CE54-DA26-D0E8-7C4FC0B8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941993-1495-F19C-5304-EF1E1545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90111-3EC0-9E4F-7816-1FAB27C3C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45516-12BB-940A-1034-1B3E9C3B1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7DAD-4400-4F52-A173-5BA8A0361B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C5DFD-5ED9-8274-F6FB-651992159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4840-D0AF-17B3-29D3-98BBC4378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ED1F0-3BCF-C4D4-58B4-DB0CF9024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980" y="1927606"/>
            <a:ext cx="10226040" cy="90392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책상</a:t>
            </a:r>
            <a:r>
              <a:rPr lang="en-US" altLang="ko-KR" sz="5400" dirty="0"/>
              <a:t> </a:t>
            </a:r>
            <a:r>
              <a:rPr lang="ko-KR" altLang="en-US" sz="5400" dirty="0"/>
              <a:t>앉은 자세 분류기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03D552-7E72-A445-BC29-6FF6C1F22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9683"/>
            <a:ext cx="9144000" cy="1010601"/>
          </a:xfrm>
        </p:spPr>
        <p:txBody>
          <a:bodyPr/>
          <a:lstStyle/>
          <a:p>
            <a:r>
              <a:rPr lang="en-US" altLang="ko-KR" dirty="0"/>
              <a:t>2023-06-19 </a:t>
            </a:r>
            <a:r>
              <a:rPr lang="ko-KR" altLang="en-US" dirty="0"/>
              <a:t>양진모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A85ECA-712A-C5DE-DA1C-316BFAAE4E17}"/>
              </a:ext>
            </a:extLst>
          </p:cNvPr>
          <p:cNvSpPr/>
          <p:nvPr/>
        </p:nvSpPr>
        <p:spPr>
          <a:xfrm>
            <a:off x="830580" y="929640"/>
            <a:ext cx="10530840" cy="4805997"/>
          </a:xfrm>
          <a:prstGeom prst="roundRect">
            <a:avLst/>
          </a:prstGeom>
          <a:noFill/>
          <a:ln w="269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D66D7E-59CA-AC86-DE60-935E5ED4A7B0}"/>
              </a:ext>
            </a:extLst>
          </p:cNvPr>
          <p:cNvCxnSpPr>
            <a:cxnSpLocks/>
          </p:cNvCxnSpPr>
          <p:nvPr/>
        </p:nvCxnSpPr>
        <p:spPr>
          <a:xfrm>
            <a:off x="2456900" y="2981573"/>
            <a:ext cx="7278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879F44-75BC-CE30-A02D-BECA5AECE9A1}"/>
              </a:ext>
            </a:extLst>
          </p:cNvPr>
          <p:cNvSpPr txBox="1"/>
          <p:nvPr/>
        </p:nvSpPr>
        <p:spPr>
          <a:xfrm>
            <a:off x="4863130" y="3057386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웹사이트 제작</a:t>
            </a:r>
          </a:p>
        </p:txBody>
      </p:sp>
    </p:spTree>
    <p:extLst>
      <p:ext uri="{BB962C8B-B14F-4D97-AF65-F5344CB8AC3E}">
        <p14:creationId xmlns:p14="http://schemas.microsoft.com/office/powerpoint/2010/main" val="140839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869BB8-9665-0FBB-94EC-51EB5E1A9F32}"/>
              </a:ext>
            </a:extLst>
          </p:cNvPr>
          <p:cNvSpPr/>
          <p:nvPr/>
        </p:nvSpPr>
        <p:spPr>
          <a:xfrm>
            <a:off x="-579120" y="-137160"/>
            <a:ext cx="3550920" cy="725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F7FB3E-F5F3-2A28-5279-6803D324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40" y="2827178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98F13-31AF-6C71-C45B-9BE0C7B35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150" y="868680"/>
            <a:ext cx="6949440" cy="53082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올바른 자세의 중요성</a:t>
            </a:r>
            <a:endParaRPr lang="en-US" altLang="ko-KR" dirty="0"/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웹사이트 제작 과정 및 요소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애플리케이션 시연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대시보드</a:t>
            </a:r>
            <a:endParaRPr lang="en-US" altLang="ko-KR" dirty="0"/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 err="1"/>
              <a:t>제한점</a:t>
            </a:r>
            <a:r>
              <a:rPr lang="ko-KR" altLang="en-US" dirty="0"/>
              <a:t> 및 향후 목표</a:t>
            </a:r>
          </a:p>
        </p:txBody>
      </p:sp>
    </p:spTree>
    <p:extLst>
      <p:ext uri="{BB962C8B-B14F-4D97-AF65-F5344CB8AC3E}">
        <p14:creationId xmlns:p14="http://schemas.microsoft.com/office/powerpoint/2010/main" val="320120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D258966-93CE-965D-11EE-876BC28935BC}"/>
              </a:ext>
            </a:extLst>
          </p:cNvPr>
          <p:cNvSpPr/>
          <p:nvPr/>
        </p:nvSpPr>
        <p:spPr>
          <a:xfrm>
            <a:off x="0" y="0"/>
            <a:ext cx="12192000" cy="156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815C6C-44F5-D421-A1D6-EDF393BC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올바른 자세의 중요성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5A4EDD8-1F36-5EE2-7833-9168778B87D8}"/>
              </a:ext>
            </a:extLst>
          </p:cNvPr>
          <p:cNvGrpSpPr/>
          <p:nvPr/>
        </p:nvGrpSpPr>
        <p:grpSpPr>
          <a:xfrm>
            <a:off x="1417320" y="2051546"/>
            <a:ext cx="3581400" cy="2784970"/>
            <a:chOff x="1524000" y="2370852"/>
            <a:chExt cx="3581400" cy="27849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CA0DFE-B0A7-3A7B-DAE8-31B0DA53EC41}"/>
                </a:ext>
              </a:extLst>
            </p:cNvPr>
            <p:cNvSpPr txBox="1"/>
            <p:nvPr/>
          </p:nvSpPr>
          <p:spPr>
            <a:xfrm>
              <a:off x="1668780" y="4955767"/>
              <a:ext cx="3295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https://chiro-trust.org/joint-pain/5-exercises-to-fight-forward-head-posture/</a:t>
              </a:r>
              <a:endParaRPr lang="ko-KR" altLang="en-US" sz="7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25472EF-2E92-DB31-C4D5-E87302A78C38}"/>
                </a:ext>
              </a:extLst>
            </p:cNvPr>
            <p:cNvGrpSpPr/>
            <p:nvPr/>
          </p:nvGrpSpPr>
          <p:grpSpPr>
            <a:xfrm>
              <a:off x="1524000" y="2370852"/>
              <a:ext cx="3581400" cy="2773680"/>
              <a:chOff x="1524000" y="2301240"/>
              <a:chExt cx="3581400" cy="2773680"/>
            </a:xfrm>
          </p:grpSpPr>
          <p:pic>
            <p:nvPicPr>
              <p:cNvPr id="5128" name="Picture 8">
                <a:extLst>
                  <a:ext uri="{FF2B5EF4-FFF2-40B4-BE49-F238E27FC236}">
                    <a16:creationId xmlns:a16="http://schemas.microsoft.com/office/drawing/2014/main" id="{BC4217DA-03B5-39D4-CDBA-732B70F4ED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85" r="26738"/>
              <a:stretch/>
            </p:blipFill>
            <p:spPr bwMode="auto">
              <a:xfrm>
                <a:off x="2057400" y="2315895"/>
                <a:ext cx="2731554" cy="25556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3FE76DB-D66D-9DE8-7AE3-04DA8DBE6BF4}"/>
                  </a:ext>
                </a:extLst>
              </p:cNvPr>
              <p:cNvSpPr/>
              <p:nvPr/>
            </p:nvSpPr>
            <p:spPr>
              <a:xfrm>
                <a:off x="1524000" y="2301240"/>
                <a:ext cx="3581400" cy="2773680"/>
              </a:xfrm>
              <a:prstGeom prst="round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9F46719-0FF7-0820-EFCD-335EA11D1785}"/>
              </a:ext>
            </a:extLst>
          </p:cNvPr>
          <p:cNvGrpSpPr/>
          <p:nvPr/>
        </p:nvGrpSpPr>
        <p:grpSpPr>
          <a:xfrm>
            <a:off x="6789420" y="2066201"/>
            <a:ext cx="3840480" cy="2773680"/>
            <a:chOff x="6789420" y="2540987"/>
            <a:chExt cx="3840480" cy="27736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DA2D04-11A4-1C90-6EC5-B0AB6B988F49}"/>
                </a:ext>
              </a:extLst>
            </p:cNvPr>
            <p:cNvSpPr txBox="1"/>
            <p:nvPr/>
          </p:nvSpPr>
          <p:spPr>
            <a:xfrm>
              <a:off x="7056120" y="5051676"/>
              <a:ext cx="35737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https://news.mt.co.kr/mtview.php?no=2019120516503255583</a:t>
              </a:r>
            </a:p>
          </p:txBody>
        </p:sp>
        <p:pic>
          <p:nvPicPr>
            <p:cNvPr id="5126" name="Picture 6" descr="출퇴근길/사진제공=게티이미지뱅크">
              <a:extLst>
                <a:ext uri="{FF2B5EF4-FFF2-40B4-BE49-F238E27FC236}">
                  <a16:creationId xmlns:a16="http://schemas.microsoft.com/office/drawing/2014/main" id="{5AA357B9-BEAF-52F4-664E-E525CA7D7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120" y="2823498"/>
              <a:ext cx="3307080" cy="220865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94EB632-7890-25E1-ED8C-1DB10009FCD3}"/>
                </a:ext>
              </a:extLst>
            </p:cNvPr>
            <p:cNvSpPr/>
            <p:nvPr/>
          </p:nvSpPr>
          <p:spPr>
            <a:xfrm>
              <a:off x="6789420" y="2540987"/>
              <a:ext cx="3840480" cy="2773680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AE8401-795A-C827-E603-AA26E7BCDB63}"/>
              </a:ext>
            </a:extLst>
          </p:cNvPr>
          <p:cNvSpPr txBox="1"/>
          <p:nvPr/>
        </p:nvSpPr>
        <p:spPr>
          <a:xfrm>
            <a:off x="1194435" y="5029332"/>
            <a:ext cx="4027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전자기기 뗄 수 없는 현대 사회</a:t>
            </a:r>
            <a:endParaRPr lang="en-US" altLang="ko-KR" dirty="0"/>
          </a:p>
          <a:p>
            <a:pPr algn="ctr"/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57E173-A7E4-106B-E50A-4F0256DFF54D}"/>
              </a:ext>
            </a:extLst>
          </p:cNvPr>
          <p:cNvSpPr txBox="1"/>
          <p:nvPr/>
        </p:nvSpPr>
        <p:spPr>
          <a:xfrm>
            <a:off x="4949190" y="5014539"/>
            <a:ext cx="7520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기타 장시간 동일한 자세 유지</a:t>
            </a:r>
            <a:endParaRPr lang="en-US" altLang="ko-KR" dirty="0"/>
          </a:p>
          <a:p>
            <a:pPr algn="ctr"/>
            <a:r>
              <a:rPr lang="ko-KR" altLang="en-US" dirty="0"/>
              <a:t>공부</a:t>
            </a:r>
            <a:r>
              <a:rPr lang="en-US" altLang="ko-KR" dirty="0"/>
              <a:t>, </a:t>
            </a:r>
            <a:r>
              <a:rPr lang="ko-KR" altLang="en-US" dirty="0"/>
              <a:t>독서</a:t>
            </a:r>
            <a:r>
              <a:rPr lang="en-US" altLang="ko-KR" dirty="0"/>
              <a:t>, </a:t>
            </a:r>
            <a:r>
              <a:rPr lang="ko-KR" altLang="en-US" dirty="0"/>
              <a:t>대중교통 대기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86002-06C5-3220-9739-F0AC4E498838}"/>
              </a:ext>
            </a:extLst>
          </p:cNvPr>
          <p:cNvSpPr txBox="1"/>
          <p:nvPr/>
        </p:nvSpPr>
        <p:spPr>
          <a:xfrm>
            <a:off x="4645923" y="6123543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통증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체형변형</a:t>
            </a:r>
            <a:r>
              <a:rPr lang="en-US" altLang="ko-KR" dirty="0">
                <a:solidFill>
                  <a:srgbClr val="FF0000"/>
                </a:solidFill>
              </a:rPr>
              <a:t>, (</a:t>
            </a:r>
            <a:r>
              <a:rPr lang="ko-KR" altLang="en-US" dirty="0">
                <a:solidFill>
                  <a:srgbClr val="FF0000"/>
                </a:solidFill>
              </a:rPr>
              <a:t>병원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내원</a:t>
            </a:r>
          </a:p>
        </p:txBody>
      </p:sp>
    </p:spTree>
    <p:extLst>
      <p:ext uri="{BB962C8B-B14F-4D97-AF65-F5344CB8AC3E}">
        <p14:creationId xmlns:p14="http://schemas.microsoft.com/office/powerpoint/2010/main" val="29510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E6FE79-3720-D668-EE32-45A0D8BAE9BC}"/>
              </a:ext>
            </a:extLst>
          </p:cNvPr>
          <p:cNvSpPr/>
          <p:nvPr/>
        </p:nvSpPr>
        <p:spPr>
          <a:xfrm>
            <a:off x="0" y="0"/>
            <a:ext cx="12192000" cy="156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3BB1B24-32EA-52CD-4469-BEAC12A0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웹사이트 제작 과정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3D3D3B-6E87-975F-423F-6786AED8EA55}"/>
              </a:ext>
            </a:extLst>
          </p:cNvPr>
          <p:cNvSpPr/>
          <p:nvPr/>
        </p:nvSpPr>
        <p:spPr>
          <a:xfrm>
            <a:off x="3220075" y="2124071"/>
            <a:ext cx="4710586" cy="15733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C35F7A-7B32-A4B0-4A5D-8A532281C224}"/>
              </a:ext>
            </a:extLst>
          </p:cNvPr>
          <p:cNvCxnSpPr>
            <a:cxnSpLocks/>
          </p:cNvCxnSpPr>
          <p:nvPr/>
        </p:nvCxnSpPr>
        <p:spPr>
          <a:xfrm>
            <a:off x="4826977" y="2563001"/>
            <a:ext cx="1448457" cy="1512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9D2D4F0-78FE-01A6-8EE1-C7C1C34197F4}"/>
              </a:ext>
            </a:extLst>
          </p:cNvPr>
          <p:cNvCxnSpPr>
            <a:cxnSpLocks/>
          </p:cNvCxnSpPr>
          <p:nvPr/>
        </p:nvCxnSpPr>
        <p:spPr>
          <a:xfrm flipV="1">
            <a:off x="4826977" y="3128250"/>
            <a:ext cx="1448457" cy="179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E9C364-1921-770F-912F-C9EEE5AE21F2}"/>
              </a:ext>
            </a:extLst>
          </p:cNvPr>
          <p:cNvSpPr txBox="1"/>
          <p:nvPr/>
        </p:nvSpPr>
        <p:spPr>
          <a:xfrm>
            <a:off x="896814" y="2379576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C258C-C27F-3F83-344F-C5A3C616AF15}"/>
              </a:ext>
            </a:extLst>
          </p:cNvPr>
          <p:cNvSpPr txBox="1"/>
          <p:nvPr/>
        </p:nvSpPr>
        <p:spPr>
          <a:xfrm>
            <a:off x="1965047" y="221525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Selenium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C5E2BA-703C-4425-7999-4022455104FE}"/>
              </a:ext>
            </a:extLst>
          </p:cNvPr>
          <p:cNvSpPr txBox="1"/>
          <p:nvPr/>
        </p:nvSpPr>
        <p:spPr>
          <a:xfrm>
            <a:off x="3249388" y="2378335"/>
            <a:ext cx="15007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BB12D-0496-2C42-FEDD-0AD065CE980F}"/>
              </a:ext>
            </a:extLst>
          </p:cNvPr>
          <p:cNvSpPr txBox="1"/>
          <p:nvPr/>
        </p:nvSpPr>
        <p:spPr>
          <a:xfrm>
            <a:off x="4678382" y="2604371"/>
            <a:ext cx="135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COCO SSD,</a:t>
            </a:r>
          </a:p>
          <a:p>
            <a:pPr algn="ctr"/>
            <a:r>
              <a:rPr lang="en-US" altLang="ko-KR" dirty="0" err="1"/>
              <a:t>MoveNet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DF381C-1D2A-45B7-8D01-734FF5DC75DD}"/>
              </a:ext>
            </a:extLst>
          </p:cNvPr>
          <p:cNvCxnSpPr/>
          <p:nvPr/>
        </p:nvCxnSpPr>
        <p:spPr>
          <a:xfrm>
            <a:off x="1848474" y="2571876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99AB5D-2FC2-20F3-8F71-154AA87BB62F}"/>
              </a:ext>
            </a:extLst>
          </p:cNvPr>
          <p:cNvSpPr txBox="1"/>
          <p:nvPr/>
        </p:nvSpPr>
        <p:spPr>
          <a:xfrm>
            <a:off x="3249388" y="3083620"/>
            <a:ext cx="15007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웹캠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DC6F8C-D9CE-E895-108B-1EFAC158A7BC}"/>
              </a:ext>
            </a:extLst>
          </p:cNvPr>
          <p:cNvCxnSpPr>
            <a:cxnSpLocks/>
          </p:cNvCxnSpPr>
          <p:nvPr/>
        </p:nvCxnSpPr>
        <p:spPr>
          <a:xfrm flipH="1">
            <a:off x="6275434" y="3176014"/>
            <a:ext cx="831961" cy="91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B7A54C-C23B-1E0B-71B8-A73170673B4B}"/>
              </a:ext>
            </a:extLst>
          </p:cNvPr>
          <p:cNvSpPr txBox="1"/>
          <p:nvPr/>
        </p:nvSpPr>
        <p:spPr>
          <a:xfrm>
            <a:off x="5545737" y="4121615"/>
            <a:ext cx="15166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파이썬 </a:t>
            </a:r>
            <a:r>
              <a:rPr lang="en-US" altLang="ko-KR" dirty="0" err="1"/>
              <a:t>Keras</a:t>
            </a:r>
            <a:br>
              <a:rPr lang="en-US" altLang="ko-KR" dirty="0"/>
            </a:br>
            <a:r>
              <a:rPr lang="ko-KR" altLang="en-US" dirty="0"/>
              <a:t>분류 모델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8B1BB9B-B61A-8A6D-C643-7A0EA9D1B277}"/>
              </a:ext>
            </a:extLst>
          </p:cNvPr>
          <p:cNvCxnSpPr>
            <a:cxnSpLocks/>
          </p:cNvCxnSpPr>
          <p:nvPr/>
        </p:nvCxnSpPr>
        <p:spPr>
          <a:xfrm flipH="1">
            <a:off x="4661020" y="4860581"/>
            <a:ext cx="831961" cy="91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D12CA7-1BAD-9A3A-D9F9-9D588FE8D4F2}"/>
              </a:ext>
            </a:extLst>
          </p:cNvPr>
          <p:cNvSpPr txBox="1"/>
          <p:nvPr/>
        </p:nvSpPr>
        <p:spPr>
          <a:xfrm>
            <a:off x="3895233" y="5802927"/>
            <a:ext cx="153157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TensorFlow.js</a:t>
            </a:r>
          </a:p>
          <a:p>
            <a:pPr algn="ctr"/>
            <a:r>
              <a:rPr lang="ko-KR" altLang="en-US" dirty="0"/>
              <a:t>분류 모델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5556B1C-ECB9-139E-85B6-A4BAFB0CB9B8}"/>
              </a:ext>
            </a:extLst>
          </p:cNvPr>
          <p:cNvCxnSpPr>
            <a:cxnSpLocks/>
          </p:cNvCxnSpPr>
          <p:nvPr/>
        </p:nvCxnSpPr>
        <p:spPr>
          <a:xfrm>
            <a:off x="5501777" y="6126092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C15F21-6B1A-05B9-2E79-E96D6D672879}"/>
              </a:ext>
            </a:extLst>
          </p:cNvPr>
          <p:cNvSpPr txBox="1"/>
          <p:nvPr/>
        </p:nvSpPr>
        <p:spPr>
          <a:xfrm rot="18702922">
            <a:off x="4135369" y="4783352"/>
            <a:ext cx="153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TensorFlow.js</a:t>
            </a:r>
          </a:p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BB9A15-6222-331E-EE22-F7265D02D440}"/>
              </a:ext>
            </a:extLst>
          </p:cNvPr>
          <p:cNvSpPr txBox="1"/>
          <p:nvPr/>
        </p:nvSpPr>
        <p:spPr>
          <a:xfrm>
            <a:off x="6949750" y="5941426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웹사이트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DFE838-77A1-9C7F-CD7E-4CCC77D9F451}"/>
              </a:ext>
            </a:extLst>
          </p:cNvPr>
          <p:cNvCxnSpPr>
            <a:cxnSpLocks/>
          </p:cNvCxnSpPr>
          <p:nvPr/>
        </p:nvCxnSpPr>
        <p:spPr>
          <a:xfrm>
            <a:off x="8121885" y="6126092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E59552-1967-1C19-C64B-3B41BF697471}"/>
              </a:ext>
            </a:extLst>
          </p:cNvPr>
          <p:cNvSpPr txBox="1"/>
          <p:nvPr/>
        </p:nvSpPr>
        <p:spPr>
          <a:xfrm>
            <a:off x="9618785" y="5941426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대시보드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0EC71-05D9-2552-7FF1-31448CEB08B6}"/>
              </a:ext>
            </a:extLst>
          </p:cNvPr>
          <p:cNvSpPr txBox="1"/>
          <p:nvPr/>
        </p:nvSpPr>
        <p:spPr>
          <a:xfrm>
            <a:off x="6817869" y="21453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웹사이트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1D634BB-6EF3-D5AF-74FE-D6F6A8947B76}"/>
              </a:ext>
            </a:extLst>
          </p:cNvPr>
          <p:cNvCxnSpPr>
            <a:cxnSpLocks/>
          </p:cNvCxnSpPr>
          <p:nvPr/>
        </p:nvCxnSpPr>
        <p:spPr>
          <a:xfrm>
            <a:off x="7723891" y="3215862"/>
            <a:ext cx="1894894" cy="25571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3802786-2C45-0859-8B6E-4727B7CBE759}"/>
              </a:ext>
            </a:extLst>
          </p:cNvPr>
          <p:cNvSpPr txBox="1"/>
          <p:nvPr/>
        </p:nvSpPr>
        <p:spPr>
          <a:xfrm rot="3223020">
            <a:off x="8236103" y="40318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다운로드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111482-1766-BED6-7611-619F7EC1FC31}"/>
              </a:ext>
            </a:extLst>
          </p:cNvPr>
          <p:cNvSpPr txBox="1"/>
          <p:nvPr/>
        </p:nvSpPr>
        <p:spPr>
          <a:xfrm>
            <a:off x="8433373" y="573059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983D3A-326F-755E-B485-3AB379DDC8C9}"/>
              </a:ext>
            </a:extLst>
          </p:cNvPr>
          <p:cNvSpPr txBox="1"/>
          <p:nvPr/>
        </p:nvSpPr>
        <p:spPr>
          <a:xfrm>
            <a:off x="8317958" y="62001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실시간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CF53F4-5CE8-41AF-AE1B-125622DF54FF}"/>
              </a:ext>
            </a:extLst>
          </p:cNvPr>
          <p:cNvSpPr txBox="1"/>
          <p:nvPr/>
        </p:nvSpPr>
        <p:spPr>
          <a:xfrm>
            <a:off x="6357029" y="2736707"/>
            <a:ext cx="15007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305966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ED1F0-3BCF-C4D4-58B4-DB0CF9024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980" y="4134475"/>
            <a:ext cx="10226040" cy="90392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/>
              <a:t>데이터 수집</a:t>
            </a:r>
            <a:br>
              <a:rPr lang="en-US" altLang="ko-KR" sz="5400" dirty="0"/>
            </a:br>
            <a:r>
              <a:rPr lang="ko-KR" altLang="en-US" sz="5400" dirty="0"/>
              <a:t>애플리케이션 시연</a:t>
            </a:r>
            <a:br>
              <a:rPr lang="en-US" altLang="ko-KR" sz="5400" dirty="0"/>
            </a:br>
            <a:r>
              <a:rPr lang="ko-KR" altLang="en-US" sz="5400" dirty="0"/>
              <a:t>대시보드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A85ECA-712A-C5DE-DA1C-316BFAAE4E17}"/>
              </a:ext>
            </a:extLst>
          </p:cNvPr>
          <p:cNvSpPr/>
          <p:nvPr/>
        </p:nvSpPr>
        <p:spPr>
          <a:xfrm>
            <a:off x="830580" y="929640"/>
            <a:ext cx="10530840" cy="4805997"/>
          </a:xfrm>
          <a:prstGeom prst="roundRect">
            <a:avLst/>
          </a:prstGeom>
          <a:noFill/>
          <a:ln w="269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2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E6FE79-3720-D668-EE32-45A0D8BAE9BC}"/>
              </a:ext>
            </a:extLst>
          </p:cNvPr>
          <p:cNvSpPr/>
          <p:nvPr/>
        </p:nvSpPr>
        <p:spPr>
          <a:xfrm>
            <a:off x="0" y="0"/>
            <a:ext cx="12192000" cy="156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3BB1B24-32EA-52CD-4469-BEAC12A0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제한점</a:t>
            </a:r>
            <a:r>
              <a:rPr lang="ko-KR" altLang="en-US" dirty="0">
                <a:solidFill>
                  <a:schemeClr val="bg1"/>
                </a:solidFill>
              </a:rPr>
              <a:t> 및 향후 목표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5BFFA264-75DA-AC07-2301-2CC49F10A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데이터베이스 서버 </a:t>
            </a:r>
            <a:r>
              <a:rPr lang="ko-KR" altLang="en-US" dirty="0" err="1"/>
              <a:t>접속량</a:t>
            </a:r>
            <a:r>
              <a:rPr lang="ko-KR" altLang="en-US" dirty="0"/>
              <a:t> 제한 해결</a:t>
            </a:r>
            <a:endParaRPr lang="en-US" altLang="ko-KR" dirty="0"/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/>
              <a:t>일반화를 </a:t>
            </a:r>
            <a:r>
              <a:rPr lang="ko-KR" altLang="en-US" dirty="0"/>
              <a:t>위한 새로운 이미지 수집 방법 고안</a:t>
            </a:r>
            <a:endParaRPr lang="en-US" altLang="ko-KR" dirty="0"/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Looker Studio </a:t>
            </a:r>
            <a:r>
              <a:rPr lang="ko-KR" altLang="en-US" dirty="0"/>
              <a:t>추가 차트 생성</a:t>
            </a:r>
          </a:p>
        </p:txBody>
      </p:sp>
    </p:spTree>
    <p:extLst>
      <p:ext uri="{BB962C8B-B14F-4D97-AF65-F5344CB8AC3E}">
        <p14:creationId xmlns:p14="http://schemas.microsoft.com/office/powerpoint/2010/main" val="403215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ED1F0-3BCF-C4D4-58B4-DB0CF9024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980" y="2977038"/>
            <a:ext cx="10226040" cy="90392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감사합니다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A85ECA-712A-C5DE-DA1C-316BFAAE4E17}"/>
              </a:ext>
            </a:extLst>
          </p:cNvPr>
          <p:cNvSpPr/>
          <p:nvPr/>
        </p:nvSpPr>
        <p:spPr>
          <a:xfrm>
            <a:off x="830580" y="929640"/>
            <a:ext cx="10530840" cy="4805997"/>
          </a:xfrm>
          <a:prstGeom prst="roundRect">
            <a:avLst/>
          </a:prstGeom>
          <a:noFill/>
          <a:ln w="269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7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158</Words>
  <Application>Microsoft Office PowerPoint</Application>
  <PresentationFormat>와이드스크린</PresentationFormat>
  <Paragraphs>45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책상 앉은 자세 분류기</vt:lpstr>
      <vt:lpstr>목차</vt:lpstr>
      <vt:lpstr>올바른 자세의 중요성</vt:lpstr>
      <vt:lpstr>웹사이트 제작 과정</vt:lpstr>
      <vt:lpstr>데이터 수집 애플리케이션 시연 대시보드</vt:lpstr>
      <vt:lpstr>제한점 및 향후 목표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jinmo</dc:creator>
  <cp:lastModifiedBy>jinmo</cp:lastModifiedBy>
  <cp:revision>29</cp:revision>
  <dcterms:created xsi:type="dcterms:W3CDTF">2023-06-16T03:09:44Z</dcterms:created>
  <dcterms:modified xsi:type="dcterms:W3CDTF">2023-06-19T05:15:20Z</dcterms:modified>
</cp:coreProperties>
</file>