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9"/>
  </p:notesMasterIdLst>
  <p:sldIdLst>
    <p:sldId id="272" r:id="rId2"/>
    <p:sldId id="273" r:id="rId3"/>
    <p:sldId id="266" r:id="rId4"/>
    <p:sldId id="257" r:id="rId5"/>
    <p:sldId id="261" r:id="rId6"/>
    <p:sldId id="259" r:id="rId7"/>
    <p:sldId id="269" r:id="rId8"/>
    <p:sldId id="270" r:id="rId9"/>
    <p:sldId id="271" r:id="rId10"/>
    <p:sldId id="274" r:id="rId11"/>
    <p:sldId id="267" r:id="rId12"/>
    <p:sldId id="268" r:id="rId13"/>
    <p:sldId id="265" r:id="rId14"/>
    <p:sldId id="263" r:id="rId15"/>
    <p:sldId id="264" r:id="rId16"/>
    <p:sldId id="275" r:id="rId17"/>
    <p:sldId id="276" r:id="rId18"/>
  </p:sldIdLst>
  <p:sldSz cx="4876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te map" id="{BF92935B-B1C9-432F-8CC1-A8320346B837}">
          <p14:sldIdLst>
            <p14:sldId id="272"/>
            <p14:sldId id="273"/>
          </p14:sldIdLst>
        </p14:section>
        <p14:section name="wire flame" id="{43A92D77-6DCE-4192-9412-127C86E7BCF6}">
          <p14:sldIdLst>
            <p14:sldId id="266"/>
            <p14:sldId id="257"/>
            <p14:sldId id="261"/>
            <p14:sldId id="259"/>
            <p14:sldId id="269"/>
            <p14:sldId id="270"/>
            <p14:sldId id="271"/>
            <p14:sldId id="274"/>
            <p14:sldId id="267"/>
            <p14:sldId id="268"/>
            <p14:sldId id="265"/>
            <p14:sldId id="263"/>
            <p14:sldId id="26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村 勇士" initials="中村" lastIdx="3" clrIdx="0">
    <p:extLst>
      <p:ext uri="{19B8F6BF-5375-455C-9EA6-DF929625EA0E}">
        <p15:presenceInfo xmlns:p15="http://schemas.microsoft.com/office/powerpoint/2012/main" userId="061729ebffaf15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269D5-C174-4CB0-9F52-5FC412D77E10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2B7FD-002D-40EC-B611-1CE365235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1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1pPr>
    <a:lvl2pPr marL="204826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2pPr>
    <a:lvl3pPr marL="409651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3pPr>
    <a:lvl4pPr marL="614477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4pPr>
    <a:lvl5pPr marL="819302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5pPr>
    <a:lvl6pPr marL="1024128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6pPr>
    <a:lvl7pPr marL="1228954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7pPr>
    <a:lvl8pPr marL="1433779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8pPr>
    <a:lvl9pPr marL="1638605" algn="l" defTabSz="409651" rtl="0" eaLnBrk="1" latinLnBrk="0" hangingPunct="1">
      <a:defRPr kumimoji="1" sz="5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login and signup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50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List modal</a:t>
            </a:r>
            <a:br>
              <a:rPr kumimoji="1" lang="en-US" altLang="ja-JP" dirty="0"/>
            </a:br>
            <a:r>
              <a:rPr kumimoji="1" lang="en-US" altLang="ja-JP" dirty="0"/>
              <a:t>Input: List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34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Signup modal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464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538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Verification</a:t>
            </a:r>
            <a:r>
              <a:rPr kumimoji="1" lang="en-US" altLang="ja-JP" dirty="0"/>
              <a:t> modal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29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Login modal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17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Calendar modal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618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List modal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54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timeline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72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Timeline (logged out)</a:t>
            </a:r>
          </a:p>
          <a:p>
            <a:r>
              <a:rPr kumimoji="1" lang="en-US" altLang="ja-JP" dirty="0"/>
              <a:t>Input: User, Plans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281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Timeline (logged in)</a:t>
            </a:r>
          </a:p>
          <a:p>
            <a:r>
              <a:rPr kumimoji="1" lang="en-US" altLang="ja-JP" dirty="0"/>
              <a:t>Input: User, Plans, Calendar, Lists (User</a:t>
            </a:r>
            <a:r>
              <a:rPr kumimoji="1" lang="ja-JP" altLang="en-US" dirty="0"/>
              <a:t>クラスを作る？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6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Plan</a:t>
            </a:r>
            <a:br>
              <a:rPr kumimoji="1" lang="en-US" altLang="ja-JP" dirty="0"/>
            </a:br>
            <a:r>
              <a:rPr kumimoji="1" lang="en-US" altLang="ja-JP" dirty="0"/>
              <a:t>Input: Plan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24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Make plan (without Google Maps API)</a:t>
            </a:r>
          </a:p>
          <a:p>
            <a:r>
              <a:rPr kumimoji="1" lang="en-US" altLang="ja-JP" dirty="0"/>
              <a:t>Input: None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80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Make plan (with Google Maps API)</a:t>
            </a:r>
          </a:p>
          <a:p>
            <a:r>
              <a:rPr kumimoji="1" lang="en-US" altLang="ja-JP" dirty="0"/>
              <a:t>Input: None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10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Calendar</a:t>
            </a:r>
            <a:br>
              <a:rPr kumimoji="1" lang="en-US" altLang="ja-JP" dirty="0"/>
            </a:br>
            <a:r>
              <a:rPr kumimoji="1" lang="en-US" altLang="ja-JP" dirty="0"/>
              <a:t>Input: Calendar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543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Lists (Calendar</a:t>
            </a:r>
            <a:r>
              <a:rPr kumimoji="1" lang="ja-JP" altLang="en-US" dirty="0"/>
              <a:t>と統合する？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Input: Lists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2B7FD-002D-40EC-B611-1CE3652351E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49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598593"/>
            <a:ext cx="414528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21087"/>
            <a:ext cx="3657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986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936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9960" y="194733"/>
            <a:ext cx="1051560" cy="309964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" y="194733"/>
            <a:ext cx="3093720" cy="309964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422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451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0" y="911861"/>
            <a:ext cx="42062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0" y="2447714"/>
            <a:ext cx="42062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412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280" y="973666"/>
            <a:ext cx="2072640" cy="2320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880" y="973666"/>
            <a:ext cx="2072640" cy="2320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611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194734"/>
            <a:ext cx="4206240" cy="7069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16" y="896620"/>
            <a:ext cx="206311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916" y="1336040"/>
            <a:ext cx="2063115" cy="19651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8880" y="896620"/>
            <a:ext cx="207327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8880" y="1336040"/>
            <a:ext cx="2073275" cy="19651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84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640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243840"/>
            <a:ext cx="1572895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75" y="526627"/>
            <a:ext cx="24688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15" y="1097280"/>
            <a:ext cx="1572895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257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243840"/>
            <a:ext cx="1572895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3275" y="526627"/>
            <a:ext cx="24688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915" y="1097280"/>
            <a:ext cx="1572895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620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" y="194734"/>
            <a:ext cx="42062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" y="973666"/>
            <a:ext cx="42062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280" y="3390054"/>
            <a:ext cx="10972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544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4240" y="3390054"/>
            <a:ext cx="10972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1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kumimoji="1"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kumimoji="1"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kumimoji="1"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11.xml"/><Relationship Id="rId18" Type="http://schemas.openxmlformats.org/officeDocument/2006/relationships/image" Target="../media/image6.png"/><Relationship Id="rId26" Type="http://schemas.openxmlformats.org/officeDocument/2006/relationships/image" Target="../media/image8.png"/><Relationship Id="rId3" Type="http://schemas.openxmlformats.org/officeDocument/2006/relationships/image" Target="../media/image1.png"/><Relationship Id="rId21" Type="http://schemas.openxmlformats.org/officeDocument/2006/relationships/image" Target="../media/image7.png"/><Relationship Id="rId7" Type="http://schemas.openxmlformats.org/officeDocument/2006/relationships/slide" Target="slide3.xml"/><Relationship Id="rId12" Type="http://schemas.openxmlformats.org/officeDocument/2006/relationships/image" Target="../media/image4.png"/><Relationship Id="rId17" Type="http://schemas.openxmlformats.org/officeDocument/2006/relationships/image" Target="../media/image5.png"/><Relationship Id="rId25" Type="http://schemas.openxmlformats.org/officeDocument/2006/relationships/slide" Target="slide15.xml"/><Relationship Id="rId2" Type="http://schemas.openxmlformats.org/officeDocument/2006/relationships/notesSlide" Target="../notesSlides/notesSlide1.xml"/><Relationship Id="rId16" Type="http://schemas.openxmlformats.org/officeDocument/2006/relationships/slide" Target="slide12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24" Type="http://schemas.openxmlformats.org/officeDocument/2006/relationships/image" Target="../media/image8.png"/><Relationship Id="rId5" Type="http://schemas.openxmlformats.org/officeDocument/2006/relationships/image" Target="../media/image1.png"/><Relationship Id="rId15" Type="http://schemas.openxmlformats.org/officeDocument/2006/relationships/image" Target="../media/image5.png"/><Relationship Id="rId23" Type="http://schemas.openxmlformats.org/officeDocument/2006/relationships/image" Target="../media/image7.png"/><Relationship Id="rId10" Type="http://schemas.openxmlformats.org/officeDocument/2006/relationships/slide" Target="slide4.xml"/><Relationship Id="rId19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image" Target="../media/image3.png"/><Relationship Id="rId14" Type="http://schemas.openxmlformats.org/officeDocument/2006/relationships/image" Target="../media/image4.png"/><Relationship Id="rId22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5.xml"/><Relationship Id="rId18" Type="http://schemas.openxmlformats.org/officeDocument/2006/relationships/image" Target="../media/image7.png"/><Relationship Id="rId26" Type="http://schemas.openxmlformats.org/officeDocument/2006/relationships/image" Target="../media/image12.png"/><Relationship Id="rId3" Type="http://schemas.openxmlformats.org/officeDocument/2006/relationships/image" Target="../media/image9.png"/><Relationship Id="rId21" Type="http://schemas.openxmlformats.org/officeDocument/2006/relationships/image" Target="../media/image8.png"/><Relationship Id="rId7" Type="http://schemas.openxmlformats.org/officeDocument/2006/relationships/slide" Target="slide9.xml"/><Relationship Id="rId12" Type="http://schemas.openxmlformats.org/officeDocument/2006/relationships/image" Target="../media/image1.png"/><Relationship Id="rId17" Type="http://schemas.openxmlformats.org/officeDocument/2006/relationships/image" Target="../media/image3.png"/><Relationship Id="rId25" Type="http://schemas.openxmlformats.org/officeDocument/2006/relationships/slide" Target="slide8.xml"/><Relationship Id="rId2" Type="http://schemas.openxmlformats.org/officeDocument/2006/relationships/notesSlide" Target="../notesSlides/notesSlide2.xml"/><Relationship Id="rId16" Type="http://schemas.openxmlformats.org/officeDocument/2006/relationships/slide" Target="slide4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24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3.png"/><Relationship Id="rId23" Type="http://schemas.openxmlformats.org/officeDocument/2006/relationships/image" Target="../media/image8.png"/><Relationship Id="rId10" Type="http://schemas.openxmlformats.org/officeDocument/2006/relationships/slide" Target="slide10.xml"/><Relationship Id="rId19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image" Target="../media/image11.png"/><Relationship Id="rId14" Type="http://schemas.openxmlformats.org/officeDocument/2006/relationships/image" Target="../media/image1.png"/><Relationship Id="rId22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2" name="スライド ズーム 141">
                <a:extLst>
                  <a:ext uri="{FF2B5EF4-FFF2-40B4-BE49-F238E27FC236}">
                    <a16:creationId xmlns:a16="http://schemas.microsoft.com/office/drawing/2014/main" id="{8C17B27E-0520-4262-8A48-73C63BBF0A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2527569"/>
                  </p:ext>
                </p:extLst>
              </p:nvPr>
            </p:nvGraphicFramePr>
            <p:xfrm>
              <a:off x="160096" y="2035080"/>
              <a:ext cx="1219200" cy="914400"/>
            </p:xfrm>
            <a:graphic>
              <a:graphicData uri="http://schemas.microsoft.com/office/powerpoint/2016/slidezoom">
                <pslz:sldZm>
                  <pslz:sldZmObj sldId="261" cId="2207282778">
                    <pslz:zmPr id="{9C8F08DE-28D5-448E-9F86-A6585EE6772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2" name="スライド ズーム 1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C17B27E-0520-4262-8A48-73C63BBF0A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096" y="2035080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スライド ズーム 7">
                <a:extLst>
                  <a:ext uri="{FF2B5EF4-FFF2-40B4-BE49-F238E27FC236}">
                    <a16:creationId xmlns:a16="http://schemas.microsoft.com/office/drawing/2014/main" id="{E72FAA28-4EAF-4791-8E0C-2E0116ADCE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4676287"/>
                  </p:ext>
                </p:extLst>
              </p:nvPr>
            </p:nvGraphicFramePr>
            <p:xfrm>
              <a:off x="160097" y="144703"/>
              <a:ext cx="1219200" cy="914400"/>
            </p:xfrm>
            <a:graphic>
              <a:graphicData uri="http://schemas.microsoft.com/office/powerpoint/2016/slidezoom">
                <pslz:sldZm>
                  <pslz:sldZmObj sldId="266" cId="984334290">
                    <pslz:zmPr id="{A7547993-17DE-41E6-B444-02324BD19DD2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スライド ズーム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72FAA28-4EAF-4791-8E0C-2E0116ADCE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097" y="144703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スライド ズーム 11">
                <a:extLst>
                  <a:ext uri="{FF2B5EF4-FFF2-40B4-BE49-F238E27FC236}">
                    <a16:creationId xmlns:a16="http://schemas.microsoft.com/office/drawing/2014/main" id="{CF9FE554-90BB-4967-8594-8747C835E1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3928098"/>
                  </p:ext>
                </p:extLst>
              </p:nvPr>
            </p:nvGraphicFramePr>
            <p:xfrm>
              <a:off x="3497503" y="144703"/>
              <a:ext cx="1219200" cy="914400"/>
            </p:xfrm>
            <a:graphic>
              <a:graphicData uri="http://schemas.microsoft.com/office/powerpoint/2016/slidezoom">
                <pslz:sldZm>
                  <pslz:sldZmObj sldId="257" cId="1321759360">
                    <pslz:zmPr id="{8AD7DE69-A83B-4D27-877B-274B45687005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スライド ズーム 1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CF9FE554-90BB-4967-8594-8747C835E1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97503" y="144703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スライド ズーム 16">
                <a:extLst>
                  <a:ext uri="{FF2B5EF4-FFF2-40B4-BE49-F238E27FC236}">
                    <a16:creationId xmlns:a16="http://schemas.microsoft.com/office/drawing/2014/main" id="{9C429634-7877-487B-8A31-8DEEE0F1A2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6946182"/>
                  </p:ext>
                </p:extLst>
              </p:nvPr>
            </p:nvGraphicFramePr>
            <p:xfrm>
              <a:off x="1825721" y="1371600"/>
              <a:ext cx="1219200" cy="914400"/>
            </p:xfrm>
            <a:graphic>
              <a:graphicData uri="http://schemas.microsoft.com/office/powerpoint/2016/slidezoom">
                <pslz:sldZm>
                  <pslz:sldZmObj sldId="267" cId="1065953207">
                    <pslz:zmPr id="{EBCC5748-0031-476F-A9AA-C76AB351D9C5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スライド ズーム 1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9C429634-7877-487B-8A31-8DEEE0F1A2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25721" y="1371600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スライド ズーム 18">
                <a:extLst>
                  <a:ext uri="{FF2B5EF4-FFF2-40B4-BE49-F238E27FC236}">
                    <a16:creationId xmlns:a16="http://schemas.microsoft.com/office/drawing/2014/main" id="{5EFE7D52-E96B-41B4-A800-313B8D02D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6704341"/>
                  </p:ext>
                </p:extLst>
              </p:nvPr>
            </p:nvGraphicFramePr>
            <p:xfrm>
              <a:off x="1825721" y="2503053"/>
              <a:ext cx="1219200" cy="914400"/>
            </p:xfrm>
            <a:graphic>
              <a:graphicData uri="http://schemas.microsoft.com/office/powerpoint/2016/slidezoom">
                <pslz:sldZm>
                  <pslz:sldZmObj sldId="268" cId="1534490550">
                    <pslz:zmPr id="{4ACDFADA-ABEA-4E5F-BB36-CFB622AF6A36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スライド ズーム 18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5EFE7D52-E96B-41B4-A800-313B8D02D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25721" y="2503053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スライド ズーム 20">
                <a:extLst>
                  <a:ext uri="{FF2B5EF4-FFF2-40B4-BE49-F238E27FC236}">
                    <a16:creationId xmlns:a16="http://schemas.microsoft.com/office/drawing/2014/main" id="{57A20F59-311F-4EF8-903E-F984D0D290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524681"/>
                  </p:ext>
                </p:extLst>
              </p:nvPr>
            </p:nvGraphicFramePr>
            <p:xfrm>
              <a:off x="1825721" y="240147"/>
              <a:ext cx="1219200" cy="914400"/>
            </p:xfrm>
            <a:graphic>
              <a:graphicData uri="http://schemas.microsoft.com/office/powerpoint/2016/slidezoom">
                <pslz:sldZm>
                  <pslz:sldZmObj sldId="265" cId="1155826807">
                    <pslz:zmPr id="{4CE6B6D6-1F34-4198-A007-7CBD6ABB71BA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スライド ズーム 20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57A20F59-311F-4EF8-903E-F984D0D290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25721" y="240147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スライド ズーム 26">
                <a:extLst>
                  <a:ext uri="{FF2B5EF4-FFF2-40B4-BE49-F238E27FC236}">
                    <a16:creationId xmlns:a16="http://schemas.microsoft.com/office/drawing/2014/main" id="{4B546CFA-2507-4423-B50A-041377F8C5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7527703"/>
                  </p:ext>
                </p:extLst>
              </p:nvPr>
            </p:nvGraphicFramePr>
            <p:xfrm>
              <a:off x="3491346" y="1522461"/>
              <a:ext cx="1219200" cy="914400"/>
            </p:xfrm>
            <a:graphic>
              <a:graphicData uri="http://schemas.microsoft.com/office/powerpoint/2016/slidezoom">
                <pslz:sldZm>
                  <pslz:sldZmObj sldId="263" cId="2958951985">
                    <pslz:zmPr id="{E0FB2DEE-967C-4B95-993A-2B78987FD5D4}" returnToParent="0" transitionDur="100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スライド ズーム 26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4B546CFA-2507-4423-B50A-041377F8C5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91346" y="1522461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スライド ズーム 28">
                <a:extLst>
                  <a:ext uri="{FF2B5EF4-FFF2-40B4-BE49-F238E27FC236}">
                    <a16:creationId xmlns:a16="http://schemas.microsoft.com/office/drawing/2014/main" id="{BEBCD4C0-B2A1-4E74-8C7C-1AEB0DA235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9579531"/>
                  </p:ext>
                </p:extLst>
              </p:nvPr>
            </p:nvGraphicFramePr>
            <p:xfrm>
              <a:off x="3491346" y="2598497"/>
              <a:ext cx="1219200" cy="914400"/>
            </p:xfrm>
            <a:graphic>
              <a:graphicData uri="http://schemas.microsoft.com/office/powerpoint/2016/slidezoom">
                <pslz:sldZm>
                  <pslz:sldZmObj sldId="264" cId="1218476653">
                    <pslz:zmPr id="{D198E41E-FCB8-4035-96AA-426A064F72D1}" returnToParent="0" transitionDur="100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スライド ズーム 28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BEBCD4C0-B2A1-4E74-8C7C-1AEB0DA235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91346" y="2598497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CC7CA2-4C14-45D4-91E8-2FF6D1E3D233}"/>
              </a:ext>
            </a:extLst>
          </p:cNvPr>
          <p:cNvCxnSpPr>
            <a:cxnSpLocks/>
          </p:cNvCxnSpPr>
          <p:nvPr/>
        </p:nvCxnSpPr>
        <p:spPr>
          <a:xfrm>
            <a:off x="1326957" y="464897"/>
            <a:ext cx="49876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07E79ED-6D77-4DA9-9FDC-2761567F1D9E}"/>
              </a:ext>
            </a:extLst>
          </p:cNvPr>
          <p:cNvCxnSpPr>
            <a:cxnSpLocks/>
          </p:cNvCxnSpPr>
          <p:nvPr/>
        </p:nvCxnSpPr>
        <p:spPr>
          <a:xfrm>
            <a:off x="2435321" y="960582"/>
            <a:ext cx="0" cy="41101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1428129-24B4-4CAC-83A5-4C1FF2375371}"/>
              </a:ext>
            </a:extLst>
          </p:cNvPr>
          <p:cNvCxnSpPr>
            <a:cxnSpLocks/>
          </p:cNvCxnSpPr>
          <p:nvPr/>
        </p:nvCxnSpPr>
        <p:spPr>
          <a:xfrm>
            <a:off x="2546157" y="875915"/>
            <a:ext cx="945189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71426FD-AA9E-4A0D-AAD3-86409228D76C}"/>
              </a:ext>
            </a:extLst>
          </p:cNvPr>
          <p:cNvCxnSpPr>
            <a:cxnSpLocks/>
          </p:cNvCxnSpPr>
          <p:nvPr/>
        </p:nvCxnSpPr>
        <p:spPr>
          <a:xfrm>
            <a:off x="1576339" y="697347"/>
            <a:ext cx="24938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3F80955-4508-49A3-B661-F6D3B10E24D8}"/>
              </a:ext>
            </a:extLst>
          </p:cNvPr>
          <p:cNvCxnSpPr/>
          <p:nvPr/>
        </p:nvCxnSpPr>
        <p:spPr>
          <a:xfrm>
            <a:off x="1576339" y="697347"/>
            <a:ext cx="0" cy="209511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0564DDD-F43B-4B36-B9D3-EF315DEC65FC}"/>
              </a:ext>
            </a:extLst>
          </p:cNvPr>
          <p:cNvCxnSpPr/>
          <p:nvPr/>
        </p:nvCxnSpPr>
        <p:spPr>
          <a:xfrm flipH="1">
            <a:off x="1326957" y="2789382"/>
            <a:ext cx="24938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FCD0252-9EE6-4EB0-9C10-4FBAE64AC5FC}"/>
              </a:ext>
            </a:extLst>
          </p:cNvPr>
          <p:cNvCxnSpPr>
            <a:cxnSpLocks/>
          </p:cNvCxnSpPr>
          <p:nvPr/>
        </p:nvCxnSpPr>
        <p:spPr>
          <a:xfrm>
            <a:off x="2321406" y="2004290"/>
            <a:ext cx="0" cy="50030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872E7A8-E360-44D3-BA22-A9CCAF9F7013}"/>
              </a:ext>
            </a:extLst>
          </p:cNvPr>
          <p:cNvCxnSpPr>
            <a:cxnSpLocks/>
          </p:cNvCxnSpPr>
          <p:nvPr/>
        </p:nvCxnSpPr>
        <p:spPr>
          <a:xfrm>
            <a:off x="2587721" y="3141903"/>
            <a:ext cx="90362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5FC393B-ACE6-42BF-B821-14CA2D649A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93614" y="2444171"/>
            <a:ext cx="1172248" cy="223215"/>
          </a:xfrm>
          <a:prstGeom prst="bentConnector3">
            <a:avLst>
              <a:gd name="adj1" fmla="val 100427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5F2F6CA5-1D18-4E9B-AA26-29A53CB740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96620" y="1467912"/>
            <a:ext cx="931524" cy="327889"/>
          </a:xfrm>
          <a:prstGeom prst="bentConnector3">
            <a:avLst>
              <a:gd name="adj1" fmla="val -238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ACD2A895-FE91-4125-B60E-1932745B1731}"/>
              </a:ext>
            </a:extLst>
          </p:cNvPr>
          <p:cNvCxnSpPr>
            <a:cxnSpLocks/>
            <a:endCxn id="19" idx="1"/>
          </p:cNvCxnSpPr>
          <p:nvPr/>
        </p:nvCxnSpPr>
        <p:spPr>
          <a:xfrm rot="10800000">
            <a:off x="1825722" y="2960253"/>
            <a:ext cx="532631" cy="272474"/>
          </a:xfrm>
          <a:prstGeom prst="bentConnector3">
            <a:avLst>
              <a:gd name="adj1" fmla="val 146965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68237D6F-B94E-4820-B153-7456C35D537B}"/>
              </a:ext>
            </a:extLst>
          </p:cNvPr>
          <p:cNvCxnSpPr>
            <a:cxnSpLocks/>
          </p:cNvCxnSpPr>
          <p:nvPr/>
        </p:nvCxnSpPr>
        <p:spPr>
          <a:xfrm rot="10800000">
            <a:off x="769698" y="2949481"/>
            <a:ext cx="3586791" cy="627305"/>
          </a:xfrm>
          <a:prstGeom prst="bentConnector2">
            <a:avLst/>
          </a:prstGeom>
          <a:ln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CB7B471C-0545-4379-9737-64AE925A6030}"/>
              </a:ext>
            </a:extLst>
          </p:cNvPr>
          <p:cNvCxnSpPr>
            <a:cxnSpLocks/>
          </p:cNvCxnSpPr>
          <p:nvPr/>
        </p:nvCxnSpPr>
        <p:spPr>
          <a:xfrm>
            <a:off x="4356488" y="3086486"/>
            <a:ext cx="0" cy="490301"/>
          </a:xfrm>
          <a:prstGeom prst="line">
            <a:avLst/>
          </a:prstGeom>
          <a:ln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DF92CB9D-AB0D-4474-B7F5-EEAB2597F4B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47329" y="2639680"/>
            <a:ext cx="1597126" cy="277088"/>
          </a:xfrm>
          <a:prstGeom prst="bentConnector3">
            <a:avLst>
              <a:gd name="adj1" fmla="val 99156"/>
            </a:avLst>
          </a:prstGeom>
          <a:ln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D6F90806-E02D-4418-8EE9-40970694BD75}"/>
              </a:ext>
            </a:extLst>
          </p:cNvPr>
          <p:cNvCxnSpPr>
            <a:cxnSpLocks/>
          </p:cNvCxnSpPr>
          <p:nvPr/>
        </p:nvCxnSpPr>
        <p:spPr>
          <a:xfrm>
            <a:off x="4327525" y="3576787"/>
            <a:ext cx="456911" cy="0"/>
          </a:xfrm>
          <a:prstGeom prst="line">
            <a:avLst/>
          </a:prstGeom>
          <a:ln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B976BEC3-A734-4721-B342-F87CE18F43D3}"/>
              </a:ext>
            </a:extLst>
          </p:cNvPr>
          <p:cNvCxnSpPr>
            <a:cxnSpLocks/>
          </p:cNvCxnSpPr>
          <p:nvPr/>
        </p:nvCxnSpPr>
        <p:spPr>
          <a:xfrm>
            <a:off x="557261" y="939031"/>
            <a:ext cx="0" cy="109604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960086-A35D-4D41-B061-E62C69040D9E}"/>
              </a:ext>
            </a:extLst>
          </p:cNvPr>
          <p:cNvSpPr txBox="1"/>
          <p:nvPr/>
        </p:nvSpPr>
        <p:spPr>
          <a:xfrm>
            <a:off x="1514764" y="261764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1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7E64E8-C539-4995-B861-FDE2C1672B61}"/>
              </a:ext>
            </a:extLst>
          </p:cNvPr>
          <p:cNvSpPr txBox="1"/>
          <p:nvPr/>
        </p:nvSpPr>
        <p:spPr>
          <a:xfrm>
            <a:off x="551104" y="1447064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2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D46FF3-AB3E-43EE-929B-2F1B226BA27F}"/>
              </a:ext>
            </a:extLst>
          </p:cNvPr>
          <p:cNvSpPr txBox="1"/>
          <p:nvPr/>
        </p:nvSpPr>
        <p:spPr>
          <a:xfrm>
            <a:off x="1407006" y="1452484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3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949D97-0B59-4B92-A75E-D8F3B83AC322}"/>
              </a:ext>
            </a:extLst>
          </p:cNvPr>
          <p:cNvSpPr txBox="1"/>
          <p:nvPr/>
        </p:nvSpPr>
        <p:spPr>
          <a:xfrm>
            <a:off x="3189625" y="678906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4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37A23C-5864-43D8-A132-288371FFEA91}"/>
              </a:ext>
            </a:extLst>
          </p:cNvPr>
          <p:cNvSpPr txBox="1"/>
          <p:nvPr/>
        </p:nvSpPr>
        <p:spPr>
          <a:xfrm>
            <a:off x="2262140" y="1163013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5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24A8AA-AEC8-4A7F-A1AC-92A4A752E10C}"/>
              </a:ext>
            </a:extLst>
          </p:cNvPr>
          <p:cNvSpPr txBox="1"/>
          <p:nvPr/>
        </p:nvSpPr>
        <p:spPr>
          <a:xfrm>
            <a:off x="2832485" y="1163013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6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5C59A2-64AD-46FD-8423-D9478455DB72}"/>
              </a:ext>
            </a:extLst>
          </p:cNvPr>
          <p:cNvSpPr txBox="1"/>
          <p:nvPr/>
        </p:nvSpPr>
        <p:spPr>
          <a:xfrm>
            <a:off x="2329104" y="2297612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7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301835-D9DD-4ABE-BDB7-E1227F5B817C}"/>
              </a:ext>
            </a:extLst>
          </p:cNvPr>
          <p:cNvSpPr txBox="1"/>
          <p:nvPr/>
        </p:nvSpPr>
        <p:spPr>
          <a:xfrm>
            <a:off x="1413163" y="2992648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8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112A184-D5B3-4499-9F91-11AC67246ED3}"/>
              </a:ext>
            </a:extLst>
          </p:cNvPr>
          <p:cNvSpPr txBox="1"/>
          <p:nvPr/>
        </p:nvSpPr>
        <p:spPr>
          <a:xfrm>
            <a:off x="3183469" y="1779607"/>
            <a:ext cx="169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9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B61FF-FCBE-43ED-9274-90324464E2FD}"/>
              </a:ext>
            </a:extLst>
          </p:cNvPr>
          <p:cNvSpPr txBox="1"/>
          <p:nvPr/>
        </p:nvSpPr>
        <p:spPr>
          <a:xfrm>
            <a:off x="3117271" y="3141903"/>
            <a:ext cx="300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10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C9B4513-477E-49E2-BF5F-6557B9303BD2}"/>
              </a:ext>
            </a:extLst>
          </p:cNvPr>
          <p:cNvSpPr txBox="1"/>
          <p:nvPr/>
        </p:nvSpPr>
        <p:spPr>
          <a:xfrm>
            <a:off x="4630510" y="1785734"/>
            <a:ext cx="3001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11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2AD726-798E-4C7F-B1C0-22AC5F710597}"/>
              </a:ext>
            </a:extLst>
          </p:cNvPr>
          <p:cNvSpPr txBox="1"/>
          <p:nvPr/>
        </p:nvSpPr>
        <p:spPr>
          <a:xfrm>
            <a:off x="4340335" y="3154154"/>
            <a:ext cx="2755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accent3"/>
                </a:solidFill>
              </a:rPr>
              <a:t>12</a:t>
            </a:r>
            <a:endParaRPr kumimoji="1" lang="ja-JP" altLang="en-US" sz="7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5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D48CB-E773-49B7-98DA-FD2FD51CDC4E}"/>
              </a:ext>
            </a:extLst>
          </p:cNvPr>
          <p:cNvSpPr/>
          <p:nvPr/>
        </p:nvSpPr>
        <p:spPr>
          <a:xfrm>
            <a:off x="481830" y="899004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048CB90-C4E3-4F02-B07A-873D4075BEA1}"/>
              </a:ext>
            </a:extLst>
          </p:cNvPr>
          <p:cNvSpPr/>
          <p:nvPr/>
        </p:nvSpPr>
        <p:spPr>
          <a:xfrm>
            <a:off x="1482437" y="899004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8D80DB6-4BCB-4802-9693-C208FD6753E0}"/>
              </a:ext>
            </a:extLst>
          </p:cNvPr>
          <p:cNvSpPr/>
          <p:nvPr/>
        </p:nvSpPr>
        <p:spPr>
          <a:xfrm>
            <a:off x="2501515" y="899004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5930ED1-BAE3-4B67-8749-23AB587741BB}"/>
              </a:ext>
            </a:extLst>
          </p:cNvPr>
          <p:cNvSpPr/>
          <p:nvPr/>
        </p:nvSpPr>
        <p:spPr>
          <a:xfrm>
            <a:off x="3502122" y="899004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B261E44-4D92-435B-AB05-9272CBC4620A}"/>
              </a:ext>
            </a:extLst>
          </p:cNvPr>
          <p:cNvSpPr/>
          <p:nvPr/>
        </p:nvSpPr>
        <p:spPr>
          <a:xfrm>
            <a:off x="481830" y="1902693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3D645D8-35E5-4252-A23C-15FD1FA4D271}"/>
              </a:ext>
            </a:extLst>
          </p:cNvPr>
          <p:cNvSpPr/>
          <p:nvPr/>
        </p:nvSpPr>
        <p:spPr>
          <a:xfrm>
            <a:off x="1482437" y="1902692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EF3698-6262-4BCD-83E1-FF9F89DD17C7}"/>
              </a:ext>
            </a:extLst>
          </p:cNvPr>
          <p:cNvSpPr/>
          <p:nvPr/>
        </p:nvSpPr>
        <p:spPr>
          <a:xfrm>
            <a:off x="2501515" y="1902692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DE26AF8-2301-403A-B882-37074DE7E2ED}"/>
              </a:ext>
            </a:extLst>
          </p:cNvPr>
          <p:cNvSpPr/>
          <p:nvPr/>
        </p:nvSpPr>
        <p:spPr>
          <a:xfrm>
            <a:off x="3502122" y="1902692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6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3E02E0-DB4B-483B-A51D-2E207F655BA2}"/>
              </a:ext>
            </a:extLst>
          </p:cNvPr>
          <p:cNvSpPr/>
          <p:nvPr/>
        </p:nvSpPr>
        <p:spPr>
          <a:xfrm>
            <a:off x="1841884" y="2383599"/>
            <a:ext cx="119303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signup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3E8EAE-41E2-444E-9A09-786AF13FD1F0}"/>
              </a:ext>
            </a:extLst>
          </p:cNvPr>
          <p:cNvSpPr/>
          <p:nvPr/>
        </p:nvSpPr>
        <p:spPr>
          <a:xfrm>
            <a:off x="2104735" y="2827512"/>
            <a:ext cx="667327" cy="1508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login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627F5-CC5C-4134-98BD-615B2F90F33C}"/>
              </a:ext>
            </a:extLst>
          </p:cNvPr>
          <p:cNvSpPr/>
          <p:nvPr/>
        </p:nvSpPr>
        <p:spPr>
          <a:xfrm>
            <a:off x="1388315" y="1129757"/>
            <a:ext cx="2100166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mail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41D0848-2517-4E81-9A79-04646A40202E}"/>
              </a:ext>
            </a:extLst>
          </p:cNvPr>
          <p:cNvSpPr/>
          <p:nvPr/>
        </p:nvSpPr>
        <p:spPr>
          <a:xfrm>
            <a:off x="1388315" y="1594812"/>
            <a:ext cx="2100166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06595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3E02E0-DB4B-483B-A51D-2E207F655BA2}"/>
              </a:ext>
            </a:extLst>
          </p:cNvPr>
          <p:cNvSpPr/>
          <p:nvPr/>
        </p:nvSpPr>
        <p:spPr>
          <a:xfrm>
            <a:off x="1790697" y="2397271"/>
            <a:ext cx="1295401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verification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3E8EAE-41E2-444E-9A09-786AF13FD1F0}"/>
              </a:ext>
            </a:extLst>
          </p:cNvPr>
          <p:cNvSpPr/>
          <p:nvPr/>
        </p:nvSpPr>
        <p:spPr>
          <a:xfrm>
            <a:off x="2104735" y="2827512"/>
            <a:ext cx="667327" cy="1508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send again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41D0848-2517-4E81-9A79-04646A40202E}"/>
              </a:ext>
            </a:extLst>
          </p:cNvPr>
          <p:cNvSpPr/>
          <p:nvPr/>
        </p:nvSpPr>
        <p:spPr>
          <a:xfrm>
            <a:off x="1388314" y="1434715"/>
            <a:ext cx="2100166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53449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3E02E0-DB4B-483B-A51D-2E207F655BA2}"/>
              </a:ext>
            </a:extLst>
          </p:cNvPr>
          <p:cNvSpPr/>
          <p:nvPr/>
        </p:nvSpPr>
        <p:spPr>
          <a:xfrm>
            <a:off x="1841884" y="2383599"/>
            <a:ext cx="119303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login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3E8EAE-41E2-444E-9A09-786AF13FD1F0}"/>
              </a:ext>
            </a:extLst>
          </p:cNvPr>
          <p:cNvSpPr/>
          <p:nvPr/>
        </p:nvSpPr>
        <p:spPr>
          <a:xfrm>
            <a:off x="2104735" y="2827512"/>
            <a:ext cx="667327" cy="1508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signup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F627F5-CC5C-4134-98BD-615B2F90F33C}"/>
              </a:ext>
            </a:extLst>
          </p:cNvPr>
          <p:cNvSpPr/>
          <p:nvPr/>
        </p:nvSpPr>
        <p:spPr>
          <a:xfrm>
            <a:off x="1388315" y="1129757"/>
            <a:ext cx="2100166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mail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41D0848-2517-4E81-9A79-04646A40202E}"/>
              </a:ext>
            </a:extLst>
          </p:cNvPr>
          <p:cNvSpPr/>
          <p:nvPr/>
        </p:nvSpPr>
        <p:spPr>
          <a:xfrm>
            <a:off x="1388315" y="1594812"/>
            <a:ext cx="2100166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5582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D3BB59-8FDE-4084-B35E-22F26E8652BF}"/>
              </a:ext>
            </a:extLst>
          </p:cNvPr>
          <p:cNvSpPr/>
          <p:nvPr/>
        </p:nvSpPr>
        <p:spPr>
          <a:xfrm>
            <a:off x="791969" y="1136842"/>
            <a:ext cx="1570952" cy="13839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calendar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EC45C57-0641-4CEB-8CB0-A92FB8921F14}"/>
              </a:ext>
            </a:extLst>
          </p:cNvPr>
          <p:cNvSpPr/>
          <p:nvPr/>
        </p:nvSpPr>
        <p:spPr>
          <a:xfrm>
            <a:off x="559569" y="945957"/>
            <a:ext cx="3757661" cy="17656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modal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9B567D-BAA5-480E-BCA9-A6C7F18800A8}"/>
              </a:ext>
            </a:extLst>
          </p:cNvPr>
          <p:cNvSpPr/>
          <p:nvPr/>
        </p:nvSpPr>
        <p:spPr>
          <a:xfrm>
            <a:off x="2857379" y="1658370"/>
            <a:ext cx="1223050" cy="4194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add to calendar</a:t>
            </a:r>
          </a:p>
        </p:txBody>
      </p:sp>
    </p:spTree>
    <p:extLst>
      <p:ext uri="{BB962C8B-B14F-4D97-AF65-F5344CB8AC3E}">
        <p14:creationId xmlns:p14="http://schemas.microsoft.com/office/powerpoint/2010/main" val="295895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D3BB59-8FDE-4084-B35E-22F26E8652BF}"/>
              </a:ext>
            </a:extLst>
          </p:cNvPr>
          <p:cNvSpPr/>
          <p:nvPr/>
        </p:nvSpPr>
        <p:spPr>
          <a:xfrm>
            <a:off x="791969" y="1136842"/>
            <a:ext cx="1570952" cy="13839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lists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EC45C57-0641-4CEB-8CB0-A92FB8921F14}"/>
              </a:ext>
            </a:extLst>
          </p:cNvPr>
          <p:cNvSpPr/>
          <p:nvPr/>
        </p:nvSpPr>
        <p:spPr>
          <a:xfrm>
            <a:off x="559569" y="945957"/>
            <a:ext cx="3757661" cy="17656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modal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9B567D-BAA5-480E-BCA9-A6C7F18800A8}"/>
              </a:ext>
            </a:extLst>
          </p:cNvPr>
          <p:cNvSpPr/>
          <p:nvPr/>
        </p:nvSpPr>
        <p:spPr>
          <a:xfrm>
            <a:off x="2857379" y="1658370"/>
            <a:ext cx="1223050" cy="4194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add to calendar</a:t>
            </a:r>
          </a:p>
        </p:txBody>
      </p:sp>
    </p:spTree>
    <p:extLst>
      <p:ext uri="{BB962C8B-B14F-4D97-AF65-F5344CB8AC3E}">
        <p14:creationId xmlns:p14="http://schemas.microsoft.com/office/powerpoint/2010/main" val="1218476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C886D36-4BDC-4489-8D32-35EB29AD292E}"/>
              </a:ext>
            </a:extLst>
          </p:cNvPr>
          <p:cNvSpPr txBox="1"/>
          <p:nvPr/>
        </p:nvSpPr>
        <p:spPr>
          <a:xfrm>
            <a:off x="369455" y="431030"/>
            <a:ext cx="3011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Class User():</a:t>
            </a:r>
            <a:br>
              <a:rPr kumimoji="1" lang="en-US" altLang="ja-JP" dirty="0"/>
            </a:br>
            <a:r>
              <a:rPr kumimoji="1" lang="en-US" altLang="ja-JP" dirty="0"/>
              <a:t>	mail</a:t>
            </a:r>
          </a:p>
          <a:p>
            <a:r>
              <a:rPr kumimoji="1" lang="en-US" altLang="ja-JP" dirty="0"/>
              <a:t>	name</a:t>
            </a:r>
          </a:p>
          <a:p>
            <a:r>
              <a:rPr kumimoji="1" lang="en-US" altLang="ja-JP" dirty="0"/>
              <a:t>	password</a:t>
            </a:r>
          </a:p>
          <a:p>
            <a:r>
              <a:rPr kumimoji="1" lang="en-US" altLang="ja-JP" dirty="0"/>
              <a:t>	calendar</a:t>
            </a:r>
          </a:p>
          <a:p>
            <a:r>
              <a:rPr kumimoji="1" lang="en-US" altLang="ja-JP" dirty="0"/>
              <a:t>	lists</a:t>
            </a:r>
          </a:p>
        </p:txBody>
      </p:sp>
    </p:spTree>
    <p:extLst>
      <p:ext uri="{BB962C8B-B14F-4D97-AF65-F5344CB8AC3E}">
        <p14:creationId xmlns:p14="http://schemas.microsoft.com/office/powerpoint/2010/main" val="3347077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94B83C3-4E8D-4CA9-A488-B26A63D07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42132"/>
              </p:ext>
            </p:extLst>
          </p:nvPr>
        </p:nvGraphicFramePr>
        <p:xfrm>
          <a:off x="0" y="0"/>
          <a:ext cx="3042000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08400">
                  <a:extLst>
                    <a:ext uri="{9D8B030D-6E8A-4147-A177-3AD203B41FA5}">
                      <a16:colId xmlns:a16="http://schemas.microsoft.com/office/drawing/2014/main" val="3883141943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2186403074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734915987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1961827026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244692278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Users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Users-ID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Name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Mail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Password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97689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CHAR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CHAR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CHAR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CHAR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41812"/>
                  </a:ext>
                </a:extLst>
              </a:tr>
            </a:tbl>
          </a:graphicData>
        </a:graphic>
      </p:graphicFrame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F57963D-F4E9-42A1-9FBF-BC377EDB8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04094"/>
              </p:ext>
            </p:extLst>
          </p:nvPr>
        </p:nvGraphicFramePr>
        <p:xfrm>
          <a:off x="0" y="1112520"/>
          <a:ext cx="4876800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22755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44694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2798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6055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5510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0559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30088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083855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Plans</a:t>
                      </a:r>
                    </a:p>
                    <a:p>
                      <a:pPr algn="ctr"/>
                      <a:r>
                        <a:rPr kumimoji="1" lang="ja-JP" altLang="en-US" sz="800" dirty="0"/>
                        <a:t>投稿日時も追加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Plans-ID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Title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Schedule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Image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Comment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Users-ID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/>
                        <a:t>Original</a:t>
                      </a:r>
                      <a:endParaRPr kumimoji="1" lang="ja-JP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81350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INT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CHAR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TEXT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?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TEXT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INT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3"/>
                          </a:solidFill>
                        </a:rPr>
                        <a:t>BOOL</a:t>
                      </a:r>
                      <a:endParaRPr kumimoji="1" lang="ja-JP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941265"/>
                  </a:ext>
                </a:extLst>
              </a:tr>
            </a:tbl>
          </a:graphicData>
        </a:graphic>
      </p:graphicFrame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20951BD-96E7-458B-9231-B0CAB88CD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07409"/>
              </p:ext>
            </p:extLst>
          </p:nvPr>
        </p:nvGraphicFramePr>
        <p:xfrm>
          <a:off x="0" y="2225040"/>
          <a:ext cx="3042000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08400">
                  <a:extLst>
                    <a:ext uri="{9D8B030D-6E8A-4147-A177-3AD203B41FA5}">
                      <a16:colId xmlns:a16="http://schemas.microsoft.com/office/drawing/2014/main" val="2784847284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1066740196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2729360379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1112121640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36820280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/>
                        <a:t>Calendars</a:t>
                      </a:r>
                      <a:endParaRPr kumimoji="1" lang="ja-JP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/>
                        <a:t>Calendars-ID</a:t>
                      </a:r>
                      <a:endParaRPr kumimoji="1" lang="ja-JP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/>
                        <a:t>Users-ID</a:t>
                      </a:r>
                      <a:endParaRPr kumimoji="1" lang="ja-JP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/>
                        <a:t>Plans-ID</a:t>
                      </a:r>
                      <a:endParaRPr kumimoji="1" lang="ja-JP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/>
                        <a:t>Date</a:t>
                      </a:r>
                      <a:endParaRPr kumimoji="1" lang="ja-JP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176882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>
                          <a:solidFill>
                            <a:schemeClr val="accent3"/>
                          </a:solidFill>
                        </a:rPr>
                        <a:t>INT</a:t>
                      </a:r>
                      <a:endParaRPr kumimoji="1" lang="ja-JP" altLang="en-US" sz="7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>
                          <a:solidFill>
                            <a:schemeClr val="accent3"/>
                          </a:solidFill>
                        </a:rPr>
                        <a:t>INT</a:t>
                      </a:r>
                      <a:endParaRPr kumimoji="1" lang="ja-JP" altLang="en-US" sz="7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>
                          <a:solidFill>
                            <a:schemeClr val="accent3"/>
                          </a:solidFill>
                        </a:rPr>
                        <a:t>INT</a:t>
                      </a:r>
                      <a:endParaRPr kumimoji="1" lang="ja-JP" altLang="en-US" sz="7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>
                          <a:solidFill>
                            <a:schemeClr val="accent3"/>
                          </a:solidFill>
                        </a:rPr>
                        <a:t>DATETIME</a:t>
                      </a:r>
                      <a:endParaRPr kumimoji="1" lang="ja-JP" altLang="en-US" sz="7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566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12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0" name="スライド ズーム 139">
                <a:extLst>
                  <a:ext uri="{FF2B5EF4-FFF2-40B4-BE49-F238E27FC236}">
                    <a16:creationId xmlns:a16="http://schemas.microsoft.com/office/drawing/2014/main" id="{2C779078-A1CA-4701-B2CC-E9A1A882DA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6149688"/>
                  </p:ext>
                </p:extLst>
              </p:nvPr>
            </p:nvGraphicFramePr>
            <p:xfrm>
              <a:off x="3491346" y="144496"/>
              <a:ext cx="1219200" cy="914400"/>
            </p:xfrm>
            <a:graphic>
              <a:graphicData uri="http://schemas.microsoft.com/office/powerpoint/2016/slidezoom">
                <pslz:sldZm>
                  <pslz:sldZmObj sldId="259" cId="3286004125">
                    <pslz:zmPr id="{8CF8F9CE-9390-4A26-A5FA-1B7C3E6A468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0" name="スライド ズーム 13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C779078-A1CA-4701-B2CC-E9A1A882DA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1346" y="144496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7" name="スライド ズーム 116">
                <a:extLst>
                  <a:ext uri="{FF2B5EF4-FFF2-40B4-BE49-F238E27FC236}">
                    <a16:creationId xmlns:a16="http://schemas.microsoft.com/office/drawing/2014/main" id="{089CA536-08AC-4D9D-8EE6-448E591D8E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9908914"/>
                  </p:ext>
                </p:extLst>
              </p:nvPr>
            </p:nvGraphicFramePr>
            <p:xfrm>
              <a:off x="3491346" y="1345977"/>
              <a:ext cx="1219200" cy="914400"/>
            </p:xfrm>
            <a:graphic>
              <a:graphicData uri="http://schemas.microsoft.com/office/powerpoint/2016/slidezoom">
                <pslz:sldZm>
                  <pslz:sldZmObj sldId="271" cId="769631692">
                    <pslz:zmPr id="{38C7782A-53FC-453B-8CE2-47B0F0F6F896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7" name="スライド ズーム 1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89CA536-08AC-4D9D-8EE6-448E591D8E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91346" y="1345977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スライド ズーム 14">
                <a:extLst>
                  <a:ext uri="{FF2B5EF4-FFF2-40B4-BE49-F238E27FC236}">
                    <a16:creationId xmlns:a16="http://schemas.microsoft.com/office/drawing/2014/main" id="{4D7304BA-4582-4008-81C4-C27A00260E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0013793"/>
                  </p:ext>
                </p:extLst>
              </p:nvPr>
            </p:nvGraphicFramePr>
            <p:xfrm>
              <a:off x="1953493" y="1344227"/>
              <a:ext cx="1219200" cy="914400"/>
            </p:xfrm>
            <a:graphic>
              <a:graphicData uri="http://schemas.microsoft.com/office/powerpoint/2016/slidezoom">
                <pslz:sldZm>
                  <pslz:sldZmObj sldId="274" cId="4172769843">
                    <pslz:zmPr id="{E7F27ED0-63BE-4B4A-BC2A-5CB64269B6CC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スライド ズーム 1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D7304BA-4582-4008-81C4-C27A00260E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3493" y="1344227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6" name="スライド ズーム 95">
                <a:extLst>
                  <a:ext uri="{FF2B5EF4-FFF2-40B4-BE49-F238E27FC236}">
                    <a16:creationId xmlns:a16="http://schemas.microsoft.com/office/drawing/2014/main" id="{B364B88C-A63B-4356-81B9-8928965949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041709"/>
                  </p:ext>
                </p:extLst>
              </p:nvPr>
            </p:nvGraphicFramePr>
            <p:xfrm>
              <a:off x="160097" y="2035877"/>
              <a:ext cx="1219200" cy="914400"/>
            </p:xfrm>
            <a:graphic>
              <a:graphicData uri="http://schemas.microsoft.com/office/powerpoint/2016/slidezoom">
                <pslz:sldZm>
                  <pslz:sldZmObj sldId="261" cId="2207282778">
                    <pslz:zmPr id="{2B900649-09B2-4106-9DE4-A9DC2363D49F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6" name="スライド ズーム 9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B364B88C-A63B-4356-81B9-8928965949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0097" y="2035877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スライド ズーム 2">
                <a:extLst>
                  <a:ext uri="{FF2B5EF4-FFF2-40B4-BE49-F238E27FC236}">
                    <a16:creationId xmlns:a16="http://schemas.microsoft.com/office/drawing/2014/main" id="{1C15661C-F2C5-4051-80BA-6DBA93F010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3865774"/>
                  </p:ext>
                </p:extLst>
              </p:nvPr>
            </p:nvGraphicFramePr>
            <p:xfrm>
              <a:off x="160097" y="144702"/>
              <a:ext cx="1219200" cy="914400"/>
            </p:xfrm>
            <a:graphic>
              <a:graphicData uri="http://schemas.microsoft.com/office/powerpoint/2016/slidezoom">
                <pslz:sldZm>
                  <pslz:sldZmObj sldId="257" cId="1321759360">
                    <pslz:zmPr id="{412167C2-258C-4134-BFB2-7FAAD69E0B9D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スライド ズーム 2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1C15661C-F2C5-4051-80BA-6DBA93F01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097" y="144702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スライド ズーム 26">
                <a:extLst>
                  <a:ext uri="{FF2B5EF4-FFF2-40B4-BE49-F238E27FC236}">
                    <a16:creationId xmlns:a16="http://schemas.microsoft.com/office/drawing/2014/main" id="{4B546CFA-2507-4423-B50A-041377F8C5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9274373"/>
                  </p:ext>
                </p:extLst>
              </p:nvPr>
            </p:nvGraphicFramePr>
            <p:xfrm>
              <a:off x="1953493" y="2598497"/>
              <a:ext cx="1219200" cy="914400"/>
            </p:xfrm>
            <a:graphic>
              <a:graphicData uri="http://schemas.microsoft.com/office/powerpoint/2016/slidezoom">
                <pslz:sldZm>
                  <pslz:sldZmObj sldId="263" cId="2958951985">
                    <pslz:zmPr id="{E0FB2DEE-967C-4B95-993A-2B78987FD5D4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スライド ズーム 26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4B546CFA-2507-4423-B50A-041377F8C5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53493" y="2598497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スライド ズーム 28">
                <a:extLst>
                  <a:ext uri="{FF2B5EF4-FFF2-40B4-BE49-F238E27FC236}">
                    <a16:creationId xmlns:a16="http://schemas.microsoft.com/office/drawing/2014/main" id="{BEBCD4C0-B2A1-4E74-8C7C-1AEB0DA235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91346" y="2598497"/>
              <a:ext cx="1219200" cy="914400"/>
            </p:xfrm>
            <a:graphic>
              <a:graphicData uri="http://schemas.microsoft.com/office/powerpoint/2016/slidezoom">
                <pslz:sldZm>
                  <pslz:sldZmObj sldId="264" cId="1218476653">
                    <pslz:zmPr id="{D198E41E-FCB8-4035-96AA-426A064F72D1}" returnToParent="0" transitionDur="100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スライド ズーム 28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BEBCD4C0-B2A1-4E74-8C7C-1AEB0DA235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91346" y="2598497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68237D6F-B94E-4820-B153-7456C35D537B}"/>
              </a:ext>
            </a:extLst>
          </p:cNvPr>
          <p:cNvCxnSpPr>
            <a:cxnSpLocks/>
          </p:cNvCxnSpPr>
          <p:nvPr/>
        </p:nvCxnSpPr>
        <p:spPr>
          <a:xfrm rot="10800000">
            <a:off x="769698" y="2949481"/>
            <a:ext cx="3586791" cy="627305"/>
          </a:xfrm>
          <a:prstGeom prst="bentConnector2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CB7B471C-0545-4379-9737-64AE925A6030}"/>
              </a:ext>
            </a:extLst>
          </p:cNvPr>
          <p:cNvCxnSpPr>
            <a:cxnSpLocks/>
          </p:cNvCxnSpPr>
          <p:nvPr/>
        </p:nvCxnSpPr>
        <p:spPr>
          <a:xfrm>
            <a:off x="4356488" y="3086486"/>
            <a:ext cx="0" cy="490301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D6F90806-E02D-4418-8EE9-40970694BD75}"/>
              </a:ext>
            </a:extLst>
          </p:cNvPr>
          <p:cNvCxnSpPr>
            <a:cxnSpLocks/>
          </p:cNvCxnSpPr>
          <p:nvPr/>
        </p:nvCxnSpPr>
        <p:spPr>
          <a:xfrm flipV="1">
            <a:off x="2817379" y="3086486"/>
            <a:ext cx="0" cy="490302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B976BEC3-A734-4721-B342-F87CE18F43D3}"/>
              </a:ext>
            </a:extLst>
          </p:cNvPr>
          <p:cNvCxnSpPr>
            <a:cxnSpLocks/>
          </p:cNvCxnSpPr>
          <p:nvPr/>
        </p:nvCxnSpPr>
        <p:spPr>
          <a:xfrm>
            <a:off x="557261" y="939031"/>
            <a:ext cx="0" cy="109604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スライド ズーム 6">
                <a:extLst>
                  <a:ext uri="{FF2B5EF4-FFF2-40B4-BE49-F238E27FC236}">
                    <a16:creationId xmlns:a16="http://schemas.microsoft.com/office/drawing/2014/main" id="{6134CA23-6428-4D93-BB72-9EF24F93B1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125224"/>
                  </p:ext>
                </p:extLst>
              </p:nvPr>
            </p:nvGraphicFramePr>
            <p:xfrm>
              <a:off x="1953493" y="144702"/>
              <a:ext cx="1219200" cy="914400"/>
            </p:xfrm>
            <a:graphic>
              <a:graphicData uri="http://schemas.microsoft.com/office/powerpoint/2016/slidezoom">
                <pslz:sldZm>
                  <pslz:sldZmObj sldId="270" cId="2654741373">
                    <pslz:zmPr id="{D24DBBCC-1D5F-4612-9432-5388A8106D5D}" returnToParent="0" transitionDur="100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200" cy="914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スライド ズーム 6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6134CA23-6428-4D93-BB72-9EF24F93B1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53493" y="144702"/>
                <a:ext cx="1219200" cy="914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AFE2A66-FE44-4BAD-ADD4-BEED395C3E87}"/>
              </a:ext>
            </a:extLst>
          </p:cNvPr>
          <p:cNvCxnSpPr>
            <a:cxnSpLocks/>
          </p:cNvCxnSpPr>
          <p:nvPr/>
        </p:nvCxnSpPr>
        <p:spPr>
          <a:xfrm>
            <a:off x="1326957" y="440556"/>
            <a:ext cx="62653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78957E88-7150-4AE6-87DC-496307741ED0}"/>
              </a:ext>
            </a:extLst>
          </p:cNvPr>
          <p:cNvCxnSpPr>
            <a:cxnSpLocks/>
            <a:endCxn id="96" idx="0"/>
          </p:cNvCxnSpPr>
          <p:nvPr/>
        </p:nvCxnSpPr>
        <p:spPr>
          <a:xfrm rot="10800000" flipV="1">
            <a:off x="769697" y="1158681"/>
            <a:ext cx="1514282" cy="877196"/>
          </a:xfrm>
          <a:prstGeom prst="bentConnector2">
            <a:avLst/>
          </a:prstGeom>
          <a:ln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A042B0D-CB44-49CD-B588-1D0203F94E71}"/>
              </a:ext>
            </a:extLst>
          </p:cNvPr>
          <p:cNvCxnSpPr>
            <a:cxnSpLocks/>
          </p:cNvCxnSpPr>
          <p:nvPr/>
        </p:nvCxnSpPr>
        <p:spPr>
          <a:xfrm flipV="1">
            <a:off x="2283979" y="813955"/>
            <a:ext cx="0" cy="344726"/>
          </a:xfrm>
          <a:prstGeom prst="line">
            <a:avLst/>
          </a:prstGeom>
          <a:ln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00BC4500-E335-41D2-9893-7CC962B228C7}"/>
              </a:ext>
            </a:extLst>
          </p:cNvPr>
          <p:cNvCxnSpPr>
            <a:cxnSpLocks/>
          </p:cNvCxnSpPr>
          <p:nvPr/>
        </p:nvCxnSpPr>
        <p:spPr>
          <a:xfrm flipH="1">
            <a:off x="3172693" y="1685156"/>
            <a:ext cx="44363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B13056FC-6227-4C5C-8270-7962133F3B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5194" y="968124"/>
            <a:ext cx="848414" cy="808183"/>
          </a:xfrm>
          <a:prstGeom prst="bentConnector2">
            <a:avLst/>
          </a:prstGeom>
          <a:ln>
            <a:solidFill>
              <a:schemeClr val="accent3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217747D5-7611-4C2E-A917-F379B38083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79299" y="2024336"/>
            <a:ext cx="814626" cy="467944"/>
          </a:xfrm>
          <a:prstGeom prst="bentConnector3">
            <a:avLst>
              <a:gd name="adj1" fmla="val 892"/>
            </a:avLst>
          </a:prstGeom>
          <a:ln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E935D2EB-A390-4945-ACD0-50EA3B3373BD}"/>
              </a:ext>
            </a:extLst>
          </p:cNvPr>
          <p:cNvCxnSpPr>
            <a:cxnSpLocks/>
          </p:cNvCxnSpPr>
          <p:nvPr/>
        </p:nvCxnSpPr>
        <p:spPr>
          <a:xfrm>
            <a:off x="1326957" y="2754960"/>
            <a:ext cx="62653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ECCE8D6-8FD8-4861-8A00-F4F7A7B81A94}"/>
              </a:ext>
            </a:extLst>
          </p:cNvPr>
          <p:cNvCxnSpPr>
            <a:cxnSpLocks/>
          </p:cNvCxnSpPr>
          <p:nvPr/>
        </p:nvCxnSpPr>
        <p:spPr>
          <a:xfrm>
            <a:off x="1326957" y="2819400"/>
            <a:ext cx="2164389" cy="0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557814B7-08DE-4424-B2E3-F237937E3196}"/>
              </a:ext>
            </a:extLst>
          </p:cNvPr>
          <p:cNvCxnSpPr>
            <a:cxnSpLocks/>
          </p:cNvCxnSpPr>
          <p:nvPr/>
        </p:nvCxnSpPr>
        <p:spPr>
          <a:xfrm flipV="1">
            <a:off x="1277504" y="1059102"/>
            <a:ext cx="2823442" cy="185546"/>
          </a:xfrm>
          <a:prstGeom prst="bentConnector2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1CFA891-CB2D-4671-80FE-B26AC82E7DEB}"/>
              </a:ext>
            </a:extLst>
          </p:cNvPr>
          <p:cNvCxnSpPr>
            <a:cxnSpLocks/>
          </p:cNvCxnSpPr>
          <p:nvPr/>
        </p:nvCxnSpPr>
        <p:spPr>
          <a:xfrm flipV="1">
            <a:off x="1277504" y="1244648"/>
            <a:ext cx="0" cy="924461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36835C0F-702B-4657-A6C0-C0B4CF05815A}"/>
              </a:ext>
            </a:extLst>
          </p:cNvPr>
          <p:cNvCxnSpPr>
            <a:cxnSpLocks/>
          </p:cNvCxnSpPr>
          <p:nvPr/>
        </p:nvCxnSpPr>
        <p:spPr>
          <a:xfrm flipV="1">
            <a:off x="1326957" y="663039"/>
            <a:ext cx="2164389" cy="1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8B5320F5-484F-4A9B-B4D9-6E26AD27CB36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 flipV="1">
            <a:off x="2563094" y="2362199"/>
            <a:ext cx="2186707" cy="236297"/>
          </a:xfrm>
          <a:prstGeom prst="bentConnector2">
            <a:avLst/>
          </a:prstGeom>
          <a:ln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DDBAD690-12A5-40DF-93E5-CD8321923857}"/>
              </a:ext>
            </a:extLst>
          </p:cNvPr>
          <p:cNvCxnSpPr/>
          <p:nvPr/>
        </p:nvCxnSpPr>
        <p:spPr>
          <a:xfrm rot="16200000" flipH="1">
            <a:off x="3976689" y="1589086"/>
            <a:ext cx="1460499" cy="85726"/>
          </a:xfrm>
          <a:prstGeom prst="bentConnector3">
            <a:avLst>
              <a:gd name="adj1" fmla="val 217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コネクタ: カギ線 157">
            <a:extLst>
              <a:ext uri="{FF2B5EF4-FFF2-40B4-BE49-F238E27FC236}">
                <a16:creationId xmlns:a16="http://schemas.microsoft.com/office/drawing/2014/main" id="{4C757313-E97F-485E-AA3C-FA9972D981BF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3778365" y="1566737"/>
            <a:ext cx="1354342" cy="709179"/>
          </a:xfrm>
          <a:prstGeom prst="bentConnector3">
            <a:avLst>
              <a:gd name="adj1" fmla="val 91729"/>
            </a:avLst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コネクタ: カギ線 167">
            <a:extLst>
              <a:ext uri="{FF2B5EF4-FFF2-40B4-BE49-F238E27FC236}">
                <a16:creationId xmlns:a16="http://schemas.microsoft.com/office/drawing/2014/main" id="{5E357A79-32C7-4E2C-8ED4-8DD19C5D01B6}"/>
              </a:ext>
            </a:extLst>
          </p:cNvPr>
          <p:cNvCxnSpPr>
            <a:cxnSpLocks/>
          </p:cNvCxnSpPr>
          <p:nvPr/>
        </p:nvCxnSpPr>
        <p:spPr>
          <a:xfrm>
            <a:off x="4273552" y="948010"/>
            <a:ext cx="536574" cy="295939"/>
          </a:xfrm>
          <a:prstGeom prst="bentConnector3">
            <a:avLst>
              <a:gd name="adj1" fmla="val -3255"/>
            </a:avLst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3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5082358-2D19-42A3-A795-D0383351E99F}"/>
              </a:ext>
            </a:extLst>
          </p:cNvPr>
          <p:cNvSpPr/>
          <p:nvPr/>
        </p:nvSpPr>
        <p:spPr>
          <a:xfrm>
            <a:off x="3337269" y="1058642"/>
            <a:ext cx="1370630" cy="4160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login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6264A7-36F9-434D-B122-6251681DF9E5}"/>
              </a:ext>
            </a:extLst>
          </p:cNvPr>
          <p:cNvSpPr/>
          <p:nvPr/>
        </p:nvSpPr>
        <p:spPr>
          <a:xfrm>
            <a:off x="3337269" y="492145"/>
            <a:ext cx="1370630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side column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71657E-0F24-420B-A83E-89CFB79C02DA}"/>
              </a:ext>
            </a:extLst>
          </p:cNvPr>
          <p:cNvSpPr/>
          <p:nvPr/>
        </p:nvSpPr>
        <p:spPr>
          <a:xfrm>
            <a:off x="168901" y="492144"/>
            <a:ext cx="2903366" cy="1050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plan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65FE78-AC0F-4C11-B1C8-A4F87F9161DB}"/>
              </a:ext>
            </a:extLst>
          </p:cNvPr>
          <p:cNvSpPr/>
          <p:nvPr/>
        </p:nvSpPr>
        <p:spPr>
          <a:xfrm>
            <a:off x="168901" y="1693902"/>
            <a:ext cx="2903366" cy="1050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plan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F35FCFB-2FDE-41DB-A318-27174BE788CF}"/>
              </a:ext>
            </a:extLst>
          </p:cNvPr>
          <p:cNvSpPr/>
          <p:nvPr/>
        </p:nvSpPr>
        <p:spPr>
          <a:xfrm>
            <a:off x="168901" y="2890214"/>
            <a:ext cx="2903366" cy="3538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plan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C2536C3-9861-46B3-8189-6194A6C04918}"/>
              </a:ext>
            </a:extLst>
          </p:cNvPr>
          <p:cNvSpPr/>
          <p:nvPr/>
        </p:nvSpPr>
        <p:spPr>
          <a:xfrm>
            <a:off x="168901" y="492145"/>
            <a:ext cx="2903366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dirty="0">
              <a:solidFill>
                <a:schemeClr val="bg2"/>
              </a:solidFill>
            </a:endParaRPr>
          </a:p>
          <a:p>
            <a:r>
              <a:rPr kumimoji="1" lang="en-US" altLang="ja-JP" dirty="0">
                <a:solidFill>
                  <a:schemeClr val="bg2"/>
                </a:solidFill>
              </a:rPr>
              <a:t>main column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BE04DFF-FFAA-4E50-AEDE-10CBC738703C}"/>
              </a:ext>
            </a:extLst>
          </p:cNvPr>
          <p:cNvSpPr/>
          <p:nvPr/>
        </p:nvSpPr>
        <p:spPr>
          <a:xfrm>
            <a:off x="3337269" y="1654240"/>
            <a:ext cx="1370630" cy="4160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signup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433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5082358-2D19-42A3-A795-D0383351E99F}"/>
              </a:ext>
            </a:extLst>
          </p:cNvPr>
          <p:cNvSpPr/>
          <p:nvPr/>
        </p:nvSpPr>
        <p:spPr>
          <a:xfrm>
            <a:off x="3337269" y="492145"/>
            <a:ext cx="1370630" cy="12434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calendar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F700E7-ACFE-4D1B-9889-79517724E70A}"/>
              </a:ext>
            </a:extLst>
          </p:cNvPr>
          <p:cNvSpPr/>
          <p:nvPr/>
        </p:nvSpPr>
        <p:spPr>
          <a:xfrm>
            <a:off x="3337269" y="1868113"/>
            <a:ext cx="1370630" cy="3785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 new plan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6264A7-36F9-434D-B122-6251681DF9E5}"/>
              </a:ext>
            </a:extLst>
          </p:cNvPr>
          <p:cNvSpPr/>
          <p:nvPr/>
        </p:nvSpPr>
        <p:spPr>
          <a:xfrm>
            <a:off x="3337269" y="492145"/>
            <a:ext cx="1370630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side column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71657E-0F24-420B-A83E-89CFB79C02DA}"/>
              </a:ext>
            </a:extLst>
          </p:cNvPr>
          <p:cNvSpPr/>
          <p:nvPr/>
        </p:nvSpPr>
        <p:spPr>
          <a:xfrm>
            <a:off x="168901" y="492144"/>
            <a:ext cx="2903366" cy="1050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/>
              <a:t>plan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65FE78-AC0F-4C11-B1C8-A4F87F9161DB}"/>
              </a:ext>
            </a:extLst>
          </p:cNvPr>
          <p:cNvSpPr/>
          <p:nvPr/>
        </p:nvSpPr>
        <p:spPr>
          <a:xfrm>
            <a:off x="168901" y="1693902"/>
            <a:ext cx="2903366" cy="1050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plan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F35FCFB-2FDE-41DB-A318-27174BE788CF}"/>
              </a:ext>
            </a:extLst>
          </p:cNvPr>
          <p:cNvSpPr/>
          <p:nvPr/>
        </p:nvSpPr>
        <p:spPr>
          <a:xfrm>
            <a:off x="168901" y="2890214"/>
            <a:ext cx="2903366" cy="3538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plan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C2536C3-9861-46B3-8189-6194A6C04918}"/>
              </a:ext>
            </a:extLst>
          </p:cNvPr>
          <p:cNvSpPr/>
          <p:nvPr/>
        </p:nvSpPr>
        <p:spPr>
          <a:xfrm>
            <a:off x="168901" y="492145"/>
            <a:ext cx="2903366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dirty="0">
              <a:solidFill>
                <a:schemeClr val="bg2"/>
              </a:solidFill>
            </a:endParaRPr>
          </a:p>
          <a:p>
            <a:r>
              <a:rPr kumimoji="1" lang="en-US" altLang="ja-JP" dirty="0">
                <a:solidFill>
                  <a:schemeClr val="bg2"/>
                </a:solidFill>
              </a:rPr>
              <a:t>main column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52E6A17-6D2A-425F-9A07-5BF2E610A824}"/>
              </a:ext>
            </a:extLst>
          </p:cNvPr>
          <p:cNvSpPr/>
          <p:nvPr/>
        </p:nvSpPr>
        <p:spPr>
          <a:xfrm>
            <a:off x="3337269" y="2373811"/>
            <a:ext cx="1370630" cy="268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7AD63E9-CF5E-4116-B0A5-2D8BBEF89B2B}"/>
              </a:ext>
            </a:extLst>
          </p:cNvPr>
          <p:cNvSpPr/>
          <p:nvPr/>
        </p:nvSpPr>
        <p:spPr>
          <a:xfrm>
            <a:off x="3337269" y="2697995"/>
            <a:ext cx="1370630" cy="268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5B3841-BF46-4A16-98AB-2A0B957964F2}"/>
              </a:ext>
            </a:extLst>
          </p:cNvPr>
          <p:cNvSpPr/>
          <p:nvPr/>
        </p:nvSpPr>
        <p:spPr>
          <a:xfrm>
            <a:off x="3337269" y="2376276"/>
            <a:ext cx="1370630" cy="8678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dirty="0">
                <a:solidFill>
                  <a:schemeClr val="bg2"/>
                </a:solidFill>
              </a:rPr>
              <a:t>lists</a:t>
            </a:r>
            <a:endParaRPr kumimoji="1" lang="ja-JP" altLang="en-US" sz="1600" dirty="0">
              <a:solidFill>
                <a:schemeClr val="bg2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D990C05-2AF3-409F-9F26-E92094ED4C97}"/>
              </a:ext>
            </a:extLst>
          </p:cNvPr>
          <p:cNvSpPr/>
          <p:nvPr/>
        </p:nvSpPr>
        <p:spPr>
          <a:xfrm>
            <a:off x="3337269" y="3019774"/>
            <a:ext cx="1370630" cy="224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75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63B5319-A183-418C-8A0C-E6F731A851F9}"/>
              </a:ext>
            </a:extLst>
          </p:cNvPr>
          <p:cNvSpPr/>
          <p:nvPr/>
        </p:nvSpPr>
        <p:spPr>
          <a:xfrm>
            <a:off x="3189621" y="2759536"/>
            <a:ext cx="1518275" cy="24536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add to calendar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BE2E685-BDB4-43FE-A1EC-71C98037A82F}"/>
              </a:ext>
            </a:extLst>
          </p:cNvPr>
          <p:cNvSpPr/>
          <p:nvPr/>
        </p:nvSpPr>
        <p:spPr>
          <a:xfrm>
            <a:off x="3189621" y="3001808"/>
            <a:ext cx="1518276" cy="24536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add to list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B5C74AA-5D93-40E0-ABE9-485060B85BE8}"/>
              </a:ext>
            </a:extLst>
          </p:cNvPr>
          <p:cNvSpPr/>
          <p:nvPr/>
        </p:nvSpPr>
        <p:spPr>
          <a:xfrm>
            <a:off x="168901" y="492144"/>
            <a:ext cx="3020723" cy="275193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3C0A995-C1FF-45CD-807F-483761D54D4A}"/>
              </a:ext>
            </a:extLst>
          </p:cNvPr>
          <p:cNvSpPr/>
          <p:nvPr/>
        </p:nvSpPr>
        <p:spPr>
          <a:xfrm>
            <a:off x="3189622" y="2081261"/>
            <a:ext cx="1518275" cy="69484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comment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3CC61D-E58F-49EE-893C-8DB2E9047BAF}"/>
              </a:ext>
            </a:extLst>
          </p:cNvPr>
          <p:cNvSpPr/>
          <p:nvPr/>
        </p:nvSpPr>
        <p:spPr>
          <a:xfrm>
            <a:off x="3189622" y="492142"/>
            <a:ext cx="1518275" cy="1589117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9BADA5-1D9A-4742-A0C6-9EF329242480}"/>
              </a:ext>
            </a:extLst>
          </p:cNvPr>
          <p:cNvSpPr/>
          <p:nvPr/>
        </p:nvSpPr>
        <p:spPr>
          <a:xfrm>
            <a:off x="3189623" y="492144"/>
            <a:ext cx="1518275" cy="27519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details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6EC89CF-F57E-439C-A7EF-D1D4005655D0}"/>
              </a:ext>
            </a:extLst>
          </p:cNvPr>
          <p:cNvSpPr/>
          <p:nvPr/>
        </p:nvSpPr>
        <p:spPr>
          <a:xfrm>
            <a:off x="4314824" y="489054"/>
            <a:ext cx="393071" cy="24536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edit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8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DDC8BA8-2279-4046-9CDA-EDC72D734E06}"/>
              </a:ext>
            </a:extLst>
          </p:cNvPr>
          <p:cNvSpPr/>
          <p:nvPr/>
        </p:nvSpPr>
        <p:spPr>
          <a:xfrm>
            <a:off x="3632141" y="2821277"/>
            <a:ext cx="1075753" cy="418327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ja-JP" sz="1100" dirty="0"/>
              <a:t>add to calendar</a:t>
            </a:r>
            <a:endParaRPr kumimoji="1" lang="ja-JP" altLang="en-US" sz="11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62D856C-A398-4C5E-BD19-ADFB59C4B1EA}"/>
              </a:ext>
            </a:extLst>
          </p:cNvPr>
          <p:cNvSpPr/>
          <p:nvPr/>
        </p:nvSpPr>
        <p:spPr>
          <a:xfrm>
            <a:off x="168900" y="492145"/>
            <a:ext cx="4538998" cy="351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time and location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A429D7-5CCB-477C-8705-E842B1DA710F}"/>
              </a:ext>
            </a:extLst>
          </p:cNvPr>
          <p:cNvSpPr/>
          <p:nvPr/>
        </p:nvSpPr>
        <p:spPr>
          <a:xfrm>
            <a:off x="168900" y="937030"/>
            <a:ext cx="4538998" cy="351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time and location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A4FE80B-147F-4A12-877C-7819EE5904B7}"/>
              </a:ext>
            </a:extLst>
          </p:cNvPr>
          <p:cNvSpPr/>
          <p:nvPr/>
        </p:nvSpPr>
        <p:spPr>
          <a:xfrm>
            <a:off x="168900" y="1386534"/>
            <a:ext cx="4538998" cy="351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time and location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29278E2-1A18-4354-8B57-878F4C183151}"/>
              </a:ext>
            </a:extLst>
          </p:cNvPr>
          <p:cNvSpPr/>
          <p:nvPr/>
        </p:nvSpPr>
        <p:spPr>
          <a:xfrm>
            <a:off x="168900" y="1836094"/>
            <a:ext cx="4538998" cy="351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time and location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7B39922-C57B-4576-B1EC-1CEEBF6DD70B}"/>
              </a:ext>
            </a:extLst>
          </p:cNvPr>
          <p:cNvSpPr/>
          <p:nvPr/>
        </p:nvSpPr>
        <p:spPr>
          <a:xfrm>
            <a:off x="168900" y="2274376"/>
            <a:ext cx="2186373" cy="9697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comment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54819E5-1D9C-4EB3-9BDF-A05E1E4F3455}"/>
              </a:ext>
            </a:extLst>
          </p:cNvPr>
          <p:cNvSpPr/>
          <p:nvPr/>
        </p:nvSpPr>
        <p:spPr>
          <a:xfrm>
            <a:off x="168900" y="2285653"/>
            <a:ext cx="4538998" cy="95842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Bottom layer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6EDA322-54F2-473C-83B4-191BD6B8165A}"/>
              </a:ext>
            </a:extLst>
          </p:cNvPr>
          <p:cNvSpPr/>
          <p:nvPr/>
        </p:nvSpPr>
        <p:spPr>
          <a:xfrm>
            <a:off x="2521525" y="2289366"/>
            <a:ext cx="2186373" cy="4322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upload image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EE2A077-8C15-4826-9B81-C268BE523A04}"/>
              </a:ext>
            </a:extLst>
          </p:cNvPr>
          <p:cNvSpPr/>
          <p:nvPr/>
        </p:nvSpPr>
        <p:spPr>
          <a:xfrm>
            <a:off x="2521525" y="2828431"/>
            <a:ext cx="1110615" cy="4183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add to list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1CE64D0-2E4A-47E8-B638-A5A0E82F5290}"/>
              </a:ext>
            </a:extLst>
          </p:cNvPr>
          <p:cNvSpPr/>
          <p:nvPr/>
        </p:nvSpPr>
        <p:spPr>
          <a:xfrm>
            <a:off x="168900" y="2282834"/>
            <a:ext cx="2186373" cy="95842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dirty="0">
              <a:solidFill>
                <a:schemeClr val="bg2"/>
              </a:solidFill>
            </a:endParaRPr>
          </a:p>
          <a:p>
            <a:endParaRPr kumimoji="1" lang="en-US" altLang="ja-JP" dirty="0">
              <a:solidFill>
                <a:schemeClr val="bg2"/>
              </a:solidFill>
            </a:endParaRPr>
          </a:p>
          <a:p>
            <a:r>
              <a:rPr kumimoji="1" lang="en-US" altLang="ja-JP" dirty="0">
                <a:solidFill>
                  <a:schemeClr val="bg2"/>
                </a:solidFill>
              </a:rPr>
              <a:t>left layer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8C31CFF-E709-4C3E-AED8-C51F03A01B64}"/>
              </a:ext>
            </a:extLst>
          </p:cNvPr>
          <p:cNvSpPr/>
          <p:nvPr/>
        </p:nvSpPr>
        <p:spPr>
          <a:xfrm>
            <a:off x="2521522" y="2285512"/>
            <a:ext cx="2186373" cy="95842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ja-JP" sz="1400" dirty="0">
                <a:solidFill>
                  <a:schemeClr val="bg2"/>
                </a:solidFill>
              </a:rPr>
              <a:t>right layer</a:t>
            </a:r>
            <a:endParaRPr kumimoji="1" lang="ja-JP" altLang="en-US" sz="1400" dirty="0">
              <a:solidFill>
                <a:schemeClr val="bg2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4648DD5-566E-49F6-ABBF-3CBDDAF420E1}"/>
              </a:ext>
            </a:extLst>
          </p:cNvPr>
          <p:cNvSpPr/>
          <p:nvPr/>
        </p:nvSpPr>
        <p:spPr>
          <a:xfrm>
            <a:off x="2521521" y="2819622"/>
            <a:ext cx="2186373" cy="42163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100" dirty="0">
                <a:solidFill>
                  <a:schemeClr val="bg2"/>
                </a:solidFill>
              </a:rPr>
              <a:t>right bottom layer</a:t>
            </a:r>
          </a:p>
        </p:txBody>
      </p:sp>
    </p:spTree>
    <p:extLst>
      <p:ext uri="{BB962C8B-B14F-4D97-AF65-F5344CB8AC3E}">
        <p14:creationId xmlns:p14="http://schemas.microsoft.com/office/powerpoint/2010/main" val="328600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6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D48CB-E773-49B7-98DA-FD2FD51CDC4E}"/>
              </a:ext>
            </a:extLst>
          </p:cNvPr>
          <p:cNvSpPr/>
          <p:nvPr/>
        </p:nvSpPr>
        <p:spPr>
          <a:xfrm>
            <a:off x="403321" y="880533"/>
            <a:ext cx="1828800" cy="189653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calendar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63E275-7F63-4C1F-ACE3-97C2F3188A39}"/>
              </a:ext>
            </a:extLst>
          </p:cNvPr>
          <p:cNvSpPr/>
          <p:nvPr/>
        </p:nvSpPr>
        <p:spPr>
          <a:xfrm>
            <a:off x="2644679" y="880533"/>
            <a:ext cx="1828800" cy="189653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calendar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D39209-F195-4847-B791-918DECAF165D}"/>
              </a:ext>
            </a:extLst>
          </p:cNvPr>
          <p:cNvCxnSpPr/>
          <p:nvPr/>
        </p:nvCxnSpPr>
        <p:spPr>
          <a:xfrm>
            <a:off x="2085878" y="2906376"/>
            <a:ext cx="705043" cy="0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05FE12-8E78-43C7-921E-86C0A0A5292D}"/>
              </a:ext>
            </a:extLst>
          </p:cNvPr>
          <p:cNvSpPr txBox="1"/>
          <p:nvPr/>
        </p:nvSpPr>
        <p:spPr>
          <a:xfrm>
            <a:off x="2085878" y="2874749"/>
            <a:ext cx="79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3"/>
                </a:solidFill>
              </a:rPr>
              <a:t>swipe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4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CABB81-2249-4C3D-B7EE-9283F4730A57}"/>
              </a:ext>
            </a:extLst>
          </p:cNvPr>
          <p:cNvSpPr/>
          <p:nvPr/>
        </p:nvSpPr>
        <p:spPr>
          <a:xfrm>
            <a:off x="0" y="0"/>
            <a:ext cx="4876800" cy="329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DE2023-D6F5-46A4-9209-84E0871E7AC6}"/>
              </a:ext>
            </a:extLst>
          </p:cNvPr>
          <p:cNvSpPr/>
          <p:nvPr/>
        </p:nvSpPr>
        <p:spPr>
          <a:xfrm>
            <a:off x="0" y="3395510"/>
            <a:ext cx="4876800" cy="26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footer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933E390-94F3-4451-87D5-2559C2BFBF2C}"/>
              </a:ext>
            </a:extLst>
          </p:cNvPr>
          <p:cNvSpPr/>
          <p:nvPr/>
        </p:nvSpPr>
        <p:spPr>
          <a:xfrm>
            <a:off x="168901" y="492144"/>
            <a:ext cx="4538998" cy="2751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main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D48CB-E773-49B7-98DA-FD2FD51CDC4E}"/>
              </a:ext>
            </a:extLst>
          </p:cNvPr>
          <p:cNvSpPr/>
          <p:nvPr/>
        </p:nvSpPr>
        <p:spPr>
          <a:xfrm>
            <a:off x="481830" y="899005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list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048CB90-C4E3-4F02-B07A-873D4075BEA1}"/>
              </a:ext>
            </a:extLst>
          </p:cNvPr>
          <p:cNvSpPr/>
          <p:nvPr/>
        </p:nvSpPr>
        <p:spPr>
          <a:xfrm>
            <a:off x="1482437" y="899004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list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8D80DB6-4BCB-4802-9693-C208FD6753E0}"/>
              </a:ext>
            </a:extLst>
          </p:cNvPr>
          <p:cNvSpPr/>
          <p:nvPr/>
        </p:nvSpPr>
        <p:spPr>
          <a:xfrm>
            <a:off x="2501515" y="899004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list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5930ED1-BAE3-4B67-8749-23AB587741BB}"/>
              </a:ext>
            </a:extLst>
          </p:cNvPr>
          <p:cNvSpPr/>
          <p:nvPr/>
        </p:nvSpPr>
        <p:spPr>
          <a:xfrm>
            <a:off x="3502122" y="899004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list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B261E44-4D92-435B-AB05-9272CBC4620A}"/>
              </a:ext>
            </a:extLst>
          </p:cNvPr>
          <p:cNvSpPr/>
          <p:nvPr/>
        </p:nvSpPr>
        <p:spPr>
          <a:xfrm>
            <a:off x="481830" y="1902693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list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3D645D8-35E5-4252-A23C-15FD1FA4D271}"/>
              </a:ext>
            </a:extLst>
          </p:cNvPr>
          <p:cNvSpPr/>
          <p:nvPr/>
        </p:nvSpPr>
        <p:spPr>
          <a:xfrm>
            <a:off x="1482437" y="1902692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list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EF3698-6262-4BCD-83E1-FF9F89DD17C7}"/>
              </a:ext>
            </a:extLst>
          </p:cNvPr>
          <p:cNvSpPr/>
          <p:nvPr/>
        </p:nvSpPr>
        <p:spPr>
          <a:xfrm>
            <a:off x="2501515" y="1902692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list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DE26AF8-2301-403A-B882-37074DE7E2ED}"/>
              </a:ext>
            </a:extLst>
          </p:cNvPr>
          <p:cNvSpPr/>
          <p:nvPr/>
        </p:nvSpPr>
        <p:spPr>
          <a:xfrm>
            <a:off x="3502122" y="1902692"/>
            <a:ext cx="883612" cy="855903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list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63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2557</TotalTime>
  <Words>318</Words>
  <Application>Microsoft Office PowerPoint</Application>
  <PresentationFormat>ユーザー設定</PresentationFormat>
  <Paragraphs>203</Paragraphs>
  <Slides>17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勇士</dc:creator>
  <cp:lastModifiedBy>中村 勇士</cp:lastModifiedBy>
  <cp:revision>57</cp:revision>
  <dcterms:created xsi:type="dcterms:W3CDTF">2020-07-11T09:46:19Z</dcterms:created>
  <dcterms:modified xsi:type="dcterms:W3CDTF">2020-07-15T13:06:02Z</dcterms:modified>
</cp:coreProperties>
</file>