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8" r:id="rId4"/>
    <p:sldId id="257" r:id="rId5"/>
    <p:sldId id="267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11:2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24575,'28'356'0,"-6"-154"0,-13-118 0,4-2 0,3 1 0,53 152 0,-14-52 0,26 67 0,-69-222 0,1 0 0,1-1 0,2-1 0,1 0 0,0-1 0,36 37 0,-35-44 0,0 0 0,2-1 0,0-1 0,1-1 0,0-1 0,1-1 0,0 0 0,1-2 0,1-1 0,25 8 0,99 22 0,2-6 0,0-7 0,2-6 0,0-7 0,194-7 0,586 16 0,-117 11 0,-402-21 0,-121-6 0,127 7 0,564-2 0,-613-14 0,5848 2 0,-5206-61 0,-632-1 0,113-35 0,-348 78 0,212-2 0,1169 24 0,-1493-5 0,-1-1 0,52-13 0,21-2 0,592 2 0,1 0 0,-120-17 0,-541 31 0,-12 1 0,0-1 0,0-1 0,-1-2 0,1 0 0,-1-2 0,0 0 0,-1-2 0,1-1 0,-2 0 0,0-2 0,0-1 0,25-18 0,40-31 0,-45 35 0,-1-3 0,-2-1 0,-1-1 0,50-56 0,-49 39 0,-2-1 0,-2-2 0,-3-1 0,-2-1 0,-2-2 0,-3-1 0,-3-1 0,-1-1 0,21-111 0,-33 87-10,-4-1-1,-8-115 0,0 65-1322,3 78-5493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4309-D7F9-443D-8BB6-83D9A5A976B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539A4-DC37-4ECC-AE2A-11180CEE9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685F0-AB6D-5AC9-BF5B-F2E4A2BCA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9C0CE-D654-D40B-9D95-9FB2E973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66105-6F66-DE44-3854-B6FC2291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ACF16-031A-CA55-FEC7-8715650F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F2393-1896-9193-3DDE-7A400C18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361F3-25BD-AC1E-13F1-D4C742C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CC7BF-43F1-D37C-F830-81F55B788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55499-0D76-2FC0-DAF0-B452ECC6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59F13-F585-BA4B-B637-6BDF69F4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77B70-D972-40DB-49A9-9BB57CBD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3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ADBB15-8B30-0E18-D048-176ED6413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C8C76-278A-553C-A9D7-0AF62881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D582A-3859-C8BF-30B6-3C52586E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1CEF3-9449-5FA9-35FB-85556588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20623-067E-5465-A6E1-8C1DE28E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9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B236-9DB5-B599-1A46-BF31124E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A99DE-8779-6EAF-20F2-EE32A1E2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C3029-E467-E37E-8017-95590BE4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5432A-188C-F9FB-53AE-9097D775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65E99-2AE8-8334-F637-C0C50139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70EE-0633-09AF-4672-DBFDEE28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C08F4-0A48-72ED-F4D3-CAD2BE99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4DCE0-5AC5-A113-25F9-9BF3DDA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8CB82-694D-3556-CA36-204181DD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443C3-05E1-673E-35CE-7FCA9584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A93F1-EA46-5B9C-384D-7FCBFB10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D59BC-5AD6-8F33-5C97-0EF6FC22A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72CB7-675C-82CE-86C4-00F90278C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4BBCC-9AC0-5F57-40BE-600E97A5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9DC45-7A6A-0CB4-87A9-2A84A759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1ADF2-B3CF-42B8-203C-8D6BADEC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42D97-7CA9-4E1E-D287-E82B7CCD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1FD45-C67C-B320-9512-CDD1A9B4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0D6CD-8B22-FC5A-D660-C44607F94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030512-85C6-7AC0-0B26-0D7F26BFA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45B85-3379-98EE-67D5-12F60DF64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64F0FE-0E1E-540E-2788-842F00D0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E6697-F710-6586-816B-C5B1E4D5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EA36BC-6DFD-3FF7-9BD4-AEA7B299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8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A99CB-EAF7-94C7-C627-79D8F149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ED9959-B3B2-66B7-2CED-1666AFBF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F0FF11-094F-3BB2-DCA2-FFF53E83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7C6C1-D424-46E9-56DF-7E1B5A69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1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58D75F-2B6F-8CBD-B518-D4511450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0B8ACE-81A3-25BF-1C41-78CEDAD8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9D8D6-2CD3-5896-F4F5-DF526DB5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2F6BC-5FE8-9D39-45AE-986C77B0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752DB-34B2-415E-7677-3086126C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EA50D-3B36-509B-B9B9-102728013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7D846-88A0-54FA-8D5F-3D2FDDA7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AC0A3-CEDD-0BBF-54B5-DAE03A70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467D8-2015-3B12-50A6-6BB96FE8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8E279-FC79-63B5-CFF6-7B159E74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D96A91-76ED-B363-FF55-B559B317B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3F1F87-0492-0A8F-A72C-AF641B23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52001-C075-89E8-90DA-5331BEA8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F2018-7F51-4AA8-7DCC-F4B22C24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9BDF4-BEBB-F728-27E5-8DD3CCB3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B35B0-2CA6-3C2F-3D29-30297A91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39531-2EAB-FC37-C6E4-6C91408F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8197A-1B41-3CFE-AD5F-461B58905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6BD9-8DCD-44C1-9A57-483C9466034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2D859-49CD-219D-BBF4-B1F3E3FD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E69AF-F190-7F70-C058-6CC783F16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4EE09-42AC-4894-91B0-553C058F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4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39E81-A234-1A22-71ED-32FDB27A9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人脸识别验证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EB5CE-6968-80A9-20BF-E1CC46FE6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61004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AEFD1-FF0E-61D4-8D20-A8C99E55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50018" cy="4292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Face_see.py pic1(</a:t>
            </a:r>
            <a:r>
              <a:rPr lang="zh-CN" altLang="en-US" dirty="0"/>
              <a:t>人脸验证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B3DBF3-1073-F8E8-A0E9-AB702A0A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02" y="1701270"/>
            <a:ext cx="8863178" cy="29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8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69D3A6-50E6-C981-2DFF-7A98DFBB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726" y="124691"/>
            <a:ext cx="6757126" cy="66086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C49523-F410-E5C2-4D0E-DA93A067DE92}"/>
              </a:ext>
            </a:extLst>
          </p:cNvPr>
          <p:cNvSpPr txBox="1"/>
          <p:nvPr/>
        </p:nvSpPr>
        <p:spPr>
          <a:xfrm>
            <a:off x="369455" y="494205"/>
            <a:ext cx="3716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Face_see.py pic2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658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466C-7F95-3E66-B806-5AA07CD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整合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BC02B90-F353-D71E-37D3-3B6E11BB4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14" y="3569871"/>
            <a:ext cx="4498132" cy="2289126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7E54C4-D51F-2907-7937-2B4A04DB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14" y="1364805"/>
            <a:ext cx="4498132" cy="47241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C9DA3DC-4377-4C0F-D667-C4FEC2DE1F60}"/>
              </a:ext>
            </a:extLst>
          </p:cNvPr>
          <p:cNvSpPr txBox="1"/>
          <p:nvPr/>
        </p:nvSpPr>
        <p:spPr>
          <a:xfrm>
            <a:off x="6160655" y="729673"/>
            <a:ext cx="411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界面操作模块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13892B-A264-8BB9-8EA5-0A403C4C7D16}"/>
              </a:ext>
            </a:extLst>
          </p:cNvPr>
          <p:cNvSpPr txBox="1"/>
          <p:nvPr/>
        </p:nvSpPr>
        <p:spPr>
          <a:xfrm>
            <a:off x="1001014" y="1672649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</a:t>
            </a:r>
            <a:r>
              <a:rPr lang="zh-CN" altLang="en-US" dirty="0"/>
              <a:t>界面使用的是 </a:t>
            </a:r>
            <a:r>
              <a:rPr lang="en-US" altLang="zh-CN" dirty="0"/>
              <a:t>tkinder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自带的图形设计库</a:t>
            </a:r>
            <a:endParaRPr lang="en-US" altLang="zh-CN" dirty="0"/>
          </a:p>
          <a:p>
            <a:r>
              <a:rPr lang="zh-CN" altLang="en-US" dirty="0"/>
              <a:t>操作简单方便</a:t>
            </a:r>
          </a:p>
        </p:txBody>
      </p:sp>
    </p:spTree>
    <p:extLst>
      <p:ext uri="{BB962C8B-B14F-4D97-AF65-F5344CB8AC3E}">
        <p14:creationId xmlns:p14="http://schemas.microsoft.com/office/powerpoint/2010/main" val="280424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E4F68D-BF71-D3A2-B59A-E55C30422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900" y="277730"/>
            <a:ext cx="9295682" cy="630254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9DD9B8-24A3-D46C-1595-C21FD7552E5A}"/>
              </a:ext>
            </a:extLst>
          </p:cNvPr>
          <p:cNvSpPr txBox="1"/>
          <p:nvPr/>
        </p:nvSpPr>
        <p:spPr>
          <a:xfrm>
            <a:off x="5994400" y="1126836"/>
            <a:ext cx="35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</a:t>
            </a:r>
            <a:r>
              <a:rPr lang="zh-CN" altLang="en-US" dirty="0"/>
              <a:t>主界面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21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E53CF3-E836-744D-98C8-3C6A1755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04" y="1253331"/>
            <a:ext cx="873080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8E1BB9-7FB4-8D39-8B79-006F68D63D00}"/>
              </a:ext>
            </a:extLst>
          </p:cNvPr>
          <p:cNvSpPr txBox="1"/>
          <p:nvPr/>
        </p:nvSpPr>
        <p:spPr>
          <a:xfrm>
            <a:off x="6696364" y="3343563"/>
            <a:ext cx="35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</a:t>
            </a:r>
            <a:r>
              <a:rPr lang="zh-CN" altLang="en-US" dirty="0"/>
              <a:t>主界面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08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F908E-0FCF-E518-385F-A6B389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31914-B9FD-7D79-D28F-B4501501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1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B18D48-1220-F0EF-2D3B-FC56E217A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727" y="1339706"/>
            <a:ext cx="353341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5C5CE0-F5D2-C768-6CCF-B7A11D32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90" y="1339706"/>
            <a:ext cx="3352800" cy="2209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A2BBEF0-64FC-EB50-6214-6F3F5D442042}"/>
              </a:ext>
            </a:extLst>
          </p:cNvPr>
          <p:cNvSpPr txBox="1"/>
          <p:nvPr/>
        </p:nvSpPr>
        <p:spPr>
          <a:xfrm>
            <a:off x="5218545" y="4174837"/>
            <a:ext cx="224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灰色按钮单元没完成，不想弄了，你讲的时候不用讲这个</a:t>
            </a:r>
          </a:p>
        </p:txBody>
      </p:sp>
    </p:spTree>
    <p:extLst>
      <p:ext uri="{BB962C8B-B14F-4D97-AF65-F5344CB8AC3E}">
        <p14:creationId xmlns:p14="http://schemas.microsoft.com/office/powerpoint/2010/main" val="28797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B02-DA46-57A4-F3EE-3345F971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1000" cy="937202"/>
          </a:xfrm>
        </p:spPr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32EB1D-9EC0-1CE3-03A2-FC94D77F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4" y="2060020"/>
            <a:ext cx="5474836" cy="3162012"/>
          </a:xfrm>
        </p:spPr>
      </p:pic>
      <p:sp>
        <p:nvSpPr>
          <p:cNvPr id="6" name="加号 5">
            <a:extLst>
              <a:ext uri="{FF2B5EF4-FFF2-40B4-BE49-F238E27FC236}">
                <a16:creationId xmlns:a16="http://schemas.microsoft.com/office/drawing/2014/main" id="{7729F3C5-8B79-AFC0-924F-B3137B30E85C}"/>
              </a:ext>
            </a:extLst>
          </p:cNvPr>
          <p:cNvSpPr/>
          <p:nvPr/>
        </p:nvSpPr>
        <p:spPr>
          <a:xfrm>
            <a:off x="6419273" y="2715491"/>
            <a:ext cx="1173018" cy="10529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D846E2-F9E8-DF24-1C40-AC0EF9ADD498}"/>
              </a:ext>
            </a:extLst>
          </p:cNvPr>
          <p:cNvSpPr txBox="1"/>
          <p:nvPr/>
        </p:nvSpPr>
        <p:spPr>
          <a:xfrm>
            <a:off x="7592311" y="1690688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我自己的录制样本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43718F-47A3-F57C-3F4D-019005145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4" t="22026" r="30593" b="31356"/>
          <a:stretch/>
        </p:blipFill>
        <p:spPr>
          <a:xfrm>
            <a:off x="7698529" y="2060020"/>
            <a:ext cx="2964873" cy="23275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F20033-76FE-0378-7ABC-E8D14C3755BB}"/>
              </a:ext>
            </a:extLst>
          </p:cNvPr>
          <p:cNvSpPr txBox="1"/>
          <p:nvPr/>
        </p:nvSpPr>
        <p:spPr>
          <a:xfrm>
            <a:off x="766600" y="1639577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图片命名录制样本</a:t>
            </a:r>
          </a:p>
        </p:txBody>
      </p:sp>
    </p:spTree>
    <p:extLst>
      <p:ext uri="{BB962C8B-B14F-4D97-AF65-F5344CB8AC3E}">
        <p14:creationId xmlns:p14="http://schemas.microsoft.com/office/powerpoint/2010/main" val="368150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C52E9FE-0574-B625-0A43-AEF807D78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4" y="1685496"/>
            <a:ext cx="7142018" cy="397177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1E3E2E-7884-3791-A641-C5AF353BAD0B}"/>
              </a:ext>
            </a:extLst>
          </p:cNvPr>
          <p:cNvSpPr txBox="1"/>
          <p:nvPr/>
        </p:nvSpPr>
        <p:spPr>
          <a:xfrm>
            <a:off x="1099127" y="1200727"/>
            <a:ext cx="384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录入完后</a:t>
            </a:r>
            <a:r>
              <a:rPr lang="en-US" altLang="zh-CN" dirty="0"/>
              <a:t>——</a:t>
            </a:r>
            <a:r>
              <a:rPr lang="zh-CN" altLang="en-US" dirty="0"/>
              <a:t>样本库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5785F3-87D6-5EDD-E6A7-EB2D505E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36" y="1685496"/>
            <a:ext cx="3352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256371-ED0D-17C8-9297-786AB98A4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6277" y="1687081"/>
            <a:ext cx="418235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7EA770-40A5-AC2B-7BA6-373D713EC2A0}"/>
              </a:ext>
            </a:extLst>
          </p:cNvPr>
          <p:cNvSpPr txBox="1"/>
          <p:nvPr/>
        </p:nvSpPr>
        <p:spPr>
          <a:xfrm>
            <a:off x="6359235" y="1209964"/>
            <a:ext cx="427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训练后模型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D271BC-F48B-D600-4C54-CD95D21C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84" y="2728610"/>
            <a:ext cx="4182355" cy="3690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5CA8B1-824E-851C-A3C7-6DA9D050728A}"/>
              </a:ext>
            </a:extLst>
          </p:cNvPr>
          <p:cNvSpPr txBox="1"/>
          <p:nvPr/>
        </p:nvSpPr>
        <p:spPr>
          <a:xfrm>
            <a:off x="1360184" y="2207491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分类器 当中的训练方式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FB450E-2BDC-BDA5-10A5-1D397B925F47}"/>
              </a:ext>
            </a:extLst>
          </p:cNvPr>
          <p:cNvSpPr txBox="1"/>
          <p:nvPr/>
        </p:nvSpPr>
        <p:spPr>
          <a:xfrm>
            <a:off x="1360184" y="3249429"/>
            <a:ext cx="377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这个分类器具体使用的是</a:t>
            </a:r>
            <a:r>
              <a:rPr lang="en-US" altLang="zh-CN" dirty="0"/>
              <a:t>LBP</a:t>
            </a:r>
            <a:r>
              <a:rPr lang="zh-CN" altLang="en-US" dirty="0"/>
              <a:t>算法，前面介绍过</a:t>
            </a:r>
          </a:p>
        </p:txBody>
      </p:sp>
    </p:spTree>
    <p:extLst>
      <p:ext uri="{BB962C8B-B14F-4D97-AF65-F5344CB8AC3E}">
        <p14:creationId xmlns:p14="http://schemas.microsoft.com/office/powerpoint/2010/main" val="153737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FE708-13E1-C9E1-5E07-8AC301A8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187A8-77BB-6098-677F-FF008EF6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127" y="1797916"/>
            <a:ext cx="6541655" cy="4351338"/>
          </a:xfrm>
        </p:spPr>
        <p:txBody>
          <a:bodyPr/>
          <a:lstStyle/>
          <a:p>
            <a:r>
              <a:rPr lang="zh-CN" altLang="en-US" dirty="0"/>
              <a:t>库介绍</a:t>
            </a:r>
            <a:endParaRPr lang="en-US" altLang="zh-CN" dirty="0"/>
          </a:p>
          <a:p>
            <a:r>
              <a:rPr lang="zh-CN" altLang="en-US" dirty="0"/>
              <a:t>准备环境</a:t>
            </a:r>
            <a:endParaRPr lang="en-US" altLang="zh-CN" dirty="0"/>
          </a:p>
          <a:p>
            <a:r>
              <a:rPr lang="zh-CN" altLang="en-US" dirty="0"/>
              <a:t>模块作用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整合</a:t>
            </a:r>
            <a:endParaRPr lang="en-US" altLang="zh-CN" dirty="0"/>
          </a:p>
          <a:p>
            <a:r>
              <a:rPr lang="zh-CN" altLang="en-US" dirty="0"/>
              <a:t>测试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81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B207F-16FD-C6E4-60D3-00325A77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12927" cy="854075"/>
          </a:xfrm>
        </p:spPr>
        <p:txBody>
          <a:bodyPr/>
          <a:lstStyle/>
          <a:p>
            <a:r>
              <a:rPr lang="zh-CN" altLang="en-US" dirty="0"/>
              <a:t>验证成功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E91E59-951A-D9D2-A715-EBDC01C18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955" y="1576243"/>
            <a:ext cx="5451870" cy="4351338"/>
          </a:xfrm>
        </p:spPr>
      </p:pic>
    </p:spTree>
    <p:extLst>
      <p:ext uri="{BB962C8B-B14F-4D97-AF65-F5344CB8AC3E}">
        <p14:creationId xmlns:p14="http://schemas.microsoft.com/office/powerpoint/2010/main" val="373107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03DD3-69BD-9A76-81F9-68F1793F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0FFD06-C8C3-5953-59E9-C3EA5AD7A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284" y="1623289"/>
            <a:ext cx="9504813" cy="455353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4F02369-2399-14E7-DA77-20890CA67583}"/>
                  </a:ext>
                </a:extLst>
              </p14:cNvPr>
              <p14:cNvContentPartPr/>
              <p14:nvPr/>
            </p14:nvContentPartPr>
            <p14:xfrm>
              <a:off x="1274124" y="2659684"/>
              <a:ext cx="6985080" cy="7588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4F02369-2399-14E7-DA77-20890CA675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484" y="2651044"/>
                <a:ext cx="7002720" cy="77652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D2BD6EC-0327-570F-767A-DE37498A9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377" y="2651717"/>
            <a:ext cx="2759232" cy="2434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6AE269-C771-D030-3231-639418B9F61A}"/>
              </a:ext>
            </a:extLst>
          </p:cNvPr>
          <p:cNvSpPr txBox="1"/>
          <p:nvPr/>
        </p:nvSpPr>
        <p:spPr>
          <a:xfrm>
            <a:off x="8463667" y="2903146"/>
            <a:ext cx="20509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网上别人大神做好的分类器</a:t>
            </a:r>
            <a:endParaRPr lang="en-US" altLang="zh-CN" dirty="0"/>
          </a:p>
          <a:p>
            <a:r>
              <a:rPr lang="zh-CN" altLang="en-US" dirty="0"/>
              <a:t>主要用来训练模型</a:t>
            </a:r>
          </a:p>
        </p:txBody>
      </p:sp>
    </p:spTree>
    <p:extLst>
      <p:ext uri="{BB962C8B-B14F-4D97-AF65-F5344CB8AC3E}">
        <p14:creationId xmlns:p14="http://schemas.microsoft.com/office/powerpoint/2010/main" val="24278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A269-9B16-569C-47BE-496AC940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准备环境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759AFA-7CE5-E04E-351B-1F29C1C5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5" y="1839633"/>
            <a:ext cx="5899183" cy="28628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8B0F88-3637-7DC6-7279-23F18F35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26" y="1743803"/>
            <a:ext cx="6337053" cy="35679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C4F1ED-E337-74CD-F24D-1FE976CECCD6}"/>
              </a:ext>
            </a:extLst>
          </p:cNvPr>
          <p:cNvSpPr txBox="1"/>
          <p:nvPr/>
        </p:nvSpPr>
        <p:spPr>
          <a:xfrm>
            <a:off x="6469868" y="2419929"/>
            <a:ext cx="525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Pipy</a:t>
            </a:r>
            <a:r>
              <a:rPr lang="zh-CN" altLang="en-US" dirty="0"/>
              <a:t>库在国外，这里使用清华镜像源，下载更快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318A2-FDC4-803C-D71A-7D63DC90BD33}"/>
              </a:ext>
            </a:extLst>
          </p:cNvPr>
          <p:cNvSpPr txBox="1"/>
          <p:nvPr/>
        </p:nvSpPr>
        <p:spPr>
          <a:xfrm>
            <a:off x="10408982" y="1954908"/>
            <a:ext cx="1385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这个版本兼容性更好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0382AF-1D75-E001-B313-B92485420ACB}"/>
              </a:ext>
            </a:extLst>
          </p:cNvPr>
          <p:cNvCxnSpPr/>
          <p:nvPr/>
        </p:nvCxnSpPr>
        <p:spPr>
          <a:xfrm flipH="1">
            <a:off x="11539579" y="2208824"/>
            <a:ext cx="185780" cy="8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4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1B3DE-FA90-EF5D-0011-422FC0A4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43B28-67B9-F234-90E4-1A2FC716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236" y="1760970"/>
            <a:ext cx="8222673" cy="4351338"/>
          </a:xfrm>
        </p:spPr>
        <p:txBody>
          <a:bodyPr/>
          <a:lstStyle/>
          <a:p>
            <a:r>
              <a:rPr lang="en-US" altLang="zh-CN" dirty="0"/>
              <a:t>face_text.py  	  	(</a:t>
            </a:r>
            <a:r>
              <a:rPr lang="zh-CN" altLang="en-US" dirty="0"/>
              <a:t>摄像头录入样本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image_text.py		(</a:t>
            </a:r>
            <a:r>
              <a:rPr lang="zh-CN" altLang="en-US" dirty="0"/>
              <a:t>图片录入样本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face_discern.py		(</a:t>
            </a:r>
            <a:r>
              <a:rPr lang="zh-CN" altLang="en-US" dirty="0"/>
              <a:t>模型训练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Face_see.py		(</a:t>
            </a:r>
            <a:r>
              <a:rPr lang="zh-CN" altLang="en-US" dirty="0"/>
              <a:t>人脸验证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03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14110-4058-3A73-41B2-82B04D2C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9783618" cy="4753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face_text.py pic1(</a:t>
            </a:r>
            <a:r>
              <a:rPr lang="zh-CN" altLang="en-US" dirty="0"/>
              <a:t>摄像头录入样本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D3A711-1763-2FC6-B50B-8E113C6BE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66" y="903294"/>
            <a:ext cx="10069415" cy="5292141"/>
          </a:xfrm>
        </p:spPr>
      </p:pic>
    </p:spTree>
    <p:extLst>
      <p:ext uri="{BB962C8B-B14F-4D97-AF65-F5344CB8AC3E}">
        <p14:creationId xmlns:p14="http://schemas.microsoft.com/office/powerpoint/2010/main" val="263376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2C7E1-380C-D181-4984-F3E0AFE4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2" y="355889"/>
            <a:ext cx="8019472" cy="3669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face_text.py pic2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08FD14-4C7E-1032-8173-96651FE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92" y="857858"/>
            <a:ext cx="10479697" cy="5142283"/>
          </a:xfrm>
        </p:spPr>
      </p:pic>
    </p:spTree>
    <p:extLst>
      <p:ext uri="{BB962C8B-B14F-4D97-AF65-F5344CB8AC3E}">
        <p14:creationId xmlns:p14="http://schemas.microsoft.com/office/powerpoint/2010/main" val="34762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AFBD-D80C-9A9C-8BDD-ECB34197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26073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image_text.py(</a:t>
            </a:r>
            <a:r>
              <a:rPr lang="zh-CN" altLang="en-US" dirty="0"/>
              <a:t>图片录入样本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8A3123-F67A-E148-2110-8E8FC301F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1027906"/>
            <a:ext cx="9721274" cy="5613898"/>
          </a:xfrm>
        </p:spPr>
      </p:pic>
    </p:spTree>
    <p:extLst>
      <p:ext uri="{BB962C8B-B14F-4D97-AF65-F5344CB8AC3E}">
        <p14:creationId xmlns:p14="http://schemas.microsoft.com/office/powerpoint/2010/main" val="158431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34BF-0018-C2E1-49DD-DDF08E1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59109" cy="4938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face_discern.py(</a:t>
            </a:r>
            <a:r>
              <a:rPr lang="zh-CN" altLang="en-US" dirty="0"/>
              <a:t>模型训练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CC88F27-A125-9CAC-7258-296628C3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6182"/>
            <a:ext cx="10023764" cy="5466693"/>
          </a:xfrm>
        </p:spPr>
      </p:pic>
    </p:spTree>
    <p:extLst>
      <p:ext uri="{BB962C8B-B14F-4D97-AF65-F5344CB8AC3E}">
        <p14:creationId xmlns:p14="http://schemas.microsoft.com/office/powerpoint/2010/main" val="380266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238</Words>
  <Application>Microsoft Office PowerPoint</Application>
  <PresentationFormat>宽屏</PresentationFormat>
  <Paragraphs>45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人脸识别验证</vt:lpstr>
      <vt:lpstr>流程</vt:lpstr>
      <vt:lpstr>库介绍</vt:lpstr>
      <vt:lpstr>准备环境</vt:lpstr>
      <vt:lpstr>模块作用</vt:lpstr>
      <vt:lpstr>face_text.py pic1(摄像头录入样本)</vt:lpstr>
      <vt:lpstr>face_text.py pic2</vt:lpstr>
      <vt:lpstr>image_text.py(图片录入样本)</vt:lpstr>
      <vt:lpstr>face_discern.py(模型训练)</vt:lpstr>
      <vt:lpstr>Face_see.py pic1(人脸验证)</vt:lpstr>
      <vt:lpstr>PowerPoint 演示文稿</vt:lpstr>
      <vt:lpstr>GUI整合</vt:lpstr>
      <vt:lpstr>PowerPoint 演示文稿</vt:lpstr>
      <vt:lpstr>PowerPoint 演示文稿</vt:lpstr>
      <vt:lpstr>测试</vt:lpstr>
      <vt:lpstr>PowerPoint 演示文稿</vt:lpstr>
      <vt:lpstr>测试</vt:lpstr>
      <vt:lpstr>PowerPoint 演示文稿</vt:lpstr>
      <vt:lpstr>PowerPoint 演示文稿</vt:lpstr>
      <vt:lpstr>验证成功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人脸识别验证</dc:title>
  <dc:creator>易 江南</dc:creator>
  <cp:lastModifiedBy>易 江南</cp:lastModifiedBy>
  <cp:revision>22</cp:revision>
  <dcterms:created xsi:type="dcterms:W3CDTF">2022-05-25T15:21:34Z</dcterms:created>
  <dcterms:modified xsi:type="dcterms:W3CDTF">2022-05-25T16:29:15Z</dcterms:modified>
</cp:coreProperties>
</file>