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29CDB5-0683-46E6-AE6D-DCBE58B2B5B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8285D9-EBB2-46AB-9164-BEA62FFC92E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舰船实验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实验环境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内容占位符 3" descr=""/>
          <p:cNvPicPr/>
          <p:nvPr/>
        </p:nvPicPr>
        <p:blipFill>
          <a:blip r:embed="rId1"/>
          <a:stretch/>
        </p:blipFill>
        <p:spPr>
          <a:xfrm>
            <a:off x="581400" y="1600200"/>
            <a:ext cx="798120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实验方法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实验使用了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Keras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深度学习框架，并以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Theano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作为后端搭建了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LSTM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网络结构。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轴速度、纵摇角减去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、横摇角组成的向量每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组放入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LSTM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中进行训练。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其中，训练集选取了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20000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个点，测试集选取了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1000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个点，时间步长为一，损失函数为均方误差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mse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，优化函数为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RMSprop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训练过程为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epoch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实验结果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对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组进行预测，每个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epoch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训练耗时平均为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27s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，测试时间为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27s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，从左到右依次为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轴速度、纵摇角、横摇角的预测结果。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26400" y="4023360"/>
            <a:ext cx="2665440" cy="19990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373920" y="4039200"/>
            <a:ext cx="2661120" cy="19958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852160" y="3999960"/>
            <a:ext cx="2834640" cy="212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LibreOffice/5.1.6.2$Linux_X86_64 LibreOffice_project/10m0$Build-2</Application>
  <Words>123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2017-04-09T04:29:13Z</dcterms:created>
  <dc:creator>Lenovo</dc:creator>
  <dc:description/>
  <dc:language>en-US</dc:language>
  <cp:lastModifiedBy/>
  <dcterms:modified xsi:type="dcterms:W3CDTF">2017-04-11T10:06:32Z</dcterms:modified>
  <cp:revision>8</cp:revision>
  <dc:subject/>
  <dc:title>舰船实验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