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5" r:id="rId6"/>
    <p:sldId id="266" r:id="rId7"/>
    <p:sldId id="267" r:id="rId8"/>
    <p:sldId id="269" r:id="rId9"/>
    <p:sldId id="271" r:id="rId10"/>
    <p:sldId id="272" r:id="rId11"/>
    <p:sldId id="273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398" autoAdjust="0"/>
  </p:normalViewPr>
  <p:slideViewPr>
    <p:cSldViewPr>
      <p:cViewPr varScale="1">
        <p:scale>
          <a:sx n="104" d="100"/>
          <a:sy n="104" d="100"/>
        </p:scale>
        <p:origin x="816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0A38848-325C-4585-A576-0C2D9484DE11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2024-05-13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ko-KR">
                <a:latin typeface="malgun gothic" panose="020B0503020000020004" pitchFamily="50" charset="-127"/>
                <a:ea typeface="malgun gothic" panose="020B0503020000020004" pitchFamily="50" charset="-127"/>
              </a:rPr>
              <a:pPr algn="r" rtl="0"/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B34C70B-81DE-478B-BC68-391D7A2B171D}" type="datetime1">
              <a:rPr lang="ko-KR" altLang="en-US" smtClean="0"/>
              <a:pPr/>
              <a:t>2024-05-13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EE2CF44-2B13-41B4-A334-1CDF534EEBB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866662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sql/ssms/download-sql-server-management-studio-ssms?view=sql-server-ver16#download-ssm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084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581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u="sng" smtClean="0">
                <a:hlinkClick r:id="rId3"/>
              </a:rPr>
              <a:t>https://go.microsoft.com/fwlink/?linkid=866662</a:t>
            </a:r>
            <a:endParaRPr lang="ko-KR" altLang="en-US" smtClean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0133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u="sng" smtClean="0">
                <a:hlinkClick r:id="rId3"/>
              </a:rPr>
              <a:t>https://learn.microsoft.com/ko-kr/sql/ssms/download-sql-server-management-studio-ssms?view=sql-server-ver16#download-ssms</a:t>
            </a:r>
            <a:endParaRPr lang="en-US" altLang="ko-KR" u="sng" smtClean="0"/>
          </a:p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3944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2866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737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6126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908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CE1086-A3BD-48EF-A323-678893A53D35}" type="datetime1">
              <a:rPr lang="ko-KR" altLang="en-US" smtClean="0"/>
              <a:pPr/>
              <a:t>2024-05-13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A4C49E-3278-403A-903E-EF3D15875233}" type="datetime1">
              <a:rPr lang="ko-KR" altLang="en-US" smtClean="0"/>
              <a:pPr/>
              <a:t>2024-05-13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7B1F5DF-468D-4526-9AD3-FCEB4539BE9E}" type="datetime1">
              <a:rPr lang="ko-KR" altLang="en-US" smtClean="0"/>
              <a:pPr/>
              <a:t>2024-05-13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42E9B4-9CCE-4307-BDB1-EE18E3DD4AB2}" type="datetime1">
              <a:rPr lang="ko-KR" altLang="en-US" smtClean="0"/>
              <a:pPr/>
              <a:t>2024-05-13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81DCFB-4CBD-4994-8BAE-751FAAE07E5B}" type="datetime1">
              <a:rPr lang="ko-KR" altLang="en-US" smtClean="0"/>
              <a:pPr/>
              <a:t>2024-05-13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7F9172-712F-4274-AA50-4E268DAA3039}" type="datetime1">
              <a:rPr lang="ko-KR" altLang="en-US" smtClean="0"/>
              <a:pPr/>
              <a:t>2024-05-13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EBB456-6E40-4840-BC62-AD77175292E5}" type="datetime1">
              <a:rPr lang="ko-KR" altLang="en-US" smtClean="0"/>
              <a:pPr/>
              <a:t>2024-05-13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CD9761-6B96-4BBC-A321-D317D8E7C564}" type="datetime1">
              <a:rPr lang="ko-KR" altLang="en-US" smtClean="0"/>
              <a:pPr/>
              <a:t>2024-05-13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600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96DD9EE9-B0D3-429F-B9CA-4B9779BB7761}" type="datetime1">
              <a:rPr lang="ko-KR" altLang="en-US" smtClean="0"/>
              <a:pPr/>
              <a:t>2024-05-13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 smtClean="0"/>
              <a:t>마스터 텍스트 스타일을 편집합니다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</a:t>
            </a:r>
            <a:r>
              <a:rPr lang="ko-KR" altLang="en-US" noProof="0" dirty="0"/>
              <a:t>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1DBD0AD-5711-45AA-9DE6-936CF2BF62F6}" type="datetime1">
              <a:rPr lang="ko-KR" altLang="en-US" smtClean="0"/>
              <a:pPr/>
              <a:t>2024-05-13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5087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86666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sql/ssms/download-sql-server-management-studio-ssms?view=sql-server-ver16#download-ssm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11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ko-KR" altLang="en-US"/>
              <a:t>과제 </a:t>
            </a:r>
            <a:r>
              <a:rPr lang="en-US" altLang="ko-KR"/>
              <a:t>1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smtClean="0"/>
              <a:t>MSSQL </a:t>
            </a:r>
            <a:r>
              <a:rPr lang="ko-KR" altLang="en-US" smtClean="0"/>
              <a:t>설치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DB </a:t>
            </a:r>
            <a:r>
              <a:rPr lang="ko-KR" altLang="en-US" smtClean="0"/>
              <a:t>생성 및 </a:t>
            </a:r>
            <a:r>
              <a:rPr lang="en-US" altLang="ko-KR" smtClean="0"/>
              <a:t>Table </a:t>
            </a:r>
            <a:r>
              <a:rPr lang="ko-KR" altLang="en-US" smtClean="0"/>
              <a:t>생성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sz="7200">
                <a:latin typeface="+mn-ea"/>
              </a:rPr>
              <a:t>목차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3" name="한쪽 모서리가 잘린 사각형 22"/>
          <p:cNvSpPr/>
          <p:nvPr/>
        </p:nvSpPr>
        <p:spPr>
          <a:xfrm>
            <a:off x="911424" y="2182011"/>
            <a:ext cx="3384376" cy="373238"/>
          </a:xfrm>
          <a:prstGeom prst="snip1Rect">
            <a:avLst/>
          </a:prstGeom>
          <a:solidFill>
            <a:srgbClr val="469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MSSQL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무료버전 설치</a:t>
            </a:r>
            <a:endParaRPr lang="ko-KR" altLang="en-US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dern H Medium"/>
            </a:endParaRPr>
          </a:p>
        </p:txBody>
      </p:sp>
      <p:sp>
        <p:nvSpPr>
          <p:cNvPr id="24" name="한쪽 모서리가 잘린 사각형 23"/>
          <p:cNvSpPr/>
          <p:nvPr/>
        </p:nvSpPr>
        <p:spPr>
          <a:xfrm>
            <a:off x="911424" y="3587939"/>
            <a:ext cx="3384376" cy="377564"/>
          </a:xfrm>
          <a:prstGeom prst="snip1Rect">
            <a:avLst/>
          </a:prstGeom>
          <a:solidFill>
            <a:srgbClr val="469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MSSQL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Management Studio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endParaRPr lang="ko-KR" altLang="en-US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dern H Medium"/>
            </a:endParaRPr>
          </a:p>
        </p:txBody>
      </p:sp>
      <p:sp>
        <p:nvSpPr>
          <p:cNvPr id="25" name="한쪽 모서리가 잘린 사각형 24"/>
          <p:cNvSpPr/>
          <p:nvPr/>
        </p:nvSpPr>
        <p:spPr>
          <a:xfrm>
            <a:off x="6960096" y="2182011"/>
            <a:ext cx="3384376" cy="373238"/>
          </a:xfrm>
          <a:prstGeom prst="snip1Rect">
            <a:avLst/>
          </a:prstGeom>
          <a:solidFill>
            <a:srgbClr val="469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TEST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생성</a:t>
            </a:r>
            <a:endParaRPr lang="ko-KR" altLang="en-US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dern H Medium"/>
            </a:endParaRPr>
          </a:p>
        </p:txBody>
      </p:sp>
      <p:sp>
        <p:nvSpPr>
          <p:cNvPr id="26" name="한쪽 모서리가 잘린 사각형 25"/>
          <p:cNvSpPr/>
          <p:nvPr/>
        </p:nvSpPr>
        <p:spPr>
          <a:xfrm>
            <a:off x="6964141" y="3587939"/>
            <a:ext cx="3384376" cy="379159"/>
          </a:xfrm>
          <a:prstGeom prst="snip1Rect">
            <a:avLst/>
          </a:prstGeom>
          <a:solidFill>
            <a:srgbClr val="469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 t_table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생성</a:t>
            </a:r>
            <a:endParaRPr lang="ko-KR" altLang="en-US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dern H Medium"/>
            </a:endParaRPr>
          </a:p>
        </p:txBody>
      </p:sp>
      <p:sp>
        <p:nvSpPr>
          <p:cNvPr id="27" name="한쪽 모서리가 잘린 사각형 26"/>
          <p:cNvSpPr/>
          <p:nvPr/>
        </p:nvSpPr>
        <p:spPr>
          <a:xfrm>
            <a:off x="911424" y="4998193"/>
            <a:ext cx="3384376" cy="373238"/>
          </a:xfrm>
          <a:prstGeom prst="snip1Rect">
            <a:avLst/>
          </a:prstGeom>
          <a:solidFill>
            <a:srgbClr val="469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MSSQL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Management Studio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연결</a:t>
            </a:r>
            <a:endParaRPr lang="ko-KR" altLang="en-US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dern H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392" y="0"/>
            <a:ext cx="8520608" cy="1143000"/>
          </a:xfrm>
        </p:spPr>
        <p:txBody>
          <a:bodyPr rtlCol="0"/>
          <a:lstStyle/>
          <a:p>
            <a:r>
              <a:rPr lang="en-US" altLang="ko-KR"/>
              <a:t>MSSQL DB </a:t>
            </a:r>
            <a:r>
              <a:rPr lang="ko-KR" altLang="en-US"/>
              <a:t>무료버전 설치</a:t>
            </a:r>
            <a:endParaRPr lang="ko-KR" altLang="en-US" dirty="0"/>
          </a:p>
        </p:txBody>
      </p:sp>
      <p:sp>
        <p:nvSpPr>
          <p:cNvPr id="7" name="내용 개체 틀 13"/>
          <p:cNvSpPr txBox="1">
            <a:spLocks/>
          </p:cNvSpPr>
          <p:nvPr/>
        </p:nvSpPr>
        <p:spPr>
          <a:xfrm>
            <a:off x="623392" y="1138847"/>
            <a:ext cx="8169663" cy="1008112"/>
          </a:xfrm>
          <a:prstGeom prst="rect">
            <a:avLst/>
          </a:prstGeom>
        </p:spPr>
        <p:txBody>
          <a:bodyPr rtlCol="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u="sng" smtClean="0">
                <a:latin typeface="+mj-lt"/>
                <a:hlinkClick r:id="rId3"/>
              </a:rPr>
              <a:t>https://go.microsoft.com/fwlink/?linkid=866662</a:t>
            </a:r>
            <a:r>
              <a:rPr lang="en-US" altLang="ko-KR" sz="2000" smtClean="0">
                <a:latin typeface="+mj-lt"/>
              </a:rPr>
              <a:t> </a:t>
            </a:r>
            <a:r>
              <a:rPr lang="ko-KR" altLang="en-US" sz="2000" smtClean="0">
                <a:latin typeface="+mj-lt"/>
              </a:rPr>
              <a:t>통해서</a:t>
            </a:r>
            <a:endParaRPr lang="en-US" altLang="ko-KR" sz="200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smtClean="0">
                <a:latin typeface="+mj-lt"/>
              </a:rPr>
              <a:t> SQL2019-SSEI-Dev </a:t>
            </a:r>
            <a:r>
              <a:rPr lang="ko-KR" altLang="en-US" sz="2000" smtClean="0">
                <a:latin typeface="+mj-lt"/>
              </a:rPr>
              <a:t>다운 및 설치</a:t>
            </a:r>
            <a:endParaRPr lang="ko-KR" altLang="en-US" sz="200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90" y="2700152"/>
            <a:ext cx="4729347" cy="37531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263" y="2700152"/>
            <a:ext cx="4729546" cy="3754497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775471" y="4300037"/>
            <a:ext cx="641058" cy="553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23392" y="0"/>
            <a:ext cx="8520608" cy="1143000"/>
          </a:xfrm>
        </p:spPr>
        <p:txBody>
          <a:bodyPr rtlCol="0"/>
          <a:lstStyle/>
          <a:p>
            <a:r>
              <a:rPr lang="en-US" altLang="ko-KR"/>
              <a:t>MSSQL Management Studio</a:t>
            </a:r>
            <a:r>
              <a:rPr lang="ko-KR" altLang="en-US"/>
              <a:t> 설치</a:t>
            </a:r>
            <a:endParaRPr lang="ko-KR" altLang="en-US" dirty="0"/>
          </a:p>
        </p:txBody>
      </p:sp>
      <p:sp>
        <p:nvSpPr>
          <p:cNvPr id="10" name="내용 개체 틀 13"/>
          <p:cNvSpPr txBox="1">
            <a:spLocks/>
          </p:cNvSpPr>
          <p:nvPr/>
        </p:nvSpPr>
        <p:spPr>
          <a:xfrm>
            <a:off x="623392" y="1138847"/>
            <a:ext cx="8520608" cy="1008112"/>
          </a:xfrm>
          <a:prstGeom prst="rect">
            <a:avLst/>
          </a:prstGeom>
        </p:spPr>
        <p:txBody>
          <a:bodyPr rtlCol="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u="sng">
                <a:hlinkClick r:id="rId3"/>
              </a:rPr>
              <a:t>https://learn.microsoft.com/ko-kr/sql/ssms/download-sql-server-management-studio-ssms?view=sql-server-ver16#download-ssms</a:t>
            </a:r>
            <a:r>
              <a:rPr lang="en-US" altLang="ko-KR" sz="2000"/>
              <a:t> </a:t>
            </a:r>
            <a:r>
              <a:rPr lang="ko-KR" altLang="en-US" sz="2000"/>
              <a:t>통해서 </a:t>
            </a:r>
            <a:r>
              <a:rPr lang="en-US" altLang="ko-KR" sz="2000"/>
              <a:t>SSMS-Setup-KOR </a:t>
            </a:r>
            <a:r>
              <a:rPr lang="ko-KR" altLang="en-US" sz="2000"/>
              <a:t>다운 및 설치</a:t>
            </a:r>
            <a:endParaRPr lang="en-US" altLang="ko-KR" sz="20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756" y="2708920"/>
            <a:ext cx="4392488" cy="378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23392" y="0"/>
            <a:ext cx="8520608" cy="1143000"/>
          </a:xfrm>
        </p:spPr>
        <p:txBody>
          <a:bodyPr rtlCol="0"/>
          <a:lstStyle/>
          <a:p>
            <a:r>
              <a:rPr lang="en-US" altLang="ko-KR"/>
              <a:t>MSSQL Management Studio</a:t>
            </a:r>
            <a:r>
              <a:rPr lang="ko-KR" altLang="en-US"/>
              <a:t> 서버 연결</a:t>
            </a:r>
            <a:endParaRPr lang="ko-KR" altLang="en-US" dirty="0"/>
          </a:p>
        </p:txBody>
      </p:sp>
      <p:sp>
        <p:nvSpPr>
          <p:cNvPr id="8" name="내용 개체 틀 13"/>
          <p:cNvSpPr txBox="1">
            <a:spLocks/>
          </p:cNvSpPr>
          <p:nvPr/>
        </p:nvSpPr>
        <p:spPr>
          <a:xfrm>
            <a:off x="623392" y="1138847"/>
            <a:ext cx="9505056" cy="1008112"/>
          </a:xfrm>
          <a:prstGeom prst="rect">
            <a:avLst/>
          </a:prstGeom>
        </p:spPr>
        <p:txBody>
          <a:bodyPr rtlCol="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/>
              <a:t>MSSQL Management Studio </a:t>
            </a:r>
            <a:r>
              <a:rPr lang="ko-KR" altLang="en-US" sz="2000"/>
              <a:t>실행 후</a:t>
            </a:r>
            <a:r>
              <a:rPr lang="en-US" altLang="ko-KR" sz="2000"/>
              <a:t>, </a:t>
            </a:r>
            <a:r>
              <a:rPr lang="ko-KR" altLang="en-US" sz="2000"/>
              <a:t>서버에 </a:t>
            </a:r>
            <a:r>
              <a:rPr lang="ko-KR" altLang="en-US" sz="2000"/>
              <a:t>연결 </a:t>
            </a:r>
            <a:r>
              <a:rPr lang="ko-KR" altLang="en-US" sz="2000" smtClean="0"/>
              <a:t>시 암호화</a:t>
            </a:r>
            <a:r>
              <a:rPr lang="en-US" altLang="ko-KR" sz="2000" smtClean="0"/>
              <a:t> </a:t>
            </a:r>
            <a:r>
              <a:rPr lang="en-US" altLang="ko-KR" sz="2000"/>
              <a:t>– </a:t>
            </a:r>
            <a:r>
              <a:rPr lang="ko-KR" altLang="en-US" sz="2000"/>
              <a:t>선택적 변경 후 연결</a:t>
            </a:r>
            <a:endParaRPr lang="en-US" altLang="ko-KR" sz="20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740" y="2146958"/>
            <a:ext cx="4680520" cy="398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623392" y="0"/>
            <a:ext cx="8520608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</a:lstStyle>
          <a:p>
            <a:r>
              <a:rPr lang="en-US" altLang="ko-KR"/>
              <a:t>TEST DB</a:t>
            </a:r>
            <a:r>
              <a:rPr lang="ko-KR" altLang="en-US"/>
              <a:t> 생성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408155"/>
            <a:ext cx="4126455" cy="9861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864" y="2658840"/>
            <a:ext cx="3024221" cy="70811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4039760"/>
            <a:ext cx="2802936" cy="259640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867" y="1700808"/>
            <a:ext cx="3688074" cy="4484698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 rot="19492919">
            <a:off x="3600929" y="3665722"/>
            <a:ext cx="780681" cy="284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5400000">
            <a:off x="1706407" y="3041135"/>
            <a:ext cx="631821" cy="351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7264135" y="2870543"/>
            <a:ext cx="780681" cy="284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13"/>
          <p:cNvSpPr txBox="1">
            <a:spLocks/>
          </p:cNvSpPr>
          <p:nvPr/>
        </p:nvSpPr>
        <p:spPr>
          <a:xfrm>
            <a:off x="3503712" y="4957308"/>
            <a:ext cx="3561430" cy="761307"/>
          </a:xfrm>
          <a:prstGeom prst="rect">
            <a:avLst/>
          </a:prstGeom>
        </p:spPr>
        <p:txBody>
          <a:bodyPr rtlCol="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000" smtClean="0"/>
              <a:t>TEST DB</a:t>
            </a:r>
            <a:r>
              <a:rPr lang="ko-KR" altLang="en-US" sz="1000" smtClean="0"/>
              <a:t>라는 </a:t>
            </a:r>
            <a:r>
              <a:rPr lang="ko-KR" altLang="en-US" sz="1000"/>
              <a:t>이름의 </a:t>
            </a:r>
            <a:r>
              <a:rPr lang="en-US" altLang="ko-KR" sz="1000" smtClean="0"/>
              <a:t>DB</a:t>
            </a:r>
            <a:r>
              <a:rPr lang="ko-KR" altLang="en-US" sz="1000" smtClean="0"/>
              <a:t>가 </a:t>
            </a:r>
            <a:r>
              <a:rPr lang="ko-KR" altLang="en-US" sz="1000"/>
              <a:t>존재하지 </a:t>
            </a:r>
            <a:r>
              <a:rPr lang="ko-KR" altLang="en-US" sz="1000" smtClean="0"/>
              <a:t>않아야 이후의 </a:t>
            </a:r>
            <a:r>
              <a:rPr lang="ko-KR" altLang="en-US" sz="1000"/>
              <a:t>코드 </a:t>
            </a:r>
            <a:r>
              <a:rPr lang="ko-KR" altLang="en-US" sz="1000" smtClean="0"/>
              <a:t>블록이 실행</a:t>
            </a:r>
            <a:endParaRPr lang="ko-KR" altLang="en-US" sz="1000" dirty="0">
              <a:latin typeface="+mj-lt"/>
            </a:endParaRPr>
          </a:p>
        </p:txBody>
      </p:sp>
      <p:sp>
        <p:nvSpPr>
          <p:cNvPr id="16" name="내용 개체 틀 13"/>
          <p:cNvSpPr txBox="1">
            <a:spLocks/>
          </p:cNvSpPr>
          <p:nvPr/>
        </p:nvSpPr>
        <p:spPr>
          <a:xfrm>
            <a:off x="3616236" y="6112697"/>
            <a:ext cx="3561430" cy="515442"/>
          </a:xfrm>
          <a:prstGeom prst="rect">
            <a:avLst/>
          </a:prstGeom>
        </p:spPr>
        <p:txBody>
          <a:bodyPr rtlCol="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000" smtClean="0"/>
              <a:t>TEST DB</a:t>
            </a:r>
            <a:r>
              <a:rPr lang="ko-KR" altLang="en-US" sz="1000" smtClean="0"/>
              <a:t>라는 이름의 </a:t>
            </a:r>
            <a:r>
              <a:rPr lang="en-US" altLang="ko-KR" sz="1000" smtClean="0"/>
              <a:t>DB </a:t>
            </a:r>
            <a:r>
              <a:rPr lang="ko-KR" altLang="en-US" sz="1000" smtClean="0"/>
              <a:t>생성</a:t>
            </a:r>
            <a:endParaRPr lang="ko-KR" altLang="en-US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23392" y="0"/>
            <a:ext cx="8520608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</a:lstStyle>
          <a:p>
            <a:r>
              <a:rPr lang="en-US" altLang="ko-KR"/>
              <a:t>t_table </a:t>
            </a:r>
            <a:r>
              <a:rPr lang="ko-KR" altLang="en-US"/>
              <a:t>테이블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36" y="3803390"/>
            <a:ext cx="6308053" cy="28523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497" y="1215936"/>
            <a:ext cx="2811198" cy="6582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8" y="3081211"/>
            <a:ext cx="1607247" cy="35745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37" y="1476425"/>
            <a:ext cx="3835792" cy="916674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5400000">
            <a:off x="2335668" y="2934744"/>
            <a:ext cx="554129" cy="327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19492919">
            <a:off x="7505241" y="2662545"/>
            <a:ext cx="725690" cy="249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5400000">
            <a:off x="10655007" y="2314189"/>
            <a:ext cx="554129" cy="327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13"/>
          <p:cNvSpPr txBox="1">
            <a:spLocks/>
          </p:cNvSpPr>
          <p:nvPr/>
        </p:nvSpPr>
        <p:spPr>
          <a:xfrm>
            <a:off x="6532489" y="4122760"/>
            <a:ext cx="3310567" cy="667692"/>
          </a:xfrm>
          <a:prstGeom prst="rect">
            <a:avLst/>
          </a:prstGeom>
        </p:spPr>
        <p:txBody>
          <a:bodyPr rtlCol="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000" smtClean="0"/>
              <a:t>dbo.t_table</a:t>
            </a:r>
            <a:r>
              <a:rPr lang="ko-KR" altLang="en-US" sz="1000" smtClean="0"/>
              <a:t>이라는 테이블이 이미 존재한다면</a:t>
            </a:r>
            <a:r>
              <a:rPr lang="en-US" altLang="ko-KR" sz="1000" smtClean="0"/>
              <a:t>, </a:t>
            </a:r>
            <a:r>
              <a:rPr lang="ko-KR" altLang="en-US" sz="1000" smtClean="0"/>
              <a:t>그 테이블을 삭제</a:t>
            </a:r>
            <a:endParaRPr lang="ko-KR" altLang="en-US" sz="1000" dirty="0">
              <a:latin typeface="+mj-lt"/>
            </a:endParaRPr>
          </a:p>
        </p:txBody>
      </p:sp>
      <p:sp>
        <p:nvSpPr>
          <p:cNvPr id="12" name="내용 개체 틀 13"/>
          <p:cNvSpPr txBox="1">
            <a:spLocks/>
          </p:cNvSpPr>
          <p:nvPr/>
        </p:nvSpPr>
        <p:spPr>
          <a:xfrm>
            <a:off x="190341" y="3418965"/>
            <a:ext cx="3732121" cy="340770"/>
          </a:xfrm>
          <a:prstGeom prst="rect">
            <a:avLst/>
          </a:prstGeom>
        </p:spPr>
        <p:txBody>
          <a:bodyPr rtlCol="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000" smtClean="0"/>
              <a:t>TEST DB</a:t>
            </a:r>
            <a:r>
              <a:rPr lang="ko-KR" altLang="en-US" sz="1000" smtClean="0"/>
              <a:t>를 현재 </a:t>
            </a:r>
            <a:r>
              <a:rPr lang="ko-KR" altLang="en-US" sz="1000"/>
              <a:t>세션의 기본 </a:t>
            </a:r>
            <a:r>
              <a:rPr lang="en-US" altLang="ko-KR" sz="1000" smtClean="0"/>
              <a:t>DB</a:t>
            </a:r>
            <a:r>
              <a:rPr lang="ko-KR" altLang="en-US" sz="1000" smtClean="0"/>
              <a:t>로 설정</a:t>
            </a:r>
            <a:endParaRPr lang="ko-KR" altLang="en-US" sz="1000" dirty="0">
              <a:latin typeface="+mj-lt"/>
            </a:endParaRPr>
          </a:p>
        </p:txBody>
      </p:sp>
      <p:sp>
        <p:nvSpPr>
          <p:cNvPr id="13" name="내용 개체 틀 13"/>
          <p:cNvSpPr txBox="1">
            <a:spLocks/>
          </p:cNvSpPr>
          <p:nvPr/>
        </p:nvSpPr>
        <p:spPr>
          <a:xfrm>
            <a:off x="6567428" y="5480506"/>
            <a:ext cx="4143362" cy="667692"/>
          </a:xfrm>
          <a:prstGeom prst="rect">
            <a:avLst/>
          </a:prstGeom>
        </p:spPr>
        <p:txBody>
          <a:bodyPr rtlCol="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000" smtClean="0"/>
              <a:t>IDENTITY: </a:t>
            </a:r>
            <a:r>
              <a:rPr lang="ko-KR" altLang="en-US" sz="1000"/>
              <a:t>자동으로 증가값이 부여</a:t>
            </a:r>
            <a:endParaRPr lang="en-US" altLang="ko-KR" sz="100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000" smtClean="0">
                <a:latin typeface="+mj-lt"/>
              </a:rPr>
              <a:t>PRIMARY KEY: </a:t>
            </a:r>
            <a:r>
              <a:rPr lang="ko-KR" altLang="en-US" sz="1000">
                <a:latin typeface="+mj-lt"/>
              </a:rPr>
              <a:t>특정 </a:t>
            </a:r>
            <a:r>
              <a:rPr lang="en-US" altLang="ko-KR" sz="1000">
                <a:latin typeface="+mj-lt"/>
              </a:rPr>
              <a:t>row </a:t>
            </a:r>
            <a:r>
              <a:rPr lang="ko-KR" altLang="en-US" sz="1000">
                <a:latin typeface="+mj-lt"/>
              </a:rPr>
              <a:t>하나를 식별하는 역할</a:t>
            </a:r>
            <a:endParaRPr lang="ko-KR" altLang="en-US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23392" y="0"/>
            <a:ext cx="8520608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</a:lstStyle>
          <a:p>
            <a:r>
              <a:rPr lang="en-US" altLang="ko-KR"/>
              <a:t>t_table </a:t>
            </a:r>
            <a:r>
              <a:rPr lang="ko-KR" altLang="en-US"/>
              <a:t>테이블 생성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900" y="2708920"/>
            <a:ext cx="5256200" cy="18743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700808"/>
            <a:ext cx="4359794" cy="4210393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5436106" y="3482131"/>
            <a:ext cx="626873" cy="323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기술 컴퓨터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71_TF02901026_TF02901026.potx" id="{2203E5E0-3982-4970-BA82-A58D8043B518}" vid="{3C2F52B7-6A4C-491E-8D8F-92BEBBC3C2D9}"/>
    </a:ext>
  </a:extLst>
</a:theme>
</file>

<file path=ppt/theme/theme2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기술 회로 기판 디자인 프레젠테이션(와이드스크린)</Template>
  <TotalTime>0</TotalTime>
  <Words>155</Words>
  <Application>Microsoft Office PowerPoint</Application>
  <PresentationFormat>와이드스크린</PresentationFormat>
  <Paragraphs>34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HY중고딕</vt:lpstr>
      <vt:lpstr>malgun gothic</vt:lpstr>
      <vt:lpstr>Modern H Medium</vt:lpstr>
      <vt:lpstr>맑은 고딕</vt:lpstr>
      <vt:lpstr>Arial</vt:lpstr>
      <vt:lpstr>Candara</vt:lpstr>
      <vt:lpstr>Consolas</vt:lpstr>
      <vt:lpstr>기술 컴퓨터 16x9</vt:lpstr>
      <vt:lpstr>과제 1</vt:lpstr>
      <vt:lpstr>목차</vt:lpstr>
      <vt:lpstr>MSSQL DB 무료버전 설치</vt:lpstr>
      <vt:lpstr>MSSQL Management Studio 설치</vt:lpstr>
      <vt:lpstr>MSSQL Management Studio 서버 연결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2024-05-13T00:22:48Z</dcterms:created>
  <dcterms:modified xsi:type="dcterms:W3CDTF">2024-05-13T00:57:24Z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