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3"/>
    <p:sldId id="259" r:id="rId4"/>
    <p:sldId id="257" r:id="rId5"/>
    <p:sldId id="275" r:id="rId6"/>
    <p:sldId id="258" r:id="rId7"/>
    <p:sldId id="260" r:id="rId8"/>
    <p:sldId id="263" r:id="rId9"/>
    <p:sldId id="264" r:id="rId10"/>
    <p:sldId id="266" r:id="rId11"/>
    <p:sldId id="267" r:id="rId12"/>
    <p:sldId id="268" r:id="rId13"/>
    <p:sldId id="271" r:id="rId14"/>
    <p:sldId id="274" r:id="rId15"/>
  </p:sldIdLst>
  <p:sldSz cx="12192000" cy="6858000"/>
  <p:notesSz cx="6858000" cy="9144000"/>
  <p:embeddedFontLst>
    <p:embeddedFont>
      <p:font typeface="Calibri" panose="020F0502020204030204" charset="0"/>
      <p:regular r:id="rId21"/>
    </p:embeddedFont>
    <p:embeddedFont>
      <p:font typeface="微软雅黑" charset="-122"/>
      <p:regular r:id="rId2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8D08"/>
    <a:srgbClr val="F5A408"/>
    <a:srgbClr val="FEA408"/>
    <a:srgbClr val="E87F0E"/>
    <a:srgbClr val="F39A31"/>
    <a:srgbClr val="F6B766"/>
    <a:srgbClr val="F8C7AC"/>
    <a:srgbClr val="F8BBAC"/>
    <a:srgbClr val="D4CE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customXml" Target="../customXml/item1.xml"/><Relationship Id="rId2" Type="http://schemas.openxmlformats.org/officeDocument/2006/relationships/theme" Target="theme/theme1.xml"/><Relationship Id="rId19" Type="http://schemas.openxmlformats.org/officeDocument/2006/relationships/customXmlProps" Target="../customXml/itemProps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slide" Target="slide3.xml"/><Relationship Id="rId2" Type="http://schemas.openxmlformats.org/officeDocument/2006/relationships/slide" Target="slide4.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 name="图片 25"/>
          <p:cNvPicPr>
            <a:picLocks noChangeAspect="1"/>
          </p:cNvPicPr>
          <p:nvPr/>
        </p:nvPicPr>
        <p:blipFill>
          <a:blip r:embed="rId1"/>
          <a:stretch>
            <a:fillRect/>
          </a:stretch>
        </p:blipFill>
        <p:spPr>
          <a:xfrm>
            <a:off x="0" y="0"/>
            <a:ext cx="12191365" cy="6858000"/>
          </a:xfrm>
          <a:prstGeom prst="rect">
            <a:avLst/>
          </a:prstGeom>
        </p:spPr>
      </p:pic>
      <p:pic>
        <p:nvPicPr>
          <p:cNvPr id="17" name="图片 16" descr="ergita-sela-hWYOknTtIJk-unsplash"/>
          <p:cNvPicPr>
            <a:picLocks noChangeAspect="1"/>
          </p:cNvPicPr>
          <p:nvPr/>
        </p:nvPicPr>
        <p:blipFill>
          <a:blip r:embed="rId2"/>
          <a:srcRect l="28926" t="2156" r="4172" b="2649"/>
          <a:stretch>
            <a:fillRect/>
          </a:stretch>
        </p:blipFill>
        <p:spPr>
          <a:xfrm>
            <a:off x="1218565" y="1686560"/>
            <a:ext cx="3356610" cy="3355975"/>
          </a:xfrm>
          <a:prstGeom prst="ellipse">
            <a:avLst/>
          </a:prstGeom>
        </p:spPr>
      </p:pic>
      <p:sp>
        <p:nvSpPr>
          <p:cNvPr id="18" name="椭圆 17"/>
          <p:cNvSpPr/>
          <p:nvPr/>
        </p:nvSpPr>
        <p:spPr>
          <a:xfrm>
            <a:off x="1050290" y="1517650"/>
            <a:ext cx="3693160" cy="3693160"/>
          </a:xfrm>
          <a:prstGeom prst="ellipse">
            <a:avLst/>
          </a:prstGeom>
          <a:noFill/>
          <a:ln>
            <a:solidFill>
              <a:schemeClr val="accent3">
                <a:lumMod val="60000"/>
                <a:lumOff val="40000"/>
              </a:schemeClr>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9" name="椭圆 18"/>
          <p:cNvSpPr/>
          <p:nvPr/>
        </p:nvSpPr>
        <p:spPr>
          <a:xfrm>
            <a:off x="4249420" y="1078230"/>
            <a:ext cx="688975" cy="688975"/>
          </a:xfrm>
          <a:prstGeom prst="ellipse">
            <a:avLst/>
          </a:prstGeom>
          <a:solidFill>
            <a:schemeClr val="accent4">
              <a:lumMod val="40000"/>
              <a:lumOff val="6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0" name="椭圆 19"/>
          <p:cNvSpPr/>
          <p:nvPr/>
        </p:nvSpPr>
        <p:spPr>
          <a:xfrm>
            <a:off x="5073015" y="2199005"/>
            <a:ext cx="365760" cy="365760"/>
          </a:xfrm>
          <a:prstGeom prst="ellipse">
            <a:avLst/>
          </a:prstGeom>
          <a:solidFill>
            <a:schemeClr val="accent5">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1" name="文本框 20"/>
          <p:cNvSpPr txBox="1"/>
          <p:nvPr/>
        </p:nvSpPr>
        <p:spPr>
          <a:xfrm>
            <a:off x="6429375" y="2438400"/>
            <a:ext cx="4178935" cy="1014730"/>
          </a:xfrm>
          <a:prstGeom prst="rect">
            <a:avLst/>
          </a:prstGeom>
          <a:noFill/>
        </p:spPr>
        <p:txBody>
          <a:bodyPr wrap="square" rtlCol="0">
            <a:spAutoFit/>
          </a:bodyPr>
          <a:p>
            <a:pPr algn="dist"/>
            <a:r>
              <a:rPr lang="en-US" altLang="zh-CN" sz="6000">
                <a:solidFill>
                  <a:schemeClr val="accent4">
                    <a:lumMod val="50000"/>
                  </a:schemeClr>
                </a:solidFill>
                <a:latin typeface="思源宋体 CN Heavy" panose="02020900000000000000" charset="-122"/>
                <a:ea typeface="思源宋体 CN Heavy" panose="02020900000000000000" charset="-122"/>
              </a:rPr>
              <a:t>Mockito</a:t>
            </a:r>
            <a:r>
              <a:rPr lang="zh-CN" altLang="en-US" sz="6000">
                <a:solidFill>
                  <a:schemeClr val="accent4">
                    <a:lumMod val="50000"/>
                  </a:schemeClr>
                </a:solidFill>
                <a:latin typeface="思源宋体 CN Heavy" panose="02020900000000000000" charset="-122"/>
                <a:ea typeface="思源宋体 CN Heavy" panose="02020900000000000000" charset="-122"/>
              </a:rPr>
              <a:t>分享</a:t>
            </a:r>
            <a:endParaRPr lang="zh-CN" altLang="en-US" sz="6000">
              <a:solidFill>
                <a:schemeClr val="accent4">
                  <a:lumMod val="50000"/>
                </a:schemeClr>
              </a:solidFill>
              <a:latin typeface="思源宋体 CN Heavy" panose="02020900000000000000" charset="-122"/>
              <a:ea typeface="思源宋体 CN Heavy" panose="02020900000000000000" charset="-122"/>
            </a:endParaRPr>
          </a:p>
        </p:txBody>
      </p:sp>
      <p:cxnSp>
        <p:nvCxnSpPr>
          <p:cNvPr id="22" name="直接连接符 21"/>
          <p:cNvCxnSpPr/>
          <p:nvPr/>
        </p:nvCxnSpPr>
        <p:spPr>
          <a:xfrm>
            <a:off x="6429375" y="3571875"/>
            <a:ext cx="4095750" cy="0"/>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8834755" y="4370070"/>
            <a:ext cx="1690370" cy="337185"/>
          </a:xfrm>
          <a:prstGeom prst="rect">
            <a:avLst/>
          </a:prstGeom>
          <a:noFill/>
        </p:spPr>
        <p:txBody>
          <a:bodyPr wrap="square" rtlCol="0">
            <a:spAutoFit/>
          </a:bodyPr>
          <a:p>
            <a:pPr algn="dist"/>
            <a:r>
              <a:rPr lang="zh-CN" sz="1600">
                <a:solidFill>
                  <a:schemeClr val="accent4">
                    <a:lumMod val="50000"/>
                  </a:schemeClr>
                </a:solidFill>
                <a:latin typeface="思源宋体 CN Heavy" panose="02020900000000000000" charset="-122"/>
                <a:ea typeface="思源宋体 CN Heavy" panose="02020900000000000000" charset="-122"/>
              </a:rPr>
              <a:t>分享人：</a:t>
            </a:r>
            <a:r>
              <a:rPr lang="zh-CN" sz="1600">
                <a:solidFill>
                  <a:schemeClr val="accent4">
                    <a:lumMod val="50000"/>
                  </a:schemeClr>
                </a:solidFill>
                <a:latin typeface="思源宋体 CN Heavy" panose="02020900000000000000" charset="-122"/>
                <a:ea typeface="思源宋体 CN Heavy" panose="02020900000000000000" charset="-122"/>
              </a:rPr>
              <a:t>阳继秋</a:t>
            </a:r>
            <a:endParaRPr lang="zh-CN" sz="1600">
              <a:solidFill>
                <a:schemeClr val="accent4">
                  <a:lumMod val="50000"/>
                </a:schemeClr>
              </a:solidFill>
              <a:latin typeface="思源宋体 CN Heavy" panose="02020900000000000000" charset="-122"/>
              <a:ea typeface="思源宋体 CN Heavy" panose="02020900000000000000" charset="-122"/>
            </a:endParaRPr>
          </a:p>
        </p:txBody>
      </p:sp>
      <p:sp>
        <p:nvSpPr>
          <p:cNvPr id="28" name="椭圆 27"/>
          <p:cNvSpPr/>
          <p:nvPr/>
        </p:nvSpPr>
        <p:spPr>
          <a:xfrm>
            <a:off x="10790555" y="5975350"/>
            <a:ext cx="591820" cy="591820"/>
          </a:xfrm>
          <a:prstGeom prst="ellipse">
            <a:avLst/>
          </a:prstGeom>
          <a:solidFill>
            <a:schemeClr val="accent5">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9" name="椭圆 28"/>
          <p:cNvSpPr/>
          <p:nvPr/>
        </p:nvSpPr>
        <p:spPr>
          <a:xfrm>
            <a:off x="11382375" y="5363845"/>
            <a:ext cx="426720" cy="426720"/>
          </a:xfrm>
          <a:prstGeom prst="ellipse">
            <a:avLst/>
          </a:prstGeom>
          <a:solidFill>
            <a:schemeClr val="accent4">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 name="图片 25"/>
          <p:cNvPicPr>
            <a:picLocks noChangeAspect="1"/>
          </p:cNvPicPr>
          <p:nvPr/>
        </p:nvPicPr>
        <p:blipFill>
          <a:blip r:embed="rId1"/>
          <a:stretch>
            <a:fillRect/>
          </a:stretch>
        </p:blipFill>
        <p:spPr>
          <a:xfrm>
            <a:off x="635" y="0"/>
            <a:ext cx="12191365" cy="6858000"/>
          </a:xfrm>
          <a:prstGeom prst="rect">
            <a:avLst/>
          </a:prstGeom>
        </p:spPr>
      </p:pic>
      <p:sp>
        <p:nvSpPr>
          <p:cNvPr id="705" name="Freeform 546"/>
          <p:cNvSpPr>
            <a:spLocks noEditPoints="1"/>
          </p:cNvSpPr>
          <p:nvPr/>
        </p:nvSpPr>
        <p:spPr bwMode="auto">
          <a:xfrm>
            <a:off x="1009015" y="670878"/>
            <a:ext cx="491490" cy="414655"/>
          </a:xfrm>
          <a:custGeom>
            <a:avLst/>
            <a:gdLst>
              <a:gd name="T0" fmla="*/ 262 w 288"/>
              <a:gd name="T1" fmla="*/ 36 h 244"/>
              <a:gd name="T2" fmla="*/ 262 w 288"/>
              <a:gd name="T3" fmla="*/ 0 h 244"/>
              <a:gd name="T4" fmla="*/ 144 w 288"/>
              <a:gd name="T5" fmla="*/ 35 h 244"/>
              <a:gd name="T6" fmla="*/ 26 w 288"/>
              <a:gd name="T7" fmla="*/ 0 h 244"/>
              <a:gd name="T8" fmla="*/ 26 w 288"/>
              <a:gd name="T9" fmla="*/ 36 h 244"/>
              <a:gd name="T10" fmla="*/ 0 w 288"/>
              <a:gd name="T11" fmla="*/ 35 h 244"/>
              <a:gd name="T12" fmla="*/ 0 w 288"/>
              <a:gd name="T13" fmla="*/ 219 h 244"/>
              <a:gd name="T14" fmla="*/ 119 w 288"/>
              <a:gd name="T15" fmla="*/ 231 h 244"/>
              <a:gd name="T16" fmla="*/ 144 w 288"/>
              <a:gd name="T17" fmla="*/ 244 h 244"/>
              <a:gd name="T18" fmla="*/ 169 w 288"/>
              <a:gd name="T19" fmla="*/ 231 h 244"/>
              <a:gd name="T20" fmla="*/ 288 w 288"/>
              <a:gd name="T21" fmla="*/ 219 h 244"/>
              <a:gd name="T22" fmla="*/ 288 w 288"/>
              <a:gd name="T23" fmla="*/ 35 h 244"/>
              <a:gd name="T24" fmla="*/ 262 w 288"/>
              <a:gd name="T25" fmla="*/ 36 h 244"/>
              <a:gd name="T26" fmla="*/ 39 w 288"/>
              <a:gd name="T27" fmla="*/ 13 h 244"/>
              <a:gd name="T28" fmla="*/ 132 w 288"/>
              <a:gd name="T29" fmla="*/ 41 h 244"/>
              <a:gd name="T30" fmla="*/ 135 w 288"/>
              <a:gd name="T31" fmla="*/ 48 h 244"/>
              <a:gd name="T32" fmla="*/ 135 w 288"/>
              <a:gd name="T33" fmla="*/ 207 h 244"/>
              <a:gd name="T34" fmla="*/ 40 w 288"/>
              <a:gd name="T35" fmla="*/ 188 h 244"/>
              <a:gd name="T36" fmla="*/ 39 w 288"/>
              <a:gd name="T37" fmla="*/ 188 h 244"/>
              <a:gd name="T38" fmla="*/ 39 w 288"/>
              <a:gd name="T39" fmla="*/ 13 h 244"/>
              <a:gd name="T40" fmla="*/ 248 w 288"/>
              <a:gd name="T41" fmla="*/ 13 h 244"/>
              <a:gd name="T42" fmla="*/ 248 w 288"/>
              <a:gd name="T43" fmla="*/ 188 h 244"/>
              <a:gd name="T44" fmla="*/ 247 w 288"/>
              <a:gd name="T45" fmla="*/ 188 h 244"/>
              <a:gd name="T46" fmla="*/ 152 w 288"/>
              <a:gd name="T47" fmla="*/ 207 h 244"/>
              <a:gd name="T48" fmla="*/ 152 w 288"/>
              <a:gd name="T49" fmla="*/ 49 h 244"/>
              <a:gd name="T50" fmla="*/ 156 w 288"/>
              <a:gd name="T51" fmla="*/ 41 h 244"/>
              <a:gd name="T52" fmla="*/ 248 w 288"/>
              <a:gd name="T53" fmla="*/ 1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8" h="244">
                <a:moveTo>
                  <a:pt x="262" y="36"/>
                </a:moveTo>
                <a:cubicBezTo>
                  <a:pt x="262" y="0"/>
                  <a:pt x="262" y="0"/>
                  <a:pt x="262" y="0"/>
                </a:cubicBezTo>
                <a:cubicBezTo>
                  <a:pt x="160" y="0"/>
                  <a:pt x="145" y="33"/>
                  <a:pt x="144" y="35"/>
                </a:cubicBezTo>
                <a:cubicBezTo>
                  <a:pt x="143" y="33"/>
                  <a:pt x="127" y="0"/>
                  <a:pt x="26" y="0"/>
                </a:cubicBezTo>
                <a:cubicBezTo>
                  <a:pt x="26" y="36"/>
                  <a:pt x="26" y="36"/>
                  <a:pt x="26" y="36"/>
                </a:cubicBezTo>
                <a:cubicBezTo>
                  <a:pt x="18" y="35"/>
                  <a:pt x="9" y="35"/>
                  <a:pt x="0" y="35"/>
                </a:cubicBezTo>
                <a:cubicBezTo>
                  <a:pt x="0" y="219"/>
                  <a:pt x="0" y="219"/>
                  <a:pt x="0" y="219"/>
                </a:cubicBezTo>
                <a:cubicBezTo>
                  <a:pt x="0" y="219"/>
                  <a:pt x="79" y="210"/>
                  <a:pt x="119" y="231"/>
                </a:cubicBezTo>
                <a:cubicBezTo>
                  <a:pt x="126" y="235"/>
                  <a:pt x="133" y="244"/>
                  <a:pt x="144" y="244"/>
                </a:cubicBezTo>
                <a:cubicBezTo>
                  <a:pt x="155" y="244"/>
                  <a:pt x="162" y="235"/>
                  <a:pt x="169" y="231"/>
                </a:cubicBezTo>
                <a:cubicBezTo>
                  <a:pt x="208" y="210"/>
                  <a:pt x="288" y="219"/>
                  <a:pt x="288" y="219"/>
                </a:cubicBezTo>
                <a:cubicBezTo>
                  <a:pt x="288" y="35"/>
                  <a:pt x="288" y="35"/>
                  <a:pt x="288" y="35"/>
                </a:cubicBezTo>
                <a:cubicBezTo>
                  <a:pt x="278" y="35"/>
                  <a:pt x="270" y="35"/>
                  <a:pt x="262" y="36"/>
                </a:cubicBezTo>
                <a:close/>
                <a:moveTo>
                  <a:pt x="39" y="13"/>
                </a:moveTo>
                <a:cubicBezTo>
                  <a:pt x="117" y="16"/>
                  <a:pt x="131" y="39"/>
                  <a:pt x="132" y="41"/>
                </a:cubicBezTo>
                <a:cubicBezTo>
                  <a:pt x="135" y="48"/>
                  <a:pt x="135" y="48"/>
                  <a:pt x="135" y="48"/>
                </a:cubicBezTo>
                <a:cubicBezTo>
                  <a:pt x="135" y="207"/>
                  <a:pt x="135" y="207"/>
                  <a:pt x="135" y="207"/>
                </a:cubicBezTo>
                <a:cubicBezTo>
                  <a:pt x="107" y="191"/>
                  <a:pt x="66" y="188"/>
                  <a:pt x="40" y="188"/>
                </a:cubicBezTo>
                <a:cubicBezTo>
                  <a:pt x="40" y="188"/>
                  <a:pt x="39" y="188"/>
                  <a:pt x="39" y="188"/>
                </a:cubicBezTo>
                <a:lnTo>
                  <a:pt x="39" y="13"/>
                </a:lnTo>
                <a:close/>
                <a:moveTo>
                  <a:pt x="248" y="13"/>
                </a:moveTo>
                <a:cubicBezTo>
                  <a:pt x="248" y="188"/>
                  <a:pt x="248" y="188"/>
                  <a:pt x="248" y="188"/>
                </a:cubicBezTo>
                <a:cubicBezTo>
                  <a:pt x="248" y="188"/>
                  <a:pt x="248" y="188"/>
                  <a:pt x="247" y="188"/>
                </a:cubicBezTo>
                <a:cubicBezTo>
                  <a:pt x="221" y="188"/>
                  <a:pt x="180" y="191"/>
                  <a:pt x="152" y="207"/>
                </a:cubicBezTo>
                <a:cubicBezTo>
                  <a:pt x="152" y="49"/>
                  <a:pt x="152" y="49"/>
                  <a:pt x="152" y="49"/>
                </a:cubicBezTo>
                <a:cubicBezTo>
                  <a:pt x="156" y="41"/>
                  <a:pt x="156" y="41"/>
                  <a:pt x="156" y="41"/>
                </a:cubicBezTo>
                <a:cubicBezTo>
                  <a:pt x="156" y="39"/>
                  <a:pt x="171" y="16"/>
                  <a:pt x="248" y="13"/>
                </a:cubicBezTo>
                <a:close/>
              </a:path>
            </a:pathLst>
          </a:custGeom>
          <a:solidFill>
            <a:schemeClr val="accent4">
              <a:lumMod val="50000"/>
            </a:schemeClr>
          </a:solidFill>
          <a:ln>
            <a:noFill/>
          </a:ln>
        </p:spPr>
        <p:txBody>
          <a:bodyPr vert="horz" wrap="square" lIns="91440" tIns="45720" rIns="91440" bIns="45720" numCol="1" anchor="t" anchorCtr="0" compatLnSpc="1"/>
          <a:p>
            <a:pPr fontAlgn="auto">
              <a:spcBef>
                <a:spcPts val="0"/>
              </a:spcBef>
              <a:spcAft>
                <a:spcPts val="0"/>
              </a:spcAft>
            </a:pPr>
            <a:endParaRPr lang="zh-CN" altLang="en-US">
              <a:solidFill>
                <a:schemeClr val="accent4">
                  <a:lumMod val="50000"/>
                </a:schemeClr>
              </a:solidFill>
              <a:latin typeface="等线" panose="02010600030101010101" charset="-122"/>
              <a:ea typeface="等线" panose="02010600030101010101" charset="-122"/>
            </a:endParaRPr>
          </a:p>
        </p:txBody>
      </p:sp>
      <p:sp>
        <p:nvSpPr>
          <p:cNvPr id="21" name="文本框 20"/>
          <p:cNvSpPr txBox="1"/>
          <p:nvPr/>
        </p:nvSpPr>
        <p:spPr>
          <a:xfrm>
            <a:off x="1790700" y="601980"/>
            <a:ext cx="4496435" cy="553085"/>
          </a:xfrm>
          <a:prstGeom prst="rect">
            <a:avLst/>
          </a:prstGeom>
          <a:noFill/>
        </p:spPr>
        <p:txBody>
          <a:bodyPr wrap="square" rtlCol="0">
            <a:spAutoFit/>
          </a:bodyPr>
          <a:p>
            <a:pPr algn="just"/>
            <a:r>
              <a:rPr lang="zh-CN" altLang="en-US" sz="3000">
                <a:solidFill>
                  <a:schemeClr val="accent4">
                    <a:lumMod val="50000"/>
                  </a:schemeClr>
                </a:solidFill>
                <a:latin typeface="思源宋体 CN Heavy" panose="02020900000000000000" charset="-122"/>
                <a:ea typeface="思源宋体 CN Heavy" panose="02020900000000000000" charset="-122"/>
                <a:sym typeface="+mn-ea"/>
              </a:rPr>
              <a:t>mock对象方法的打桩</a:t>
            </a:r>
            <a:endParaRPr lang="zh-CN" altLang="en-US" sz="3000">
              <a:solidFill>
                <a:schemeClr val="accent4">
                  <a:lumMod val="50000"/>
                </a:schemeClr>
              </a:solidFill>
              <a:latin typeface="思源宋体 CN Heavy" panose="02020900000000000000" charset="-122"/>
              <a:ea typeface="思源宋体 CN Heavy" panose="02020900000000000000" charset="-122"/>
            </a:endParaRPr>
          </a:p>
        </p:txBody>
      </p:sp>
      <p:sp>
        <p:nvSpPr>
          <p:cNvPr id="28" name="椭圆 27"/>
          <p:cNvSpPr/>
          <p:nvPr/>
        </p:nvSpPr>
        <p:spPr>
          <a:xfrm>
            <a:off x="10790555" y="5975350"/>
            <a:ext cx="591820" cy="591820"/>
          </a:xfrm>
          <a:prstGeom prst="ellipse">
            <a:avLst/>
          </a:prstGeom>
          <a:solidFill>
            <a:schemeClr val="accent5">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9" name="椭圆 28"/>
          <p:cNvSpPr/>
          <p:nvPr/>
        </p:nvSpPr>
        <p:spPr>
          <a:xfrm>
            <a:off x="11382375" y="5363845"/>
            <a:ext cx="426720" cy="426720"/>
          </a:xfrm>
          <a:prstGeom prst="ellipse">
            <a:avLst/>
          </a:prstGeom>
          <a:solidFill>
            <a:schemeClr val="accent4">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3" name="文本框 12"/>
          <p:cNvSpPr txBox="1"/>
          <p:nvPr/>
        </p:nvSpPr>
        <p:spPr>
          <a:xfrm>
            <a:off x="975360" y="1391285"/>
            <a:ext cx="10241280" cy="3630930"/>
          </a:xfrm>
          <a:prstGeom prst="rect">
            <a:avLst/>
          </a:prstGeom>
          <a:noFill/>
        </p:spPr>
        <p:txBody>
          <a:bodyPr wrap="square" rtlCol="0">
            <a:spAutoFit/>
          </a:bodyPr>
          <a:p>
            <a:pPr algn="just"/>
            <a:r>
              <a:rPr lang="en-US" altLang="zh-CN" sz="3000" b="1">
                <a:solidFill>
                  <a:schemeClr val="accent4">
                    <a:lumMod val="50000"/>
                  </a:schemeClr>
                </a:solidFill>
                <a:latin typeface="思源宋体 CN Heavy" panose="02020900000000000000" charset="-122"/>
                <a:ea typeface="思源宋体 CN Heavy" panose="02020900000000000000" charset="-122"/>
              </a:rPr>
              <a:t> 2</a:t>
            </a:r>
            <a:r>
              <a:rPr lang="zh-CN" altLang="en-US" sz="3000" b="1">
                <a:solidFill>
                  <a:schemeClr val="accent4">
                    <a:lumMod val="50000"/>
                  </a:schemeClr>
                </a:solidFill>
                <a:latin typeface="思源宋体 CN Heavy" panose="02020900000000000000" charset="-122"/>
                <a:ea typeface="思源宋体 CN Heavy" panose="02020900000000000000" charset="-122"/>
              </a:rPr>
              <a:t>、</a:t>
            </a:r>
            <a:r>
              <a:rPr lang="en-US" altLang="zh-CN" sz="3000" b="1">
                <a:solidFill>
                  <a:schemeClr val="accent4">
                    <a:lumMod val="50000"/>
                  </a:schemeClr>
                </a:solidFill>
                <a:latin typeface="思源宋体 CN Heavy" panose="02020900000000000000" charset="-122"/>
                <a:ea typeface="思源宋体 CN Heavy" panose="02020900000000000000" charset="-122"/>
              </a:rPr>
              <a:t>do</a:t>
            </a:r>
            <a:r>
              <a:rPr lang="zh-CN" altLang="en-US" sz="3000" b="1">
                <a:solidFill>
                  <a:schemeClr val="accent4">
                    <a:lumMod val="50000"/>
                  </a:schemeClr>
                </a:solidFill>
                <a:latin typeface="思源宋体 CN Heavy" panose="02020900000000000000" charset="-122"/>
                <a:ea typeface="思源宋体 CN Heavy" panose="02020900000000000000" charset="-122"/>
              </a:rPr>
              <a:t>方式</a:t>
            </a:r>
            <a:endParaRPr lang="zh-CN" altLang="en-US" sz="3000" b="1">
              <a:solidFill>
                <a:schemeClr val="accent4">
                  <a:lumMod val="50000"/>
                </a:schemeClr>
              </a:solidFill>
              <a:latin typeface="思源宋体 CN Heavy" panose="02020900000000000000" charset="-122"/>
              <a:ea typeface="思源宋体 CN Heavy" panose="02020900000000000000" charset="-122"/>
            </a:endParaRPr>
          </a:p>
          <a:p>
            <a:pPr algn="just"/>
            <a:r>
              <a:rPr lang="zh-CN" altLang="en-US" sz="2500">
                <a:solidFill>
                  <a:schemeClr val="accent4">
                    <a:lumMod val="50000"/>
                  </a:schemeClr>
                </a:solidFill>
                <a:latin typeface="思源宋体 CN Heavy" panose="02020900000000000000" charset="-122"/>
                <a:ea typeface="思源宋体 CN Heavy" panose="02020900000000000000" charset="-122"/>
              </a:rPr>
              <a:t>doXXXX(...).when(channelStrategyMapper).selectByChannelNo(any());</a:t>
            </a:r>
            <a:endParaRPr lang="zh-CN" altLang="en-US" sz="2500">
              <a:solidFill>
                <a:schemeClr val="accent4">
                  <a:lumMod val="50000"/>
                </a:schemeClr>
              </a:solidFill>
              <a:latin typeface="思源宋体 CN Heavy" panose="02020900000000000000" charset="-122"/>
              <a:ea typeface="思源宋体 CN Heavy" panose="02020900000000000000" charset="-122"/>
            </a:endParaRPr>
          </a:p>
          <a:p>
            <a:pPr algn="just"/>
            <a:endParaRPr lang="zh-CN" altLang="en-US" sz="2500">
              <a:solidFill>
                <a:schemeClr val="accent4">
                  <a:lumMod val="50000"/>
                </a:schemeClr>
              </a:solidFill>
              <a:latin typeface="思源宋体 CN Heavy" panose="02020900000000000000" charset="-122"/>
              <a:ea typeface="思源宋体 CN Heavy" panose="02020900000000000000" charset="-122"/>
            </a:endParaRPr>
          </a:p>
          <a:p>
            <a:pPr algn="just"/>
            <a:r>
              <a:rPr lang="zh-CN" altLang="en-US" sz="2500">
                <a:solidFill>
                  <a:schemeClr val="accent4">
                    <a:lumMod val="50000"/>
                  </a:schemeClr>
                </a:solidFill>
                <a:latin typeface="思源宋体 CN Heavy" panose="02020900000000000000" charset="-122"/>
                <a:ea typeface="思源宋体 CN Heavy" panose="02020900000000000000" charset="-122"/>
              </a:rPr>
              <a:t>​</a:t>
            </a:r>
            <a:r>
              <a:rPr lang="en-US" altLang="zh-CN" sz="2500">
                <a:solidFill>
                  <a:schemeClr val="accent4">
                    <a:lumMod val="50000"/>
                  </a:schemeClr>
                </a:solidFill>
                <a:latin typeface="思源宋体 CN Heavy" panose="02020900000000000000" charset="-122"/>
                <a:ea typeface="思源宋体 CN Heavy" panose="02020900000000000000" charset="-122"/>
              </a:rPr>
              <a:t>	</a:t>
            </a:r>
            <a:r>
              <a:rPr lang="zh-CN" altLang="en-US" sz="2500">
                <a:solidFill>
                  <a:schemeClr val="accent4">
                    <a:lumMod val="50000"/>
                  </a:schemeClr>
                </a:solidFill>
                <a:latin typeface="思源宋体 CN Heavy" panose="02020900000000000000" charset="-122"/>
                <a:ea typeface="思源宋体 CN Heavy" panose="02020900000000000000" charset="-122"/>
              </a:rPr>
              <a:t>doReturn实际是调用StubberImpl中的doReturnValues方法，将自定义指定的返回值封装成Answer放入StubberImpl的属性中保存并返回StubberImpl对象实例，StubberImpl中的when方法当然就会将保存的Answer放入InvocationContainerImpl中并返回mock对象实例，最后又回到MockHandlerImpl的handle方法了，这里会将我们指定Answer和InterceptedInvocation绑定，到此就完成了打桩工作。</a:t>
            </a:r>
            <a:endParaRPr lang="zh-CN" altLang="en-US" sz="2500">
              <a:solidFill>
                <a:schemeClr val="accent4">
                  <a:lumMod val="50000"/>
                </a:schemeClr>
              </a:solidFill>
              <a:latin typeface="思源宋体 CN Heavy" panose="02020900000000000000" charset="-122"/>
              <a:ea typeface="思源宋体 CN Heavy" panose="02020900000000000000"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 name="图片 25"/>
          <p:cNvPicPr>
            <a:picLocks noChangeAspect="1"/>
          </p:cNvPicPr>
          <p:nvPr/>
        </p:nvPicPr>
        <p:blipFill>
          <a:blip r:embed="rId1"/>
          <a:stretch>
            <a:fillRect/>
          </a:stretch>
        </p:blipFill>
        <p:spPr>
          <a:xfrm>
            <a:off x="0" y="0"/>
            <a:ext cx="12191365" cy="6858000"/>
          </a:xfrm>
          <a:prstGeom prst="rect">
            <a:avLst/>
          </a:prstGeom>
        </p:spPr>
      </p:pic>
      <p:sp>
        <p:nvSpPr>
          <p:cNvPr id="705" name="Freeform 546"/>
          <p:cNvSpPr>
            <a:spLocks noEditPoints="1"/>
          </p:cNvSpPr>
          <p:nvPr/>
        </p:nvSpPr>
        <p:spPr bwMode="auto">
          <a:xfrm>
            <a:off x="1009015" y="670878"/>
            <a:ext cx="491490" cy="414655"/>
          </a:xfrm>
          <a:custGeom>
            <a:avLst/>
            <a:gdLst>
              <a:gd name="T0" fmla="*/ 262 w 288"/>
              <a:gd name="T1" fmla="*/ 36 h 244"/>
              <a:gd name="T2" fmla="*/ 262 w 288"/>
              <a:gd name="T3" fmla="*/ 0 h 244"/>
              <a:gd name="T4" fmla="*/ 144 w 288"/>
              <a:gd name="T5" fmla="*/ 35 h 244"/>
              <a:gd name="T6" fmla="*/ 26 w 288"/>
              <a:gd name="T7" fmla="*/ 0 h 244"/>
              <a:gd name="T8" fmla="*/ 26 w 288"/>
              <a:gd name="T9" fmla="*/ 36 h 244"/>
              <a:gd name="T10" fmla="*/ 0 w 288"/>
              <a:gd name="T11" fmla="*/ 35 h 244"/>
              <a:gd name="T12" fmla="*/ 0 w 288"/>
              <a:gd name="T13" fmla="*/ 219 h 244"/>
              <a:gd name="T14" fmla="*/ 119 w 288"/>
              <a:gd name="T15" fmla="*/ 231 h 244"/>
              <a:gd name="T16" fmla="*/ 144 w 288"/>
              <a:gd name="T17" fmla="*/ 244 h 244"/>
              <a:gd name="T18" fmla="*/ 169 w 288"/>
              <a:gd name="T19" fmla="*/ 231 h 244"/>
              <a:gd name="T20" fmla="*/ 288 w 288"/>
              <a:gd name="T21" fmla="*/ 219 h 244"/>
              <a:gd name="T22" fmla="*/ 288 w 288"/>
              <a:gd name="T23" fmla="*/ 35 h 244"/>
              <a:gd name="T24" fmla="*/ 262 w 288"/>
              <a:gd name="T25" fmla="*/ 36 h 244"/>
              <a:gd name="T26" fmla="*/ 39 w 288"/>
              <a:gd name="T27" fmla="*/ 13 h 244"/>
              <a:gd name="T28" fmla="*/ 132 w 288"/>
              <a:gd name="T29" fmla="*/ 41 h 244"/>
              <a:gd name="T30" fmla="*/ 135 w 288"/>
              <a:gd name="T31" fmla="*/ 48 h 244"/>
              <a:gd name="T32" fmla="*/ 135 w 288"/>
              <a:gd name="T33" fmla="*/ 207 h 244"/>
              <a:gd name="T34" fmla="*/ 40 w 288"/>
              <a:gd name="T35" fmla="*/ 188 h 244"/>
              <a:gd name="T36" fmla="*/ 39 w 288"/>
              <a:gd name="T37" fmla="*/ 188 h 244"/>
              <a:gd name="T38" fmla="*/ 39 w 288"/>
              <a:gd name="T39" fmla="*/ 13 h 244"/>
              <a:gd name="T40" fmla="*/ 248 w 288"/>
              <a:gd name="T41" fmla="*/ 13 h 244"/>
              <a:gd name="T42" fmla="*/ 248 w 288"/>
              <a:gd name="T43" fmla="*/ 188 h 244"/>
              <a:gd name="T44" fmla="*/ 247 w 288"/>
              <a:gd name="T45" fmla="*/ 188 h 244"/>
              <a:gd name="T46" fmla="*/ 152 w 288"/>
              <a:gd name="T47" fmla="*/ 207 h 244"/>
              <a:gd name="T48" fmla="*/ 152 w 288"/>
              <a:gd name="T49" fmla="*/ 49 h 244"/>
              <a:gd name="T50" fmla="*/ 156 w 288"/>
              <a:gd name="T51" fmla="*/ 41 h 244"/>
              <a:gd name="T52" fmla="*/ 248 w 288"/>
              <a:gd name="T53" fmla="*/ 1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8" h="244">
                <a:moveTo>
                  <a:pt x="262" y="36"/>
                </a:moveTo>
                <a:cubicBezTo>
                  <a:pt x="262" y="0"/>
                  <a:pt x="262" y="0"/>
                  <a:pt x="262" y="0"/>
                </a:cubicBezTo>
                <a:cubicBezTo>
                  <a:pt x="160" y="0"/>
                  <a:pt x="145" y="33"/>
                  <a:pt x="144" y="35"/>
                </a:cubicBezTo>
                <a:cubicBezTo>
                  <a:pt x="143" y="33"/>
                  <a:pt x="127" y="0"/>
                  <a:pt x="26" y="0"/>
                </a:cubicBezTo>
                <a:cubicBezTo>
                  <a:pt x="26" y="36"/>
                  <a:pt x="26" y="36"/>
                  <a:pt x="26" y="36"/>
                </a:cubicBezTo>
                <a:cubicBezTo>
                  <a:pt x="18" y="35"/>
                  <a:pt x="9" y="35"/>
                  <a:pt x="0" y="35"/>
                </a:cubicBezTo>
                <a:cubicBezTo>
                  <a:pt x="0" y="219"/>
                  <a:pt x="0" y="219"/>
                  <a:pt x="0" y="219"/>
                </a:cubicBezTo>
                <a:cubicBezTo>
                  <a:pt x="0" y="219"/>
                  <a:pt x="79" y="210"/>
                  <a:pt x="119" y="231"/>
                </a:cubicBezTo>
                <a:cubicBezTo>
                  <a:pt x="126" y="235"/>
                  <a:pt x="133" y="244"/>
                  <a:pt x="144" y="244"/>
                </a:cubicBezTo>
                <a:cubicBezTo>
                  <a:pt x="155" y="244"/>
                  <a:pt x="162" y="235"/>
                  <a:pt x="169" y="231"/>
                </a:cubicBezTo>
                <a:cubicBezTo>
                  <a:pt x="208" y="210"/>
                  <a:pt x="288" y="219"/>
                  <a:pt x="288" y="219"/>
                </a:cubicBezTo>
                <a:cubicBezTo>
                  <a:pt x="288" y="35"/>
                  <a:pt x="288" y="35"/>
                  <a:pt x="288" y="35"/>
                </a:cubicBezTo>
                <a:cubicBezTo>
                  <a:pt x="278" y="35"/>
                  <a:pt x="270" y="35"/>
                  <a:pt x="262" y="36"/>
                </a:cubicBezTo>
                <a:close/>
                <a:moveTo>
                  <a:pt x="39" y="13"/>
                </a:moveTo>
                <a:cubicBezTo>
                  <a:pt x="117" y="16"/>
                  <a:pt x="131" y="39"/>
                  <a:pt x="132" y="41"/>
                </a:cubicBezTo>
                <a:cubicBezTo>
                  <a:pt x="135" y="48"/>
                  <a:pt x="135" y="48"/>
                  <a:pt x="135" y="48"/>
                </a:cubicBezTo>
                <a:cubicBezTo>
                  <a:pt x="135" y="207"/>
                  <a:pt x="135" y="207"/>
                  <a:pt x="135" y="207"/>
                </a:cubicBezTo>
                <a:cubicBezTo>
                  <a:pt x="107" y="191"/>
                  <a:pt x="66" y="188"/>
                  <a:pt x="40" y="188"/>
                </a:cubicBezTo>
                <a:cubicBezTo>
                  <a:pt x="40" y="188"/>
                  <a:pt x="39" y="188"/>
                  <a:pt x="39" y="188"/>
                </a:cubicBezTo>
                <a:lnTo>
                  <a:pt x="39" y="13"/>
                </a:lnTo>
                <a:close/>
                <a:moveTo>
                  <a:pt x="248" y="13"/>
                </a:moveTo>
                <a:cubicBezTo>
                  <a:pt x="248" y="188"/>
                  <a:pt x="248" y="188"/>
                  <a:pt x="248" y="188"/>
                </a:cubicBezTo>
                <a:cubicBezTo>
                  <a:pt x="248" y="188"/>
                  <a:pt x="248" y="188"/>
                  <a:pt x="247" y="188"/>
                </a:cubicBezTo>
                <a:cubicBezTo>
                  <a:pt x="221" y="188"/>
                  <a:pt x="180" y="191"/>
                  <a:pt x="152" y="207"/>
                </a:cubicBezTo>
                <a:cubicBezTo>
                  <a:pt x="152" y="49"/>
                  <a:pt x="152" y="49"/>
                  <a:pt x="152" y="49"/>
                </a:cubicBezTo>
                <a:cubicBezTo>
                  <a:pt x="156" y="41"/>
                  <a:pt x="156" y="41"/>
                  <a:pt x="156" y="41"/>
                </a:cubicBezTo>
                <a:cubicBezTo>
                  <a:pt x="156" y="39"/>
                  <a:pt x="171" y="16"/>
                  <a:pt x="248" y="13"/>
                </a:cubicBezTo>
                <a:close/>
              </a:path>
            </a:pathLst>
          </a:custGeom>
          <a:solidFill>
            <a:schemeClr val="accent4">
              <a:lumMod val="50000"/>
            </a:schemeClr>
          </a:solidFill>
          <a:ln>
            <a:noFill/>
          </a:ln>
        </p:spPr>
        <p:txBody>
          <a:bodyPr vert="horz" wrap="square" lIns="91440" tIns="45720" rIns="91440" bIns="45720" numCol="1" anchor="t" anchorCtr="0" compatLnSpc="1"/>
          <a:p>
            <a:pPr fontAlgn="auto">
              <a:spcBef>
                <a:spcPts val="0"/>
              </a:spcBef>
              <a:spcAft>
                <a:spcPts val="0"/>
              </a:spcAft>
            </a:pPr>
            <a:endParaRPr lang="zh-CN" altLang="en-US">
              <a:solidFill>
                <a:schemeClr val="accent4">
                  <a:lumMod val="50000"/>
                </a:schemeClr>
              </a:solidFill>
              <a:latin typeface="等线" panose="02010600030101010101" charset="-122"/>
              <a:ea typeface="等线" panose="02010600030101010101" charset="-122"/>
            </a:endParaRPr>
          </a:p>
        </p:txBody>
      </p:sp>
      <p:sp>
        <p:nvSpPr>
          <p:cNvPr id="21" name="文本框 20"/>
          <p:cNvSpPr txBox="1"/>
          <p:nvPr/>
        </p:nvSpPr>
        <p:spPr>
          <a:xfrm>
            <a:off x="1790700" y="601980"/>
            <a:ext cx="7371080" cy="553085"/>
          </a:xfrm>
          <a:prstGeom prst="rect">
            <a:avLst/>
          </a:prstGeom>
          <a:noFill/>
        </p:spPr>
        <p:txBody>
          <a:bodyPr wrap="square" rtlCol="0">
            <a:spAutoFit/>
          </a:bodyPr>
          <a:p>
            <a:pPr algn="just"/>
            <a:r>
              <a:rPr lang="zh-CN" altLang="en-US" sz="3000">
                <a:solidFill>
                  <a:schemeClr val="accent4">
                    <a:lumMod val="50000"/>
                  </a:schemeClr>
                </a:solidFill>
                <a:latin typeface="思源宋体 CN Heavy" panose="02020900000000000000" charset="-122"/>
                <a:ea typeface="思源宋体 CN Heavy" panose="02020900000000000000" charset="-122"/>
                <a:sym typeface="+mn-ea"/>
              </a:rPr>
              <a:t>mock对象方法的打桩</a:t>
            </a:r>
            <a:endParaRPr lang="zh-CN" altLang="en-US" sz="3000">
              <a:solidFill>
                <a:schemeClr val="accent4">
                  <a:lumMod val="50000"/>
                </a:schemeClr>
              </a:solidFill>
              <a:latin typeface="思源宋体 CN Heavy" panose="02020900000000000000" charset="-122"/>
              <a:ea typeface="思源宋体 CN Heavy" panose="02020900000000000000" charset="-122"/>
            </a:endParaRPr>
          </a:p>
        </p:txBody>
      </p:sp>
      <p:sp>
        <p:nvSpPr>
          <p:cNvPr id="28" name="椭圆 27"/>
          <p:cNvSpPr/>
          <p:nvPr/>
        </p:nvSpPr>
        <p:spPr>
          <a:xfrm>
            <a:off x="10790555" y="5975350"/>
            <a:ext cx="591820" cy="591820"/>
          </a:xfrm>
          <a:prstGeom prst="ellipse">
            <a:avLst/>
          </a:prstGeom>
          <a:solidFill>
            <a:schemeClr val="accent5">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9" name="椭圆 28"/>
          <p:cNvSpPr/>
          <p:nvPr/>
        </p:nvSpPr>
        <p:spPr>
          <a:xfrm>
            <a:off x="11382375" y="5363845"/>
            <a:ext cx="426720" cy="426720"/>
          </a:xfrm>
          <a:prstGeom prst="ellipse">
            <a:avLst/>
          </a:prstGeom>
          <a:solidFill>
            <a:schemeClr val="accent4">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975360" y="1391285"/>
            <a:ext cx="10241280" cy="3707765"/>
          </a:xfrm>
          <a:prstGeom prst="rect">
            <a:avLst/>
          </a:prstGeom>
          <a:noFill/>
        </p:spPr>
        <p:txBody>
          <a:bodyPr wrap="square" rtlCol="0">
            <a:spAutoFit/>
          </a:bodyPr>
          <a:p>
            <a:pPr algn="just"/>
            <a:r>
              <a:rPr lang="en-US" altLang="zh-CN" sz="3000" b="1">
                <a:solidFill>
                  <a:schemeClr val="accent4">
                    <a:lumMod val="50000"/>
                  </a:schemeClr>
                </a:solidFill>
                <a:latin typeface="思源宋体 CN Heavy" panose="02020900000000000000" charset="-122"/>
                <a:ea typeface="思源宋体 CN Heavy" panose="02020900000000000000" charset="-122"/>
              </a:rPr>
              <a:t> 3</a:t>
            </a:r>
            <a:r>
              <a:rPr lang="zh-CN" altLang="en-US" sz="3000" b="1">
                <a:solidFill>
                  <a:schemeClr val="accent4">
                    <a:lumMod val="50000"/>
                  </a:schemeClr>
                </a:solidFill>
                <a:latin typeface="思源宋体 CN Heavy" panose="02020900000000000000" charset="-122"/>
                <a:ea typeface="思源宋体 CN Heavy" panose="02020900000000000000" charset="-122"/>
              </a:rPr>
              <a:t>、</a:t>
            </a:r>
            <a:r>
              <a:rPr lang="en-US" altLang="zh-CN" sz="3000" b="1">
                <a:solidFill>
                  <a:schemeClr val="accent4">
                    <a:lumMod val="50000"/>
                  </a:schemeClr>
                </a:solidFill>
                <a:latin typeface="思源宋体 CN Heavy" panose="02020900000000000000" charset="-122"/>
                <a:ea typeface="思源宋体 CN Heavy" panose="02020900000000000000" charset="-122"/>
              </a:rPr>
              <a:t>given</a:t>
            </a:r>
            <a:r>
              <a:rPr lang="zh-CN" altLang="en-US" sz="3000" b="1">
                <a:solidFill>
                  <a:schemeClr val="accent4">
                    <a:lumMod val="50000"/>
                  </a:schemeClr>
                </a:solidFill>
                <a:latin typeface="思源宋体 CN Heavy" panose="02020900000000000000" charset="-122"/>
                <a:ea typeface="思源宋体 CN Heavy" panose="02020900000000000000" charset="-122"/>
              </a:rPr>
              <a:t>方式</a:t>
            </a:r>
            <a:endParaRPr lang="zh-CN" altLang="en-US" sz="3000" b="1">
              <a:solidFill>
                <a:schemeClr val="accent4">
                  <a:lumMod val="50000"/>
                </a:schemeClr>
              </a:solidFill>
              <a:latin typeface="思源宋体 CN Heavy" panose="02020900000000000000" charset="-122"/>
              <a:ea typeface="思源宋体 CN Heavy" panose="02020900000000000000" charset="-122"/>
            </a:endParaRPr>
          </a:p>
          <a:p>
            <a:pPr algn="just"/>
            <a:endParaRPr lang="zh-CN" altLang="en-US" sz="3000" b="1">
              <a:solidFill>
                <a:schemeClr val="accent4">
                  <a:lumMod val="50000"/>
                </a:schemeClr>
              </a:solidFill>
              <a:latin typeface="思源宋体 CN Heavy" panose="02020900000000000000" charset="-122"/>
              <a:ea typeface="思源宋体 CN Heavy" panose="02020900000000000000" charset="-122"/>
            </a:endParaRPr>
          </a:p>
          <a:p>
            <a:pPr algn="just"/>
            <a:r>
              <a:rPr lang="zh-CN" altLang="en-US" sz="2500">
                <a:solidFill>
                  <a:schemeClr val="accent4">
                    <a:lumMod val="50000"/>
                  </a:schemeClr>
                </a:solidFill>
                <a:latin typeface="思源宋体 CN Heavy" panose="02020900000000000000" charset="-122"/>
                <a:ea typeface="思源宋体 CN Heavy" panose="02020900000000000000" charset="-122"/>
              </a:rPr>
              <a:t>given(channelStrategyMapper.selectByChannelNo(any())).willReturn(0);</a:t>
            </a:r>
            <a:endParaRPr lang="zh-CN" altLang="en-US" sz="2500">
              <a:solidFill>
                <a:schemeClr val="accent4">
                  <a:lumMod val="50000"/>
                </a:schemeClr>
              </a:solidFill>
              <a:latin typeface="思源宋体 CN Heavy" panose="02020900000000000000" charset="-122"/>
              <a:ea typeface="思源宋体 CN Heavy" panose="02020900000000000000" charset="-122"/>
            </a:endParaRPr>
          </a:p>
          <a:p>
            <a:pPr algn="just"/>
            <a:endParaRPr lang="zh-CN" altLang="en-US" sz="2500">
              <a:solidFill>
                <a:schemeClr val="accent4">
                  <a:lumMod val="50000"/>
                </a:schemeClr>
              </a:solidFill>
              <a:latin typeface="思源宋体 CN Heavy" panose="02020900000000000000" charset="-122"/>
              <a:ea typeface="思源宋体 CN Heavy" panose="02020900000000000000" charset="-122"/>
            </a:endParaRPr>
          </a:p>
          <a:p>
            <a:pPr algn="just"/>
            <a:r>
              <a:rPr lang="zh-CN" altLang="en-US" sz="2500">
                <a:solidFill>
                  <a:schemeClr val="accent4">
                    <a:lumMod val="50000"/>
                  </a:schemeClr>
                </a:solidFill>
                <a:latin typeface="思源宋体 CN Heavy" panose="02020900000000000000" charset="-122"/>
                <a:ea typeface="思源宋体 CN Heavy" panose="02020900000000000000" charset="-122"/>
              </a:rPr>
              <a:t>BDDMockito 风格</a:t>
            </a:r>
            <a:endParaRPr lang="zh-CN" altLang="en-US" sz="2500">
              <a:solidFill>
                <a:schemeClr val="accent4">
                  <a:lumMod val="50000"/>
                </a:schemeClr>
              </a:solidFill>
              <a:latin typeface="思源宋体 CN Heavy" panose="02020900000000000000" charset="-122"/>
              <a:ea typeface="思源宋体 CN Heavy" panose="02020900000000000000" charset="-122"/>
            </a:endParaRPr>
          </a:p>
          <a:p>
            <a:pPr algn="just"/>
            <a:endParaRPr lang="zh-CN" altLang="en-US" sz="2500">
              <a:solidFill>
                <a:schemeClr val="accent4">
                  <a:lumMod val="50000"/>
                </a:schemeClr>
              </a:solidFill>
              <a:latin typeface="思源宋体 CN Heavy" panose="02020900000000000000" charset="-122"/>
              <a:ea typeface="思源宋体 CN Heavy" panose="02020900000000000000" charset="-122"/>
            </a:endParaRPr>
          </a:p>
          <a:p>
            <a:pPr algn="just"/>
            <a:r>
              <a:rPr lang="zh-CN" altLang="en-US" sz="2500">
                <a:solidFill>
                  <a:schemeClr val="accent4">
                    <a:lumMod val="50000"/>
                  </a:schemeClr>
                </a:solidFill>
                <a:latin typeface="思源宋体 CN Heavy" panose="02020900000000000000" charset="-122"/>
                <a:ea typeface="思源宋体 CN Heavy" panose="02020900000000000000" charset="-122"/>
              </a:rPr>
              <a:t>从given 方法中调用BDDOngoingStubbingImpl（Mockito.when(methodCall)） 进一步调用3.3.2 then方式打桩，给设置值BDDOngoingStubbingImpl中的OngoingStubbing属性。这个时候就完成了given的打桩工作</a:t>
            </a:r>
            <a:endParaRPr lang="zh-CN" altLang="en-US" sz="2500">
              <a:solidFill>
                <a:schemeClr val="accent4">
                  <a:lumMod val="50000"/>
                </a:schemeClr>
              </a:solidFill>
              <a:latin typeface="思源宋体 CN Heavy" panose="02020900000000000000" charset="-122"/>
              <a:ea typeface="思源宋体 CN Heavy" panose="02020900000000000000"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 name="图片 25"/>
          <p:cNvPicPr>
            <a:picLocks noChangeAspect="1"/>
          </p:cNvPicPr>
          <p:nvPr/>
        </p:nvPicPr>
        <p:blipFill>
          <a:blip r:embed="rId1"/>
          <a:stretch>
            <a:fillRect/>
          </a:stretch>
        </p:blipFill>
        <p:spPr>
          <a:xfrm>
            <a:off x="0" y="0"/>
            <a:ext cx="12191365" cy="6858000"/>
          </a:xfrm>
          <a:prstGeom prst="rect">
            <a:avLst/>
          </a:prstGeom>
        </p:spPr>
      </p:pic>
      <p:sp>
        <p:nvSpPr>
          <p:cNvPr id="705" name="Freeform 546"/>
          <p:cNvSpPr>
            <a:spLocks noEditPoints="1"/>
          </p:cNvSpPr>
          <p:nvPr/>
        </p:nvSpPr>
        <p:spPr bwMode="auto">
          <a:xfrm>
            <a:off x="1009015" y="670878"/>
            <a:ext cx="491490" cy="414655"/>
          </a:xfrm>
          <a:custGeom>
            <a:avLst/>
            <a:gdLst>
              <a:gd name="T0" fmla="*/ 262 w 288"/>
              <a:gd name="T1" fmla="*/ 36 h 244"/>
              <a:gd name="T2" fmla="*/ 262 w 288"/>
              <a:gd name="T3" fmla="*/ 0 h 244"/>
              <a:gd name="T4" fmla="*/ 144 w 288"/>
              <a:gd name="T5" fmla="*/ 35 h 244"/>
              <a:gd name="T6" fmla="*/ 26 w 288"/>
              <a:gd name="T7" fmla="*/ 0 h 244"/>
              <a:gd name="T8" fmla="*/ 26 w 288"/>
              <a:gd name="T9" fmla="*/ 36 h 244"/>
              <a:gd name="T10" fmla="*/ 0 w 288"/>
              <a:gd name="T11" fmla="*/ 35 h 244"/>
              <a:gd name="T12" fmla="*/ 0 w 288"/>
              <a:gd name="T13" fmla="*/ 219 h 244"/>
              <a:gd name="T14" fmla="*/ 119 w 288"/>
              <a:gd name="T15" fmla="*/ 231 h 244"/>
              <a:gd name="T16" fmla="*/ 144 w 288"/>
              <a:gd name="T17" fmla="*/ 244 h 244"/>
              <a:gd name="T18" fmla="*/ 169 w 288"/>
              <a:gd name="T19" fmla="*/ 231 h 244"/>
              <a:gd name="T20" fmla="*/ 288 w 288"/>
              <a:gd name="T21" fmla="*/ 219 h 244"/>
              <a:gd name="T22" fmla="*/ 288 w 288"/>
              <a:gd name="T23" fmla="*/ 35 h 244"/>
              <a:gd name="T24" fmla="*/ 262 w 288"/>
              <a:gd name="T25" fmla="*/ 36 h 244"/>
              <a:gd name="T26" fmla="*/ 39 w 288"/>
              <a:gd name="T27" fmla="*/ 13 h 244"/>
              <a:gd name="T28" fmla="*/ 132 w 288"/>
              <a:gd name="T29" fmla="*/ 41 h 244"/>
              <a:gd name="T30" fmla="*/ 135 w 288"/>
              <a:gd name="T31" fmla="*/ 48 h 244"/>
              <a:gd name="T32" fmla="*/ 135 w 288"/>
              <a:gd name="T33" fmla="*/ 207 h 244"/>
              <a:gd name="T34" fmla="*/ 40 w 288"/>
              <a:gd name="T35" fmla="*/ 188 h 244"/>
              <a:gd name="T36" fmla="*/ 39 w 288"/>
              <a:gd name="T37" fmla="*/ 188 h 244"/>
              <a:gd name="T38" fmla="*/ 39 w 288"/>
              <a:gd name="T39" fmla="*/ 13 h 244"/>
              <a:gd name="T40" fmla="*/ 248 w 288"/>
              <a:gd name="T41" fmla="*/ 13 h 244"/>
              <a:gd name="T42" fmla="*/ 248 w 288"/>
              <a:gd name="T43" fmla="*/ 188 h 244"/>
              <a:gd name="T44" fmla="*/ 247 w 288"/>
              <a:gd name="T45" fmla="*/ 188 h 244"/>
              <a:gd name="T46" fmla="*/ 152 w 288"/>
              <a:gd name="T47" fmla="*/ 207 h 244"/>
              <a:gd name="T48" fmla="*/ 152 w 288"/>
              <a:gd name="T49" fmla="*/ 49 h 244"/>
              <a:gd name="T50" fmla="*/ 156 w 288"/>
              <a:gd name="T51" fmla="*/ 41 h 244"/>
              <a:gd name="T52" fmla="*/ 248 w 288"/>
              <a:gd name="T53" fmla="*/ 1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8" h="244">
                <a:moveTo>
                  <a:pt x="262" y="36"/>
                </a:moveTo>
                <a:cubicBezTo>
                  <a:pt x="262" y="0"/>
                  <a:pt x="262" y="0"/>
                  <a:pt x="262" y="0"/>
                </a:cubicBezTo>
                <a:cubicBezTo>
                  <a:pt x="160" y="0"/>
                  <a:pt x="145" y="33"/>
                  <a:pt x="144" y="35"/>
                </a:cubicBezTo>
                <a:cubicBezTo>
                  <a:pt x="143" y="33"/>
                  <a:pt x="127" y="0"/>
                  <a:pt x="26" y="0"/>
                </a:cubicBezTo>
                <a:cubicBezTo>
                  <a:pt x="26" y="36"/>
                  <a:pt x="26" y="36"/>
                  <a:pt x="26" y="36"/>
                </a:cubicBezTo>
                <a:cubicBezTo>
                  <a:pt x="18" y="35"/>
                  <a:pt x="9" y="35"/>
                  <a:pt x="0" y="35"/>
                </a:cubicBezTo>
                <a:cubicBezTo>
                  <a:pt x="0" y="219"/>
                  <a:pt x="0" y="219"/>
                  <a:pt x="0" y="219"/>
                </a:cubicBezTo>
                <a:cubicBezTo>
                  <a:pt x="0" y="219"/>
                  <a:pt x="79" y="210"/>
                  <a:pt x="119" y="231"/>
                </a:cubicBezTo>
                <a:cubicBezTo>
                  <a:pt x="126" y="235"/>
                  <a:pt x="133" y="244"/>
                  <a:pt x="144" y="244"/>
                </a:cubicBezTo>
                <a:cubicBezTo>
                  <a:pt x="155" y="244"/>
                  <a:pt x="162" y="235"/>
                  <a:pt x="169" y="231"/>
                </a:cubicBezTo>
                <a:cubicBezTo>
                  <a:pt x="208" y="210"/>
                  <a:pt x="288" y="219"/>
                  <a:pt x="288" y="219"/>
                </a:cubicBezTo>
                <a:cubicBezTo>
                  <a:pt x="288" y="35"/>
                  <a:pt x="288" y="35"/>
                  <a:pt x="288" y="35"/>
                </a:cubicBezTo>
                <a:cubicBezTo>
                  <a:pt x="278" y="35"/>
                  <a:pt x="270" y="35"/>
                  <a:pt x="262" y="36"/>
                </a:cubicBezTo>
                <a:close/>
                <a:moveTo>
                  <a:pt x="39" y="13"/>
                </a:moveTo>
                <a:cubicBezTo>
                  <a:pt x="117" y="16"/>
                  <a:pt x="131" y="39"/>
                  <a:pt x="132" y="41"/>
                </a:cubicBezTo>
                <a:cubicBezTo>
                  <a:pt x="135" y="48"/>
                  <a:pt x="135" y="48"/>
                  <a:pt x="135" y="48"/>
                </a:cubicBezTo>
                <a:cubicBezTo>
                  <a:pt x="135" y="207"/>
                  <a:pt x="135" y="207"/>
                  <a:pt x="135" y="207"/>
                </a:cubicBezTo>
                <a:cubicBezTo>
                  <a:pt x="107" y="191"/>
                  <a:pt x="66" y="188"/>
                  <a:pt x="40" y="188"/>
                </a:cubicBezTo>
                <a:cubicBezTo>
                  <a:pt x="40" y="188"/>
                  <a:pt x="39" y="188"/>
                  <a:pt x="39" y="188"/>
                </a:cubicBezTo>
                <a:lnTo>
                  <a:pt x="39" y="13"/>
                </a:lnTo>
                <a:close/>
                <a:moveTo>
                  <a:pt x="248" y="13"/>
                </a:moveTo>
                <a:cubicBezTo>
                  <a:pt x="248" y="188"/>
                  <a:pt x="248" y="188"/>
                  <a:pt x="248" y="188"/>
                </a:cubicBezTo>
                <a:cubicBezTo>
                  <a:pt x="248" y="188"/>
                  <a:pt x="248" y="188"/>
                  <a:pt x="247" y="188"/>
                </a:cubicBezTo>
                <a:cubicBezTo>
                  <a:pt x="221" y="188"/>
                  <a:pt x="180" y="191"/>
                  <a:pt x="152" y="207"/>
                </a:cubicBezTo>
                <a:cubicBezTo>
                  <a:pt x="152" y="49"/>
                  <a:pt x="152" y="49"/>
                  <a:pt x="152" y="49"/>
                </a:cubicBezTo>
                <a:cubicBezTo>
                  <a:pt x="156" y="41"/>
                  <a:pt x="156" y="41"/>
                  <a:pt x="156" y="41"/>
                </a:cubicBezTo>
                <a:cubicBezTo>
                  <a:pt x="156" y="39"/>
                  <a:pt x="171" y="16"/>
                  <a:pt x="248" y="13"/>
                </a:cubicBezTo>
                <a:close/>
              </a:path>
            </a:pathLst>
          </a:custGeom>
          <a:solidFill>
            <a:schemeClr val="accent4">
              <a:lumMod val="50000"/>
            </a:schemeClr>
          </a:solidFill>
          <a:ln>
            <a:noFill/>
          </a:ln>
        </p:spPr>
        <p:txBody>
          <a:bodyPr vert="horz" wrap="square" lIns="91440" tIns="45720" rIns="91440" bIns="45720" numCol="1" anchor="t" anchorCtr="0" compatLnSpc="1"/>
          <a:p>
            <a:pPr fontAlgn="auto">
              <a:spcBef>
                <a:spcPts val="0"/>
              </a:spcBef>
              <a:spcAft>
                <a:spcPts val="0"/>
              </a:spcAft>
            </a:pPr>
            <a:endParaRPr lang="zh-CN" altLang="en-US">
              <a:solidFill>
                <a:schemeClr val="accent4">
                  <a:lumMod val="50000"/>
                </a:schemeClr>
              </a:solidFill>
              <a:latin typeface="等线" panose="02010600030101010101" charset="-122"/>
              <a:ea typeface="等线" panose="02010600030101010101" charset="-122"/>
            </a:endParaRPr>
          </a:p>
        </p:txBody>
      </p:sp>
      <p:sp>
        <p:nvSpPr>
          <p:cNvPr id="21" name="文本框 20"/>
          <p:cNvSpPr txBox="1"/>
          <p:nvPr/>
        </p:nvSpPr>
        <p:spPr>
          <a:xfrm>
            <a:off x="1790700" y="601980"/>
            <a:ext cx="3840480" cy="553085"/>
          </a:xfrm>
          <a:prstGeom prst="rect">
            <a:avLst/>
          </a:prstGeom>
          <a:noFill/>
        </p:spPr>
        <p:txBody>
          <a:bodyPr wrap="square" rtlCol="0">
            <a:spAutoFit/>
          </a:bodyPr>
          <a:p>
            <a:pPr algn="just"/>
            <a:r>
              <a:rPr lang="en-US" altLang="zh-CN" sz="3000">
                <a:solidFill>
                  <a:schemeClr val="accent4">
                    <a:lumMod val="50000"/>
                  </a:schemeClr>
                </a:solidFill>
                <a:latin typeface="思源宋体 CN Heavy" panose="02020900000000000000" charset="-122"/>
                <a:ea typeface="思源宋体 CN Heavy" panose="02020900000000000000" charset="-122"/>
                <a:sym typeface="+mn-ea"/>
              </a:rPr>
              <a:t>Mock</a:t>
            </a:r>
            <a:r>
              <a:rPr lang="zh-CN" altLang="en-US" sz="3000">
                <a:solidFill>
                  <a:schemeClr val="accent4">
                    <a:lumMod val="50000"/>
                  </a:schemeClr>
                </a:solidFill>
                <a:latin typeface="思源宋体 CN Heavy" panose="02020900000000000000" charset="-122"/>
                <a:ea typeface="思源宋体 CN Heavy" panose="02020900000000000000" charset="-122"/>
                <a:sym typeface="+mn-ea"/>
              </a:rPr>
              <a:t>静态方法</a:t>
            </a:r>
            <a:endParaRPr lang="zh-CN" altLang="en-US" sz="3000">
              <a:solidFill>
                <a:schemeClr val="accent4">
                  <a:lumMod val="50000"/>
                </a:schemeClr>
              </a:solidFill>
              <a:latin typeface="思源宋体 CN Heavy" panose="02020900000000000000" charset="-122"/>
              <a:ea typeface="思源宋体 CN Heavy" panose="02020900000000000000" charset="-122"/>
            </a:endParaRPr>
          </a:p>
        </p:txBody>
      </p:sp>
      <p:sp>
        <p:nvSpPr>
          <p:cNvPr id="28" name="椭圆 27"/>
          <p:cNvSpPr/>
          <p:nvPr/>
        </p:nvSpPr>
        <p:spPr>
          <a:xfrm>
            <a:off x="10790555" y="5975350"/>
            <a:ext cx="591820" cy="591820"/>
          </a:xfrm>
          <a:prstGeom prst="ellipse">
            <a:avLst/>
          </a:prstGeom>
          <a:solidFill>
            <a:schemeClr val="accent5">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9" name="椭圆 28"/>
          <p:cNvSpPr/>
          <p:nvPr/>
        </p:nvSpPr>
        <p:spPr>
          <a:xfrm>
            <a:off x="11382375" y="5363845"/>
            <a:ext cx="426720" cy="426720"/>
          </a:xfrm>
          <a:prstGeom prst="ellipse">
            <a:avLst/>
          </a:prstGeom>
          <a:solidFill>
            <a:schemeClr val="accent4">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pic>
        <p:nvPicPr>
          <p:cNvPr id="9" name="图片 8"/>
          <p:cNvPicPr>
            <a:picLocks noChangeAspect="1"/>
          </p:cNvPicPr>
          <p:nvPr/>
        </p:nvPicPr>
        <p:blipFill>
          <a:blip r:embed="rId2"/>
          <a:stretch>
            <a:fillRect/>
          </a:stretch>
        </p:blipFill>
        <p:spPr>
          <a:xfrm>
            <a:off x="1501140" y="1154430"/>
            <a:ext cx="8724900" cy="555180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 name="图片 25"/>
          <p:cNvPicPr>
            <a:picLocks noChangeAspect="1"/>
          </p:cNvPicPr>
          <p:nvPr/>
        </p:nvPicPr>
        <p:blipFill>
          <a:blip r:embed="rId1"/>
          <a:stretch>
            <a:fillRect/>
          </a:stretch>
        </p:blipFill>
        <p:spPr>
          <a:xfrm>
            <a:off x="0" y="0"/>
            <a:ext cx="12191365" cy="6858000"/>
          </a:xfrm>
          <a:prstGeom prst="rect">
            <a:avLst/>
          </a:prstGeom>
        </p:spPr>
      </p:pic>
      <p:sp>
        <p:nvSpPr>
          <p:cNvPr id="28" name="椭圆 27"/>
          <p:cNvSpPr/>
          <p:nvPr/>
        </p:nvSpPr>
        <p:spPr>
          <a:xfrm>
            <a:off x="10790555" y="5975350"/>
            <a:ext cx="591820" cy="591820"/>
          </a:xfrm>
          <a:prstGeom prst="ellipse">
            <a:avLst/>
          </a:prstGeom>
          <a:solidFill>
            <a:schemeClr val="accent5">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9" name="椭圆 28"/>
          <p:cNvSpPr/>
          <p:nvPr/>
        </p:nvSpPr>
        <p:spPr>
          <a:xfrm>
            <a:off x="11382375" y="5363845"/>
            <a:ext cx="426720" cy="426720"/>
          </a:xfrm>
          <a:prstGeom prst="ellipse">
            <a:avLst/>
          </a:prstGeom>
          <a:solidFill>
            <a:schemeClr val="accent4">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pic>
        <p:nvPicPr>
          <p:cNvPr id="5" name="图片 4" descr="ergita-sela-hWYOknTtIJk-unsplash"/>
          <p:cNvPicPr>
            <a:picLocks noChangeAspect="1"/>
          </p:cNvPicPr>
          <p:nvPr/>
        </p:nvPicPr>
        <p:blipFill>
          <a:blip r:embed="rId2"/>
          <a:srcRect l="28926" t="2156" r="4172" b="2649"/>
          <a:stretch>
            <a:fillRect/>
          </a:stretch>
        </p:blipFill>
        <p:spPr>
          <a:xfrm>
            <a:off x="1218565" y="1686560"/>
            <a:ext cx="3356610" cy="3355975"/>
          </a:xfrm>
          <a:prstGeom prst="ellipse">
            <a:avLst/>
          </a:prstGeom>
        </p:spPr>
      </p:pic>
      <p:sp>
        <p:nvSpPr>
          <p:cNvPr id="6" name="椭圆 5"/>
          <p:cNvSpPr/>
          <p:nvPr/>
        </p:nvSpPr>
        <p:spPr>
          <a:xfrm>
            <a:off x="1050290" y="1517650"/>
            <a:ext cx="3693160" cy="3693160"/>
          </a:xfrm>
          <a:prstGeom prst="ellipse">
            <a:avLst/>
          </a:prstGeom>
          <a:noFill/>
          <a:ln>
            <a:solidFill>
              <a:schemeClr val="accent3">
                <a:lumMod val="60000"/>
                <a:lumOff val="40000"/>
              </a:schemeClr>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椭圆 6"/>
          <p:cNvSpPr/>
          <p:nvPr/>
        </p:nvSpPr>
        <p:spPr>
          <a:xfrm>
            <a:off x="4249420" y="1078230"/>
            <a:ext cx="688975" cy="688975"/>
          </a:xfrm>
          <a:prstGeom prst="ellipse">
            <a:avLst/>
          </a:prstGeom>
          <a:solidFill>
            <a:schemeClr val="accent4">
              <a:lumMod val="40000"/>
              <a:lumOff val="6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 name="椭圆 7"/>
          <p:cNvSpPr/>
          <p:nvPr/>
        </p:nvSpPr>
        <p:spPr>
          <a:xfrm>
            <a:off x="5073015" y="2199005"/>
            <a:ext cx="365760" cy="365760"/>
          </a:xfrm>
          <a:prstGeom prst="ellipse">
            <a:avLst/>
          </a:prstGeom>
          <a:solidFill>
            <a:schemeClr val="accent5">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9" name="文本框 8"/>
          <p:cNvSpPr txBox="1"/>
          <p:nvPr/>
        </p:nvSpPr>
        <p:spPr>
          <a:xfrm>
            <a:off x="6391275" y="2921635"/>
            <a:ext cx="4178935" cy="1014730"/>
          </a:xfrm>
          <a:prstGeom prst="rect">
            <a:avLst/>
          </a:prstGeom>
          <a:noFill/>
        </p:spPr>
        <p:txBody>
          <a:bodyPr wrap="square" rtlCol="0">
            <a:spAutoFit/>
          </a:bodyPr>
          <a:p>
            <a:pPr algn="dist"/>
            <a:r>
              <a:rPr lang="zh-CN" altLang="en-US" sz="6000">
                <a:solidFill>
                  <a:schemeClr val="accent4">
                    <a:lumMod val="50000"/>
                  </a:schemeClr>
                </a:solidFill>
                <a:latin typeface="思源宋体 CN Heavy" panose="02020900000000000000" charset="-122"/>
                <a:ea typeface="思源宋体 CN Heavy" panose="02020900000000000000" charset="-122"/>
              </a:rPr>
              <a:t>谢谢观看</a:t>
            </a:r>
            <a:endParaRPr lang="zh-CN" altLang="en-US" sz="6000">
              <a:solidFill>
                <a:schemeClr val="accent4">
                  <a:lumMod val="50000"/>
                </a:schemeClr>
              </a:solidFill>
              <a:latin typeface="思源宋体 CN Heavy" panose="02020900000000000000" charset="-122"/>
              <a:ea typeface="思源宋体 CN Heavy" panose="02020900000000000000"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 name="图片 25"/>
          <p:cNvPicPr>
            <a:picLocks noChangeAspect="1"/>
          </p:cNvPicPr>
          <p:nvPr/>
        </p:nvPicPr>
        <p:blipFill>
          <a:blip r:embed="rId1"/>
          <a:stretch>
            <a:fillRect/>
          </a:stretch>
        </p:blipFill>
        <p:spPr>
          <a:xfrm>
            <a:off x="0" y="0"/>
            <a:ext cx="12191365" cy="6858000"/>
          </a:xfrm>
          <a:prstGeom prst="rect">
            <a:avLst/>
          </a:prstGeom>
        </p:spPr>
      </p:pic>
      <p:sp>
        <p:nvSpPr>
          <p:cNvPr id="705" name="Freeform 546"/>
          <p:cNvSpPr>
            <a:spLocks noEditPoints="1"/>
          </p:cNvSpPr>
          <p:nvPr/>
        </p:nvSpPr>
        <p:spPr bwMode="auto">
          <a:xfrm>
            <a:off x="1009015" y="670878"/>
            <a:ext cx="491490" cy="414655"/>
          </a:xfrm>
          <a:custGeom>
            <a:avLst/>
            <a:gdLst>
              <a:gd name="T0" fmla="*/ 262 w 288"/>
              <a:gd name="T1" fmla="*/ 36 h 244"/>
              <a:gd name="T2" fmla="*/ 262 w 288"/>
              <a:gd name="T3" fmla="*/ 0 h 244"/>
              <a:gd name="T4" fmla="*/ 144 w 288"/>
              <a:gd name="T5" fmla="*/ 35 h 244"/>
              <a:gd name="T6" fmla="*/ 26 w 288"/>
              <a:gd name="T7" fmla="*/ 0 h 244"/>
              <a:gd name="T8" fmla="*/ 26 w 288"/>
              <a:gd name="T9" fmla="*/ 36 h 244"/>
              <a:gd name="T10" fmla="*/ 0 w 288"/>
              <a:gd name="T11" fmla="*/ 35 h 244"/>
              <a:gd name="T12" fmla="*/ 0 w 288"/>
              <a:gd name="T13" fmla="*/ 219 h 244"/>
              <a:gd name="T14" fmla="*/ 119 w 288"/>
              <a:gd name="T15" fmla="*/ 231 h 244"/>
              <a:gd name="T16" fmla="*/ 144 w 288"/>
              <a:gd name="T17" fmla="*/ 244 h 244"/>
              <a:gd name="T18" fmla="*/ 169 w 288"/>
              <a:gd name="T19" fmla="*/ 231 h 244"/>
              <a:gd name="T20" fmla="*/ 288 w 288"/>
              <a:gd name="T21" fmla="*/ 219 h 244"/>
              <a:gd name="T22" fmla="*/ 288 w 288"/>
              <a:gd name="T23" fmla="*/ 35 h 244"/>
              <a:gd name="T24" fmla="*/ 262 w 288"/>
              <a:gd name="T25" fmla="*/ 36 h 244"/>
              <a:gd name="T26" fmla="*/ 39 w 288"/>
              <a:gd name="T27" fmla="*/ 13 h 244"/>
              <a:gd name="T28" fmla="*/ 132 w 288"/>
              <a:gd name="T29" fmla="*/ 41 h 244"/>
              <a:gd name="T30" fmla="*/ 135 w 288"/>
              <a:gd name="T31" fmla="*/ 48 h 244"/>
              <a:gd name="T32" fmla="*/ 135 w 288"/>
              <a:gd name="T33" fmla="*/ 207 h 244"/>
              <a:gd name="T34" fmla="*/ 40 w 288"/>
              <a:gd name="T35" fmla="*/ 188 h 244"/>
              <a:gd name="T36" fmla="*/ 39 w 288"/>
              <a:gd name="T37" fmla="*/ 188 h 244"/>
              <a:gd name="T38" fmla="*/ 39 w 288"/>
              <a:gd name="T39" fmla="*/ 13 h 244"/>
              <a:gd name="T40" fmla="*/ 248 w 288"/>
              <a:gd name="T41" fmla="*/ 13 h 244"/>
              <a:gd name="T42" fmla="*/ 248 w 288"/>
              <a:gd name="T43" fmla="*/ 188 h 244"/>
              <a:gd name="T44" fmla="*/ 247 w 288"/>
              <a:gd name="T45" fmla="*/ 188 h 244"/>
              <a:gd name="T46" fmla="*/ 152 w 288"/>
              <a:gd name="T47" fmla="*/ 207 h 244"/>
              <a:gd name="T48" fmla="*/ 152 w 288"/>
              <a:gd name="T49" fmla="*/ 49 h 244"/>
              <a:gd name="T50" fmla="*/ 156 w 288"/>
              <a:gd name="T51" fmla="*/ 41 h 244"/>
              <a:gd name="T52" fmla="*/ 248 w 288"/>
              <a:gd name="T53" fmla="*/ 1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8" h="244">
                <a:moveTo>
                  <a:pt x="262" y="36"/>
                </a:moveTo>
                <a:cubicBezTo>
                  <a:pt x="262" y="0"/>
                  <a:pt x="262" y="0"/>
                  <a:pt x="262" y="0"/>
                </a:cubicBezTo>
                <a:cubicBezTo>
                  <a:pt x="160" y="0"/>
                  <a:pt x="145" y="33"/>
                  <a:pt x="144" y="35"/>
                </a:cubicBezTo>
                <a:cubicBezTo>
                  <a:pt x="143" y="33"/>
                  <a:pt x="127" y="0"/>
                  <a:pt x="26" y="0"/>
                </a:cubicBezTo>
                <a:cubicBezTo>
                  <a:pt x="26" y="36"/>
                  <a:pt x="26" y="36"/>
                  <a:pt x="26" y="36"/>
                </a:cubicBezTo>
                <a:cubicBezTo>
                  <a:pt x="18" y="35"/>
                  <a:pt x="9" y="35"/>
                  <a:pt x="0" y="35"/>
                </a:cubicBezTo>
                <a:cubicBezTo>
                  <a:pt x="0" y="219"/>
                  <a:pt x="0" y="219"/>
                  <a:pt x="0" y="219"/>
                </a:cubicBezTo>
                <a:cubicBezTo>
                  <a:pt x="0" y="219"/>
                  <a:pt x="79" y="210"/>
                  <a:pt x="119" y="231"/>
                </a:cubicBezTo>
                <a:cubicBezTo>
                  <a:pt x="126" y="235"/>
                  <a:pt x="133" y="244"/>
                  <a:pt x="144" y="244"/>
                </a:cubicBezTo>
                <a:cubicBezTo>
                  <a:pt x="155" y="244"/>
                  <a:pt x="162" y="235"/>
                  <a:pt x="169" y="231"/>
                </a:cubicBezTo>
                <a:cubicBezTo>
                  <a:pt x="208" y="210"/>
                  <a:pt x="288" y="219"/>
                  <a:pt x="288" y="219"/>
                </a:cubicBezTo>
                <a:cubicBezTo>
                  <a:pt x="288" y="35"/>
                  <a:pt x="288" y="35"/>
                  <a:pt x="288" y="35"/>
                </a:cubicBezTo>
                <a:cubicBezTo>
                  <a:pt x="278" y="35"/>
                  <a:pt x="270" y="35"/>
                  <a:pt x="262" y="36"/>
                </a:cubicBezTo>
                <a:close/>
                <a:moveTo>
                  <a:pt x="39" y="13"/>
                </a:moveTo>
                <a:cubicBezTo>
                  <a:pt x="117" y="16"/>
                  <a:pt x="131" y="39"/>
                  <a:pt x="132" y="41"/>
                </a:cubicBezTo>
                <a:cubicBezTo>
                  <a:pt x="135" y="48"/>
                  <a:pt x="135" y="48"/>
                  <a:pt x="135" y="48"/>
                </a:cubicBezTo>
                <a:cubicBezTo>
                  <a:pt x="135" y="207"/>
                  <a:pt x="135" y="207"/>
                  <a:pt x="135" y="207"/>
                </a:cubicBezTo>
                <a:cubicBezTo>
                  <a:pt x="107" y="191"/>
                  <a:pt x="66" y="188"/>
                  <a:pt x="40" y="188"/>
                </a:cubicBezTo>
                <a:cubicBezTo>
                  <a:pt x="40" y="188"/>
                  <a:pt x="39" y="188"/>
                  <a:pt x="39" y="188"/>
                </a:cubicBezTo>
                <a:lnTo>
                  <a:pt x="39" y="13"/>
                </a:lnTo>
                <a:close/>
                <a:moveTo>
                  <a:pt x="248" y="13"/>
                </a:moveTo>
                <a:cubicBezTo>
                  <a:pt x="248" y="188"/>
                  <a:pt x="248" y="188"/>
                  <a:pt x="248" y="188"/>
                </a:cubicBezTo>
                <a:cubicBezTo>
                  <a:pt x="248" y="188"/>
                  <a:pt x="248" y="188"/>
                  <a:pt x="247" y="188"/>
                </a:cubicBezTo>
                <a:cubicBezTo>
                  <a:pt x="221" y="188"/>
                  <a:pt x="180" y="191"/>
                  <a:pt x="152" y="207"/>
                </a:cubicBezTo>
                <a:cubicBezTo>
                  <a:pt x="152" y="49"/>
                  <a:pt x="152" y="49"/>
                  <a:pt x="152" y="49"/>
                </a:cubicBezTo>
                <a:cubicBezTo>
                  <a:pt x="156" y="41"/>
                  <a:pt x="156" y="41"/>
                  <a:pt x="156" y="41"/>
                </a:cubicBezTo>
                <a:cubicBezTo>
                  <a:pt x="156" y="39"/>
                  <a:pt x="171" y="16"/>
                  <a:pt x="248" y="13"/>
                </a:cubicBezTo>
                <a:close/>
              </a:path>
            </a:pathLst>
          </a:custGeom>
          <a:solidFill>
            <a:schemeClr val="accent4">
              <a:lumMod val="50000"/>
            </a:schemeClr>
          </a:solidFill>
          <a:ln>
            <a:noFill/>
          </a:ln>
        </p:spPr>
        <p:txBody>
          <a:bodyPr vert="horz" wrap="square" lIns="91440" tIns="45720" rIns="91440" bIns="45720" numCol="1" anchor="t" anchorCtr="0" compatLnSpc="1"/>
          <a:p>
            <a:pPr fontAlgn="auto">
              <a:spcBef>
                <a:spcPts val="0"/>
              </a:spcBef>
              <a:spcAft>
                <a:spcPts val="0"/>
              </a:spcAft>
            </a:pPr>
            <a:endParaRPr lang="zh-CN" altLang="en-US">
              <a:solidFill>
                <a:schemeClr val="accent4">
                  <a:lumMod val="50000"/>
                </a:schemeClr>
              </a:solidFill>
              <a:latin typeface="等线" panose="02010600030101010101" charset="-122"/>
              <a:ea typeface="等线" panose="02010600030101010101" charset="-122"/>
            </a:endParaRPr>
          </a:p>
        </p:txBody>
      </p:sp>
      <p:sp>
        <p:nvSpPr>
          <p:cNvPr id="21" name="文本框 20"/>
          <p:cNvSpPr txBox="1"/>
          <p:nvPr/>
        </p:nvSpPr>
        <p:spPr>
          <a:xfrm>
            <a:off x="1790700" y="601663"/>
            <a:ext cx="2074545" cy="553085"/>
          </a:xfrm>
          <a:prstGeom prst="rect">
            <a:avLst/>
          </a:prstGeom>
          <a:noFill/>
        </p:spPr>
        <p:txBody>
          <a:bodyPr wrap="square" rtlCol="0">
            <a:spAutoFit/>
          </a:bodyPr>
          <a:p>
            <a:pPr algn="just"/>
            <a:r>
              <a:rPr lang="zh-CN" altLang="en-US" sz="3000">
                <a:solidFill>
                  <a:schemeClr val="accent4">
                    <a:lumMod val="50000"/>
                  </a:schemeClr>
                </a:solidFill>
                <a:latin typeface="思源宋体 CN Heavy" panose="02020900000000000000" charset="-122"/>
                <a:ea typeface="思源宋体 CN Heavy" panose="02020900000000000000" charset="-122"/>
              </a:rPr>
              <a:t>目录</a:t>
            </a:r>
            <a:endParaRPr lang="zh-CN" altLang="en-US" sz="3000">
              <a:solidFill>
                <a:schemeClr val="accent4">
                  <a:lumMod val="50000"/>
                </a:schemeClr>
              </a:solidFill>
              <a:latin typeface="思源宋体 CN Heavy" panose="02020900000000000000" charset="-122"/>
              <a:ea typeface="思源宋体 CN Heavy" panose="02020900000000000000" charset="-122"/>
            </a:endParaRPr>
          </a:p>
        </p:txBody>
      </p:sp>
      <p:sp>
        <p:nvSpPr>
          <p:cNvPr id="2" name="文本框 1">
            <a:hlinkClick r:id="rId2" action="ppaction://hlinksldjump"/>
          </p:cNvPr>
          <p:cNvSpPr txBox="1"/>
          <p:nvPr/>
        </p:nvSpPr>
        <p:spPr>
          <a:xfrm>
            <a:off x="1199515" y="2299335"/>
            <a:ext cx="2230755" cy="460375"/>
          </a:xfrm>
          <a:prstGeom prst="rect">
            <a:avLst/>
          </a:prstGeom>
          <a:noFill/>
        </p:spPr>
        <p:txBody>
          <a:bodyPr wrap="square" rtlCol="0">
            <a:spAutoFit/>
          </a:bodyPr>
          <a:p>
            <a:pPr algn="just"/>
            <a:r>
              <a:rPr lang="en-US" altLang="zh-CN" sz="2400">
                <a:solidFill>
                  <a:schemeClr val="accent4">
                    <a:lumMod val="50000"/>
                  </a:schemeClr>
                </a:solidFill>
                <a:latin typeface="思源宋体 CN Heavy" panose="02020900000000000000" charset="-122"/>
                <a:ea typeface="思源宋体 CN Heavy" panose="02020900000000000000" charset="-122"/>
                <a:hlinkClick r:id="rId3" action="ppaction://hlinksldjump"/>
              </a:rPr>
              <a:t>01.</a:t>
            </a:r>
            <a:r>
              <a:rPr lang="en-US" altLang="zh-CN" sz="2400">
                <a:solidFill>
                  <a:schemeClr val="accent4">
                    <a:lumMod val="50000"/>
                  </a:schemeClr>
                </a:solidFill>
                <a:latin typeface="思源宋体 CN Heavy" panose="02020900000000000000" charset="-122"/>
                <a:ea typeface="思源宋体 CN Heavy" panose="02020900000000000000" charset="-122"/>
                <a:hlinkClick r:id="rId2" action="ppaction://hlinksldjump"/>
              </a:rPr>
              <a:t>Mockito</a:t>
            </a:r>
            <a:r>
              <a:rPr lang="zh-CN" altLang="en-US" sz="2400">
                <a:solidFill>
                  <a:schemeClr val="accent4">
                    <a:lumMod val="50000"/>
                  </a:schemeClr>
                </a:solidFill>
                <a:latin typeface="思源宋体 CN Heavy" panose="02020900000000000000" charset="-122"/>
                <a:ea typeface="思源宋体 CN Heavy" panose="02020900000000000000" charset="-122"/>
                <a:hlinkClick r:id="rId3" action="ppaction://hlinksldjump"/>
              </a:rPr>
              <a:t>简介</a:t>
            </a:r>
            <a:endParaRPr lang="zh-CN" altLang="en-US" sz="2400">
              <a:solidFill>
                <a:schemeClr val="accent4">
                  <a:lumMod val="50000"/>
                </a:schemeClr>
              </a:solidFill>
              <a:latin typeface="思源宋体 CN Heavy" panose="02020900000000000000" charset="-122"/>
              <a:ea typeface="思源宋体 CN Heavy" panose="02020900000000000000" charset="-122"/>
            </a:endParaRPr>
          </a:p>
        </p:txBody>
      </p:sp>
      <p:sp>
        <p:nvSpPr>
          <p:cNvPr id="6" name="文本框 5"/>
          <p:cNvSpPr txBox="1"/>
          <p:nvPr/>
        </p:nvSpPr>
        <p:spPr>
          <a:xfrm>
            <a:off x="4801870" y="2299335"/>
            <a:ext cx="2884805" cy="460375"/>
          </a:xfrm>
          <a:prstGeom prst="rect">
            <a:avLst/>
          </a:prstGeom>
          <a:noFill/>
        </p:spPr>
        <p:txBody>
          <a:bodyPr wrap="square" rtlCol="0">
            <a:spAutoFit/>
          </a:bodyPr>
          <a:p>
            <a:pPr algn="just"/>
            <a:r>
              <a:rPr lang="en-US" altLang="zh-CN" sz="2400">
                <a:solidFill>
                  <a:schemeClr val="accent4">
                    <a:lumMod val="50000"/>
                  </a:schemeClr>
                </a:solidFill>
                <a:latin typeface="思源宋体 CN Heavy" panose="02020900000000000000" charset="-122"/>
                <a:ea typeface="思源宋体 CN Heavy" panose="02020900000000000000" charset="-122"/>
              </a:rPr>
              <a:t>02.Mockito</a:t>
            </a:r>
            <a:r>
              <a:rPr lang="zh-CN" altLang="en-US" sz="2400">
                <a:solidFill>
                  <a:schemeClr val="accent4">
                    <a:lumMod val="50000"/>
                  </a:schemeClr>
                </a:solidFill>
                <a:latin typeface="思源宋体 CN Heavy" panose="02020900000000000000" charset="-122"/>
                <a:ea typeface="思源宋体 CN Heavy" panose="02020900000000000000" charset="-122"/>
              </a:rPr>
              <a:t>运行</a:t>
            </a:r>
            <a:r>
              <a:rPr lang="zh-CN" altLang="en-US" sz="2400">
                <a:solidFill>
                  <a:schemeClr val="accent4">
                    <a:lumMod val="50000"/>
                  </a:schemeClr>
                </a:solidFill>
                <a:latin typeface="思源宋体 CN Heavy" panose="02020900000000000000" charset="-122"/>
                <a:ea typeface="思源宋体 CN Heavy" panose="02020900000000000000" charset="-122"/>
              </a:rPr>
              <a:t>原理</a:t>
            </a:r>
            <a:endParaRPr lang="zh-CN" altLang="en-US" sz="2400">
              <a:solidFill>
                <a:schemeClr val="accent4">
                  <a:lumMod val="50000"/>
                </a:schemeClr>
              </a:solidFill>
              <a:latin typeface="思源宋体 CN Heavy" panose="02020900000000000000" charset="-122"/>
              <a:ea typeface="思源宋体 CN Heavy" panose="02020900000000000000" charset="-122"/>
            </a:endParaRPr>
          </a:p>
        </p:txBody>
      </p:sp>
      <p:sp>
        <p:nvSpPr>
          <p:cNvPr id="8" name="文本框 7"/>
          <p:cNvSpPr txBox="1"/>
          <p:nvPr/>
        </p:nvSpPr>
        <p:spPr>
          <a:xfrm>
            <a:off x="8338820" y="2299335"/>
            <a:ext cx="3470275" cy="460375"/>
          </a:xfrm>
          <a:prstGeom prst="rect">
            <a:avLst/>
          </a:prstGeom>
          <a:noFill/>
        </p:spPr>
        <p:txBody>
          <a:bodyPr wrap="square" rtlCol="0">
            <a:spAutoFit/>
          </a:bodyPr>
          <a:p>
            <a:pPr algn="just"/>
            <a:r>
              <a:rPr lang="en-US" altLang="zh-CN" sz="2400">
                <a:solidFill>
                  <a:schemeClr val="accent4">
                    <a:lumMod val="50000"/>
                  </a:schemeClr>
                </a:solidFill>
                <a:latin typeface="思源宋体 CN Heavy" panose="02020900000000000000" charset="-122"/>
                <a:ea typeface="思源宋体 CN Heavy" panose="02020900000000000000" charset="-122"/>
              </a:rPr>
              <a:t>03.</a:t>
            </a:r>
            <a:r>
              <a:rPr lang="zh-CN" altLang="en-US" sz="2400">
                <a:solidFill>
                  <a:schemeClr val="accent4">
                    <a:lumMod val="50000"/>
                  </a:schemeClr>
                </a:solidFill>
                <a:latin typeface="思源宋体 CN Heavy" panose="02020900000000000000" charset="-122"/>
                <a:ea typeface="思源宋体 CN Heavy" panose="02020900000000000000" charset="-122"/>
              </a:rPr>
              <a:t>实现微型</a:t>
            </a:r>
            <a:r>
              <a:rPr lang="en-US" altLang="zh-CN" sz="2400">
                <a:solidFill>
                  <a:schemeClr val="accent4">
                    <a:lumMod val="50000"/>
                  </a:schemeClr>
                </a:solidFill>
                <a:latin typeface="思源宋体 CN Heavy" panose="02020900000000000000" charset="-122"/>
                <a:ea typeface="思源宋体 CN Heavy" panose="02020900000000000000" charset="-122"/>
              </a:rPr>
              <a:t>Mock</a:t>
            </a:r>
            <a:r>
              <a:rPr lang="zh-CN" altLang="en-US" sz="2400">
                <a:solidFill>
                  <a:schemeClr val="accent4">
                    <a:lumMod val="50000"/>
                  </a:schemeClr>
                </a:solidFill>
                <a:latin typeface="思源宋体 CN Heavy" panose="02020900000000000000" charset="-122"/>
                <a:ea typeface="思源宋体 CN Heavy" panose="02020900000000000000" charset="-122"/>
              </a:rPr>
              <a:t>框架</a:t>
            </a:r>
            <a:endParaRPr lang="zh-CN" altLang="en-US" sz="2400">
              <a:solidFill>
                <a:schemeClr val="accent4">
                  <a:lumMod val="50000"/>
                </a:schemeClr>
              </a:solidFill>
              <a:latin typeface="思源宋体 CN Heavy" panose="02020900000000000000" charset="-122"/>
              <a:ea typeface="思源宋体 CN Heavy" panose="02020900000000000000" charset="-122"/>
            </a:endParaRPr>
          </a:p>
        </p:txBody>
      </p:sp>
      <p:sp>
        <p:nvSpPr>
          <p:cNvPr id="9" name="文本框 8"/>
          <p:cNvSpPr txBox="1"/>
          <p:nvPr/>
        </p:nvSpPr>
        <p:spPr>
          <a:xfrm flipH="1">
            <a:off x="7905750" y="4354195"/>
            <a:ext cx="2884805" cy="460375"/>
          </a:xfrm>
          <a:prstGeom prst="rect">
            <a:avLst/>
          </a:prstGeom>
          <a:noFill/>
        </p:spPr>
        <p:txBody>
          <a:bodyPr wrap="square" rtlCol="0">
            <a:spAutoFit/>
          </a:bodyPr>
          <a:p>
            <a:pPr algn="just"/>
            <a:r>
              <a:rPr lang="en-US" altLang="zh-CN" sz="2400">
                <a:solidFill>
                  <a:schemeClr val="accent4">
                    <a:lumMod val="50000"/>
                  </a:schemeClr>
                </a:solidFill>
                <a:latin typeface="思源宋体 CN Heavy" panose="02020900000000000000" charset="-122"/>
                <a:ea typeface="思源宋体 CN Heavy" panose="02020900000000000000" charset="-122"/>
              </a:rPr>
              <a:t>05.</a:t>
            </a:r>
            <a:r>
              <a:rPr lang="en-US" altLang="zh-CN" sz="2400">
                <a:solidFill>
                  <a:schemeClr val="accent4">
                    <a:lumMod val="50000"/>
                  </a:schemeClr>
                </a:solidFill>
                <a:latin typeface="思源宋体 CN Heavy" panose="02020900000000000000" charset="-122"/>
                <a:ea typeface="思源宋体 CN Heavy" panose="02020900000000000000" charset="-122"/>
              </a:rPr>
              <a:t>Mock</a:t>
            </a:r>
            <a:r>
              <a:rPr lang="zh-CN" altLang="en-US" sz="2400">
                <a:solidFill>
                  <a:schemeClr val="accent4">
                    <a:lumMod val="50000"/>
                  </a:schemeClr>
                </a:solidFill>
                <a:latin typeface="思源宋体 CN Heavy" panose="02020900000000000000" charset="-122"/>
                <a:ea typeface="思源宋体 CN Heavy" panose="02020900000000000000" charset="-122"/>
              </a:rPr>
              <a:t>静态</a:t>
            </a:r>
            <a:r>
              <a:rPr lang="zh-CN" altLang="en-US" sz="2400">
                <a:solidFill>
                  <a:schemeClr val="accent4">
                    <a:lumMod val="50000"/>
                  </a:schemeClr>
                </a:solidFill>
                <a:latin typeface="思源宋体 CN Heavy" panose="02020900000000000000" charset="-122"/>
                <a:ea typeface="思源宋体 CN Heavy" panose="02020900000000000000" charset="-122"/>
              </a:rPr>
              <a:t>方法</a:t>
            </a:r>
            <a:endParaRPr lang="zh-CN" altLang="en-US" sz="2400">
              <a:solidFill>
                <a:schemeClr val="accent4">
                  <a:lumMod val="50000"/>
                </a:schemeClr>
              </a:solidFill>
              <a:latin typeface="思源宋体 CN Heavy" panose="02020900000000000000" charset="-122"/>
              <a:ea typeface="思源宋体 CN Heavy" panose="02020900000000000000" charset="-122"/>
            </a:endParaRPr>
          </a:p>
        </p:txBody>
      </p:sp>
      <p:sp>
        <p:nvSpPr>
          <p:cNvPr id="11" name="文本框 10"/>
          <p:cNvSpPr txBox="1"/>
          <p:nvPr/>
        </p:nvSpPr>
        <p:spPr>
          <a:xfrm>
            <a:off x="1199515" y="4354195"/>
            <a:ext cx="3959225" cy="460375"/>
          </a:xfrm>
          <a:prstGeom prst="rect">
            <a:avLst/>
          </a:prstGeom>
          <a:noFill/>
        </p:spPr>
        <p:txBody>
          <a:bodyPr wrap="square" rtlCol="0">
            <a:spAutoFit/>
          </a:bodyPr>
          <a:p>
            <a:pPr algn="just"/>
            <a:r>
              <a:rPr lang="en-US" altLang="zh-CN" sz="2400">
                <a:solidFill>
                  <a:schemeClr val="accent4">
                    <a:lumMod val="50000"/>
                  </a:schemeClr>
                </a:solidFill>
                <a:latin typeface="思源宋体 CN Heavy" panose="02020900000000000000" charset="-122"/>
                <a:ea typeface="思源宋体 CN Heavy" panose="02020900000000000000" charset="-122"/>
              </a:rPr>
              <a:t>04.</a:t>
            </a:r>
            <a:r>
              <a:rPr lang="zh-CN" altLang="en-US" sz="2400">
                <a:solidFill>
                  <a:schemeClr val="accent4">
                    <a:lumMod val="50000"/>
                  </a:schemeClr>
                </a:solidFill>
                <a:latin typeface="思源宋体 CN Heavy" panose="02020900000000000000" charset="-122"/>
                <a:ea typeface="思源宋体 CN Heavy" panose="02020900000000000000" charset="-122"/>
                <a:sym typeface="+mn-ea"/>
              </a:rPr>
              <a:t>mock对象方法的打桩</a:t>
            </a:r>
            <a:endParaRPr lang="zh-CN" altLang="en-US" sz="2400">
              <a:solidFill>
                <a:schemeClr val="accent4">
                  <a:lumMod val="50000"/>
                </a:schemeClr>
              </a:solidFill>
              <a:latin typeface="思源宋体 CN Heavy" panose="02020900000000000000" charset="-122"/>
              <a:ea typeface="思源宋体 CN Heavy" panose="02020900000000000000" charset="-122"/>
            </a:endParaRPr>
          </a:p>
        </p:txBody>
      </p:sp>
      <p:sp>
        <p:nvSpPr>
          <p:cNvPr id="28" name="椭圆 27"/>
          <p:cNvSpPr/>
          <p:nvPr/>
        </p:nvSpPr>
        <p:spPr>
          <a:xfrm>
            <a:off x="10790555" y="5975350"/>
            <a:ext cx="591820" cy="591820"/>
          </a:xfrm>
          <a:prstGeom prst="ellipse">
            <a:avLst/>
          </a:prstGeom>
          <a:solidFill>
            <a:schemeClr val="accent5">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 name="Freeform 546"/>
          <p:cNvSpPr>
            <a:spLocks noEditPoints="1"/>
          </p:cNvSpPr>
          <p:nvPr/>
        </p:nvSpPr>
        <p:spPr bwMode="auto">
          <a:xfrm>
            <a:off x="3275965" y="1216660"/>
            <a:ext cx="5640705" cy="4758690"/>
          </a:xfrm>
          <a:custGeom>
            <a:avLst/>
            <a:gdLst>
              <a:gd name="T0" fmla="*/ 262 w 288"/>
              <a:gd name="T1" fmla="*/ 36 h 244"/>
              <a:gd name="T2" fmla="*/ 262 w 288"/>
              <a:gd name="T3" fmla="*/ 0 h 244"/>
              <a:gd name="T4" fmla="*/ 144 w 288"/>
              <a:gd name="T5" fmla="*/ 35 h 244"/>
              <a:gd name="T6" fmla="*/ 26 w 288"/>
              <a:gd name="T7" fmla="*/ 0 h 244"/>
              <a:gd name="T8" fmla="*/ 26 w 288"/>
              <a:gd name="T9" fmla="*/ 36 h 244"/>
              <a:gd name="T10" fmla="*/ 0 w 288"/>
              <a:gd name="T11" fmla="*/ 35 h 244"/>
              <a:gd name="T12" fmla="*/ 0 w 288"/>
              <a:gd name="T13" fmla="*/ 219 h 244"/>
              <a:gd name="T14" fmla="*/ 119 w 288"/>
              <a:gd name="T15" fmla="*/ 231 h 244"/>
              <a:gd name="T16" fmla="*/ 144 w 288"/>
              <a:gd name="T17" fmla="*/ 244 h 244"/>
              <a:gd name="T18" fmla="*/ 169 w 288"/>
              <a:gd name="T19" fmla="*/ 231 h 244"/>
              <a:gd name="T20" fmla="*/ 288 w 288"/>
              <a:gd name="T21" fmla="*/ 219 h 244"/>
              <a:gd name="T22" fmla="*/ 288 w 288"/>
              <a:gd name="T23" fmla="*/ 35 h 244"/>
              <a:gd name="T24" fmla="*/ 262 w 288"/>
              <a:gd name="T25" fmla="*/ 36 h 244"/>
              <a:gd name="T26" fmla="*/ 39 w 288"/>
              <a:gd name="T27" fmla="*/ 13 h 244"/>
              <a:gd name="T28" fmla="*/ 132 w 288"/>
              <a:gd name="T29" fmla="*/ 41 h 244"/>
              <a:gd name="T30" fmla="*/ 135 w 288"/>
              <a:gd name="T31" fmla="*/ 48 h 244"/>
              <a:gd name="T32" fmla="*/ 135 w 288"/>
              <a:gd name="T33" fmla="*/ 207 h 244"/>
              <a:gd name="T34" fmla="*/ 40 w 288"/>
              <a:gd name="T35" fmla="*/ 188 h 244"/>
              <a:gd name="T36" fmla="*/ 39 w 288"/>
              <a:gd name="T37" fmla="*/ 188 h 244"/>
              <a:gd name="T38" fmla="*/ 39 w 288"/>
              <a:gd name="T39" fmla="*/ 13 h 244"/>
              <a:gd name="T40" fmla="*/ 248 w 288"/>
              <a:gd name="T41" fmla="*/ 13 h 244"/>
              <a:gd name="T42" fmla="*/ 248 w 288"/>
              <a:gd name="T43" fmla="*/ 188 h 244"/>
              <a:gd name="T44" fmla="*/ 247 w 288"/>
              <a:gd name="T45" fmla="*/ 188 h 244"/>
              <a:gd name="T46" fmla="*/ 152 w 288"/>
              <a:gd name="T47" fmla="*/ 207 h 244"/>
              <a:gd name="T48" fmla="*/ 152 w 288"/>
              <a:gd name="T49" fmla="*/ 49 h 244"/>
              <a:gd name="T50" fmla="*/ 156 w 288"/>
              <a:gd name="T51" fmla="*/ 41 h 244"/>
              <a:gd name="T52" fmla="*/ 248 w 288"/>
              <a:gd name="T53" fmla="*/ 1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8" h="244">
                <a:moveTo>
                  <a:pt x="262" y="36"/>
                </a:moveTo>
                <a:cubicBezTo>
                  <a:pt x="262" y="0"/>
                  <a:pt x="262" y="0"/>
                  <a:pt x="262" y="0"/>
                </a:cubicBezTo>
                <a:cubicBezTo>
                  <a:pt x="160" y="0"/>
                  <a:pt x="145" y="33"/>
                  <a:pt x="144" y="35"/>
                </a:cubicBezTo>
                <a:cubicBezTo>
                  <a:pt x="143" y="33"/>
                  <a:pt x="127" y="0"/>
                  <a:pt x="26" y="0"/>
                </a:cubicBezTo>
                <a:cubicBezTo>
                  <a:pt x="26" y="36"/>
                  <a:pt x="26" y="36"/>
                  <a:pt x="26" y="36"/>
                </a:cubicBezTo>
                <a:cubicBezTo>
                  <a:pt x="18" y="35"/>
                  <a:pt x="9" y="35"/>
                  <a:pt x="0" y="35"/>
                </a:cubicBezTo>
                <a:cubicBezTo>
                  <a:pt x="0" y="219"/>
                  <a:pt x="0" y="219"/>
                  <a:pt x="0" y="219"/>
                </a:cubicBezTo>
                <a:cubicBezTo>
                  <a:pt x="0" y="219"/>
                  <a:pt x="79" y="210"/>
                  <a:pt x="119" y="231"/>
                </a:cubicBezTo>
                <a:cubicBezTo>
                  <a:pt x="126" y="235"/>
                  <a:pt x="133" y="244"/>
                  <a:pt x="144" y="244"/>
                </a:cubicBezTo>
                <a:cubicBezTo>
                  <a:pt x="155" y="244"/>
                  <a:pt x="162" y="235"/>
                  <a:pt x="169" y="231"/>
                </a:cubicBezTo>
                <a:cubicBezTo>
                  <a:pt x="208" y="210"/>
                  <a:pt x="288" y="219"/>
                  <a:pt x="288" y="219"/>
                </a:cubicBezTo>
                <a:cubicBezTo>
                  <a:pt x="288" y="35"/>
                  <a:pt x="288" y="35"/>
                  <a:pt x="288" y="35"/>
                </a:cubicBezTo>
                <a:cubicBezTo>
                  <a:pt x="278" y="35"/>
                  <a:pt x="270" y="35"/>
                  <a:pt x="262" y="36"/>
                </a:cubicBezTo>
                <a:close/>
                <a:moveTo>
                  <a:pt x="39" y="13"/>
                </a:moveTo>
                <a:cubicBezTo>
                  <a:pt x="117" y="16"/>
                  <a:pt x="131" y="39"/>
                  <a:pt x="132" y="41"/>
                </a:cubicBezTo>
                <a:cubicBezTo>
                  <a:pt x="135" y="48"/>
                  <a:pt x="135" y="48"/>
                  <a:pt x="135" y="48"/>
                </a:cubicBezTo>
                <a:cubicBezTo>
                  <a:pt x="135" y="207"/>
                  <a:pt x="135" y="207"/>
                  <a:pt x="135" y="207"/>
                </a:cubicBezTo>
                <a:cubicBezTo>
                  <a:pt x="107" y="191"/>
                  <a:pt x="66" y="188"/>
                  <a:pt x="40" y="188"/>
                </a:cubicBezTo>
                <a:cubicBezTo>
                  <a:pt x="40" y="188"/>
                  <a:pt x="39" y="188"/>
                  <a:pt x="39" y="188"/>
                </a:cubicBezTo>
                <a:lnTo>
                  <a:pt x="39" y="13"/>
                </a:lnTo>
                <a:close/>
                <a:moveTo>
                  <a:pt x="248" y="13"/>
                </a:moveTo>
                <a:cubicBezTo>
                  <a:pt x="248" y="188"/>
                  <a:pt x="248" y="188"/>
                  <a:pt x="248" y="188"/>
                </a:cubicBezTo>
                <a:cubicBezTo>
                  <a:pt x="248" y="188"/>
                  <a:pt x="248" y="188"/>
                  <a:pt x="247" y="188"/>
                </a:cubicBezTo>
                <a:cubicBezTo>
                  <a:pt x="221" y="188"/>
                  <a:pt x="180" y="191"/>
                  <a:pt x="152" y="207"/>
                </a:cubicBezTo>
                <a:cubicBezTo>
                  <a:pt x="152" y="49"/>
                  <a:pt x="152" y="49"/>
                  <a:pt x="152" y="49"/>
                </a:cubicBezTo>
                <a:cubicBezTo>
                  <a:pt x="156" y="41"/>
                  <a:pt x="156" y="41"/>
                  <a:pt x="156" y="41"/>
                </a:cubicBezTo>
                <a:cubicBezTo>
                  <a:pt x="156" y="39"/>
                  <a:pt x="171" y="16"/>
                  <a:pt x="248" y="13"/>
                </a:cubicBezTo>
                <a:close/>
              </a:path>
            </a:pathLst>
          </a:custGeom>
          <a:solidFill>
            <a:schemeClr val="accent4">
              <a:lumMod val="50000"/>
              <a:alpha val="8000"/>
            </a:schemeClr>
          </a:solidFill>
          <a:ln>
            <a:noFill/>
          </a:ln>
        </p:spPr>
        <p:txBody>
          <a:bodyPr vert="horz" wrap="square" lIns="91440" tIns="45720" rIns="91440" bIns="45720" numCol="1" anchor="t" anchorCtr="0" compatLnSpc="1"/>
          <a:p>
            <a:pPr fontAlgn="auto">
              <a:spcBef>
                <a:spcPts val="0"/>
              </a:spcBef>
              <a:spcAft>
                <a:spcPts val="0"/>
              </a:spcAft>
            </a:pPr>
            <a:endParaRPr lang="en-US" altLang="zh-CN">
              <a:solidFill>
                <a:schemeClr val="accent4">
                  <a:lumMod val="50000"/>
                </a:schemeClr>
              </a:solidFill>
              <a:latin typeface="思源宋体 CN Heavy" panose="02020900000000000000" charset="-122"/>
              <a:ea typeface="思源宋体 CN Heavy" panose="02020900000000000000" charset="-122"/>
              <a:sym typeface="+mn-ea"/>
            </a:endParaRPr>
          </a:p>
        </p:txBody>
      </p:sp>
      <p:sp>
        <p:nvSpPr>
          <p:cNvPr id="29" name="椭圆 28"/>
          <p:cNvSpPr/>
          <p:nvPr/>
        </p:nvSpPr>
        <p:spPr>
          <a:xfrm>
            <a:off x="11382375" y="5363845"/>
            <a:ext cx="426720" cy="426720"/>
          </a:xfrm>
          <a:prstGeom prst="ellipse">
            <a:avLst/>
          </a:prstGeom>
          <a:solidFill>
            <a:schemeClr val="accent4">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 name="图片 25"/>
          <p:cNvPicPr>
            <a:picLocks noChangeAspect="1"/>
          </p:cNvPicPr>
          <p:nvPr/>
        </p:nvPicPr>
        <p:blipFill>
          <a:blip r:embed="rId1"/>
          <a:stretch>
            <a:fillRect/>
          </a:stretch>
        </p:blipFill>
        <p:spPr>
          <a:xfrm>
            <a:off x="234950" y="346075"/>
            <a:ext cx="12191365" cy="6858000"/>
          </a:xfrm>
          <a:prstGeom prst="rect">
            <a:avLst/>
          </a:prstGeom>
        </p:spPr>
      </p:pic>
      <p:sp>
        <p:nvSpPr>
          <p:cNvPr id="705" name="Freeform 546"/>
          <p:cNvSpPr>
            <a:spLocks noEditPoints="1"/>
          </p:cNvSpPr>
          <p:nvPr/>
        </p:nvSpPr>
        <p:spPr bwMode="auto">
          <a:xfrm>
            <a:off x="1009015" y="670878"/>
            <a:ext cx="491490" cy="414655"/>
          </a:xfrm>
          <a:custGeom>
            <a:avLst/>
            <a:gdLst>
              <a:gd name="T0" fmla="*/ 262 w 288"/>
              <a:gd name="T1" fmla="*/ 36 h 244"/>
              <a:gd name="T2" fmla="*/ 262 w 288"/>
              <a:gd name="T3" fmla="*/ 0 h 244"/>
              <a:gd name="T4" fmla="*/ 144 w 288"/>
              <a:gd name="T5" fmla="*/ 35 h 244"/>
              <a:gd name="T6" fmla="*/ 26 w 288"/>
              <a:gd name="T7" fmla="*/ 0 h 244"/>
              <a:gd name="T8" fmla="*/ 26 w 288"/>
              <a:gd name="T9" fmla="*/ 36 h 244"/>
              <a:gd name="T10" fmla="*/ 0 w 288"/>
              <a:gd name="T11" fmla="*/ 35 h 244"/>
              <a:gd name="T12" fmla="*/ 0 w 288"/>
              <a:gd name="T13" fmla="*/ 219 h 244"/>
              <a:gd name="T14" fmla="*/ 119 w 288"/>
              <a:gd name="T15" fmla="*/ 231 h 244"/>
              <a:gd name="T16" fmla="*/ 144 w 288"/>
              <a:gd name="T17" fmla="*/ 244 h 244"/>
              <a:gd name="T18" fmla="*/ 169 w 288"/>
              <a:gd name="T19" fmla="*/ 231 h 244"/>
              <a:gd name="T20" fmla="*/ 288 w 288"/>
              <a:gd name="T21" fmla="*/ 219 h 244"/>
              <a:gd name="T22" fmla="*/ 288 w 288"/>
              <a:gd name="T23" fmla="*/ 35 h 244"/>
              <a:gd name="T24" fmla="*/ 262 w 288"/>
              <a:gd name="T25" fmla="*/ 36 h 244"/>
              <a:gd name="T26" fmla="*/ 39 w 288"/>
              <a:gd name="T27" fmla="*/ 13 h 244"/>
              <a:gd name="T28" fmla="*/ 132 w 288"/>
              <a:gd name="T29" fmla="*/ 41 h 244"/>
              <a:gd name="T30" fmla="*/ 135 w 288"/>
              <a:gd name="T31" fmla="*/ 48 h 244"/>
              <a:gd name="T32" fmla="*/ 135 w 288"/>
              <a:gd name="T33" fmla="*/ 207 h 244"/>
              <a:gd name="T34" fmla="*/ 40 w 288"/>
              <a:gd name="T35" fmla="*/ 188 h 244"/>
              <a:gd name="T36" fmla="*/ 39 w 288"/>
              <a:gd name="T37" fmla="*/ 188 h 244"/>
              <a:gd name="T38" fmla="*/ 39 w 288"/>
              <a:gd name="T39" fmla="*/ 13 h 244"/>
              <a:gd name="T40" fmla="*/ 248 w 288"/>
              <a:gd name="T41" fmla="*/ 13 h 244"/>
              <a:gd name="T42" fmla="*/ 248 w 288"/>
              <a:gd name="T43" fmla="*/ 188 h 244"/>
              <a:gd name="T44" fmla="*/ 247 w 288"/>
              <a:gd name="T45" fmla="*/ 188 h 244"/>
              <a:gd name="T46" fmla="*/ 152 w 288"/>
              <a:gd name="T47" fmla="*/ 207 h 244"/>
              <a:gd name="T48" fmla="*/ 152 w 288"/>
              <a:gd name="T49" fmla="*/ 49 h 244"/>
              <a:gd name="T50" fmla="*/ 156 w 288"/>
              <a:gd name="T51" fmla="*/ 41 h 244"/>
              <a:gd name="T52" fmla="*/ 248 w 288"/>
              <a:gd name="T53" fmla="*/ 1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8" h="244">
                <a:moveTo>
                  <a:pt x="262" y="36"/>
                </a:moveTo>
                <a:cubicBezTo>
                  <a:pt x="262" y="0"/>
                  <a:pt x="262" y="0"/>
                  <a:pt x="262" y="0"/>
                </a:cubicBezTo>
                <a:cubicBezTo>
                  <a:pt x="160" y="0"/>
                  <a:pt x="145" y="33"/>
                  <a:pt x="144" y="35"/>
                </a:cubicBezTo>
                <a:cubicBezTo>
                  <a:pt x="143" y="33"/>
                  <a:pt x="127" y="0"/>
                  <a:pt x="26" y="0"/>
                </a:cubicBezTo>
                <a:cubicBezTo>
                  <a:pt x="26" y="36"/>
                  <a:pt x="26" y="36"/>
                  <a:pt x="26" y="36"/>
                </a:cubicBezTo>
                <a:cubicBezTo>
                  <a:pt x="18" y="35"/>
                  <a:pt x="9" y="35"/>
                  <a:pt x="0" y="35"/>
                </a:cubicBezTo>
                <a:cubicBezTo>
                  <a:pt x="0" y="219"/>
                  <a:pt x="0" y="219"/>
                  <a:pt x="0" y="219"/>
                </a:cubicBezTo>
                <a:cubicBezTo>
                  <a:pt x="0" y="219"/>
                  <a:pt x="79" y="210"/>
                  <a:pt x="119" y="231"/>
                </a:cubicBezTo>
                <a:cubicBezTo>
                  <a:pt x="126" y="235"/>
                  <a:pt x="133" y="244"/>
                  <a:pt x="144" y="244"/>
                </a:cubicBezTo>
                <a:cubicBezTo>
                  <a:pt x="155" y="244"/>
                  <a:pt x="162" y="235"/>
                  <a:pt x="169" y="231"/>
                </a:cubicBezTo>
                <a:cubicBezTo>
                  <a:pt x="208" y="210"/>
                  <a:pt x="288" y="219"/>
                  <a:pt x="288" y="219"/>
                </a:cubicBezTo>
                <a:cubicBezTo>
                  <a:pt x="288" y="35"/>
                  <a:pt x="288" y="35"/>
                  <a:pt x="288" y="35"/>
                </a:cubicBezTo>
                <a:cubicBezTo>
                  <a:pt x="278" y="35"/>
                  <a:pt x="270" y="35"/>
                  <a:pt x="262" y="36"/>
                </a:cubicBezTo>
                <a:close/>
                <a:moveTo>
                  <a:pt x="39" y="13"/>
                </a:moveTo>
                <a:cubicBezTo>
                  <a:pt x="117" y="16"/>
                  <a:pt x="131" y="39"/>
                  <a:pt x="132" y="41"/>
                </a:cubicBezTo>
                <a:cubicBezTo>
                  <a:pt x="135" y="48"/>
                  <a:pt x="135" y="48"/>
                  <a:pt x="135" y="48"/>
                </a:cubicBezTo>
                <a:cubicBezTo>
                  <a:pt x="135" y="207"/>
                  <a:pt x="135" y="207"/>
                  <a:pt x="135" y="207"/>
                </a:cubicBezTo>
                <a:cubicBezTo>
                  <a:pt x="107" y="191"/>
                  <a:pt x="66" y="188"/>
                  <a:pt x="40" y="188"/>
                </a:cubicBezTo>
                <a:cubicBezTo>
                  <a:pt x="40" y="188"/>
                  <a:pt x="39" y="188"/>
                  <a:pt x="39" y="188"/>
                </a:cubicBezTo>
                <a:lnTo>
                  <a:pt x="39" y="13"/>
                </a:lnTo>
                <a:close/>
                <a:moveTo>
                  <a:pt x="248" y="13"/>
                </a:moveTo>
                <a:cubicBezTo>
                  <a:pt x="248" y="188"/>
                  <a:pt x="248" y="188"/>
                  <a:pt x="248" y="188"/>
                </a:cubicBezTo>
                <a:cubicBezTo>
                  <a:pt x="248" y="188"/>
                  <a:pt x="248" y="188"/>
                  <a:pt x="247" y="188"/>
                </a:cubicBezTo>
                <a:cubicBezTo>
                  <a:pt x="221" y="188"/>
                  <a:pt x="180" y="191"/>
                  <a:pt x="152" y="207"/>
                </a:cubicBezTo>
                <a:cubicBezTo>
                  <a:pt x="152" y="49"/>
                  <a:pt x="152" y="49"/>
                  <a:pt x="152" y="49"/>
                </a:cubicBezTo>
                <a:cubicBezTo>
                  <a:pt x="156" y="41"/>
                  <a:pt x="156" y="41"/>
                  <a:pt x="156" y="41"/>
                </a:cubicBezTo>
                <a:cubicBezTo>
                  <a:pt x="156" y="39"/>
                  <a:pt x="171" y="16"/>
                  <a:pt x="248" y="13"/>
                </a:cubicBezTo>
                <a:close/>
              </a:path>
            </a:pathLst>
          </a:custGeom>
          <a:solidFill>
            <a:schemeClr val="accent4">
              <a:lumMod val="50000"/>
            </a:schemeClr>
          </a:solidFill>
          <a:ln>
            <a:noFill/>
          </a:ln>
        </p:spPr>
        <p:txBody>
          <a:bodyPr vert="horz" wrap="square" lIns="91440" tIns="45720" rIns="91440" bIns="45720" numCol="1" anchor="t" anchorCtr="0" compatLnSpc="1"/>
          <a:p>
            <a:pPr fontAlgn="auto">
              <a:spcBef>
                <a:spcPts val="0"/>
              </a:spcBef>
              <a:spcAft>
                <a:spcPts val="0"/>
              </a:spcAft>
            </a:pPr>
            <a:endParaRPr lang="zh-CN" altLang="en-US">
              <a:solidFill>
                <a:schemeClr val="accent4">
                  <a:lumMod val="50000"/>
                </a:schemeClr>
              </a:solidFill>
              <a:latin typeface="等线" panose="02010600030101010101" charset="-122"/>
              <a:ea typeface="等线" panose="02010600030101010101" charset="-122"/>
            </a:endParaRPr>
          </a:p>
        </p:txBody>
      </p:sp>
      <p:sp>
        <p:nvSpPr>
          <p:cNvPr id="21" name="文本框 20"/>
          <p:cNvSpPr txBox="1"/>
          <p:nvPr/>
        </p:nvSpPr>
        <p:spPr>
          <a:xfrm>
            <a:off x="1790700" y="601980"/>
            <a:ext cx="2366645" cy="553085"/>
          </a:xfrm>
          <a:prstGeom prst="rect">
            <a:avLst/>
          </a:prstGeom>
          <a:noFill/>
        </p:spPr>
        <p:txBody>
          <a:bodyPr wrap="square" rtlCol="0">
            <a:spAutoFit/>
          </a:bodyPr>
          <a:p>
            <a:pPr algn="just"/>
            <a:r>
              <a:rPr lang="en-US" altLang="zh-CN" sz="3000">
                <a:solidFill>
                  <a:schemeClr val="accent4">
                    <a:lumMod val="50000"/>
                  </a:schemeClr>
                </a:solidFill>
                <a:latin typeface="思源宋体 CN Heavy" panose="02020900000000000000" charset="-122"/>
                <a:ea typeface="思源宋体 CN Heavy" panose="02020900000000000000" charset="-122"/>
                <a:sym typeface="+mn-ea"/>
              </a:rPr>
              <a:t>Mockito</a:t>
            </a:r>
            <a:r>
              <a:rPr lang="zh-CN" altLang="en-US" sz="3000">
                <a:solidFill>
                  <a:schemeClr val="accent4">
                    <a:lumMod val="50000"/>
                  </a:schemeClr>
                </a:solidFill>
                <a:latin typeface="思源宋体 CN Heavy" panose="02020900000000000000" charset="-122"/>
                <a:ea typeface="思源宋体 CN Heavy" panose="02020900000000000000" charset="-122"/>
                <a:sym typeface="+mn-ea"/>
              </a:rPr>
              <a:t>简介</a:t>
            </a:r>
            <a:endParaRPr lang="zh-CN" altLang="en-US" sz="3000">
              <a:solidFill>
                <a:schemeClr val="accent4">
                  <a:lumMod val="50000"/>
                </a:schemeClr>
              </a:solidFill>
              <a:latin typeface="思源宋体 CN Heavy" panose="02020900000000000000" charset="-122"/>
              <a:ea typeface="思源宋体 CN Heavy" panose="02020900000000000000" charset="-122"/>
            </a:endParaRPr>
          </a:p>
        </p:txBody>
      </p:sp>
      <p:sp>
        <p:nvSpPr>
          <p:cNvPr id="28" name="椭圆 27"/>
          <p:cNvSpPr/>
          <p:nvPr/>
        </p:nvSpPr>
        <p:spPr>
          <a:xfrm>
            <a:off x="10790555" y="5975350"/>
            <a:ext cx="591820" cy="591820"/>
          </a:xfrm>
          <a:prstGeom prst="ellipse">
            <a:avLst/>
          </a:prstGeom>
          <a:solidFill>
            <a:schemeClr val="accent5">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9" name="椭圆 28"/>
          <p:cNvSpPr/>
          <p:nvPr/>
        </p:nvSpPr>
        <p:spPr>
          <a:xfrm>
            <a:off x="11382375" y="5363845"/>
            <a:ext cx="426720" cy="426720"/>
          </a:xfrm>
          <a:prstGeom prst="ellipse">
            <a:avLst/>
          </a:prstGeom>
          <a:solidFill>
            <a:schemeClr val="accent4">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 name="文本框 3"/>
          <p:cNvSpPr txBox="1"/>
          <p:nvPr/>
        </p:nvSpPr>
        <p:spPr>
          <a:xfrm>
            <a:off x="915035" y="1449705"/>
            <a:ext cx="10154920" cy="3900170"/>
          </a:xfrm>
          <a:prstGeom prst="rect">
            <a:avLst/>
          </a:prstGeom>
          <a:noFill/>
        </p:spPr>
        <p:txBody>
          <a:bodyPr wrap="square" rtlCol="0">
            <a:spAutoFit/>
          </a:bodyPr>
          <a:p>
            <a:pPr marL="285750" indent="-285750" algn="just">
              <a:lnSpc>
                <a:spcPct val="150000"/>
              </a:lnSpc>
              <a:buFont typeface="Wingdings" panose="05000000000000000000" charset="0"/>
              <a:buChar char="l"/>
            </a:pPr>
            <a:r>
              <a:rPr lang="zh-CN" altLang="en-US" sz="1500">
                <a:solidFill>
                  <a:schemeClr val="accent5">
                    <a:lumMod val="50000"/>
                  </a:schemeClr>
                </a:solidFill>
                <a:latin typeface="思源宋体 CN Medium" panose="02020500000000000000" charset="-122"/>
                <a:ea typeface="思源宋体 CN Medium" panose="02020500000000000000" charset="-122"/>
              </a:rPr>
              <a:t>测试驱动的开发(Test Driven Design, TDD)要求我们先写单元测试，再写实现代码。在写单元测试的过程中，一个很普遍的问题是，要测试的类会有很多依赖，这些依赖的类/对象/资源又会有别的依赖，从而形成一个大的依赖树，要在单元测试的环境中完整地构建这样的依赖，是一件很困难的事情。</a:t>
            </a:r>
            <a:endParaRPr lang="zh-CN" altLang="en-US" sz="1500">
              <a:solidFill>
                <a:schemeClr val="accent5">
                  <a:lumMod val="50000"/>
                </a:schemeClr>
              </a:solidFill>
              <a:latin typeface="思源宋体 CN Medium" panose="02020500000000000000" charset="-122"/>
              <a:ea typeface="思源宋体 CN Medium" panose="02020500000000000000" charset="-122"/>
            </a:endParaRPr>
          </a:p>
          <a:p>
            <a:pPr marL="285750" indent="-285750" algn="just">
              <a:lnSpc>
                <a:spcPct val="150000"/>
              </a:lnSpc>
              <a:buFont typeface="Wingdings" panose="05000000000000000000" charset="0"/>
              <a:buChar char="l"/>
            </a:pPr>
            <a:endParaRPr lang="zh-CN" altLang="en-US" sz="1500">
              <a:solidFill>
                <a:schemeClr val="accent5">
                  <a:lumMod val="50000"/>
                </a:schemeClr>
              </a:solidFill>
              <a:latin typeface="思源宋体 CN Medium" panose="02020500000000000000" charset="-122"/>
              <a:ea typeface="思源宋体 CN Medium" panose="02020500000000000000" charset="-122"/>
            </a:endParaRPr>
          </a:p>
          <a:p>
            <a:pPr marL="285750" indent="-285750" algn="just">
              <a:lnSpc>
                <a:spcPct val="150000"/>
              </a:lnSpc>
              <a:buFont typeface="Wingdings" panose="05000000000000000000" charset="0"/>
              <a:buChar char="l"/>
            </a:pPr>
            <a:r>
              <a:rPr lang="zh-CN" altLang="en-US" sz="1500">
                <a:solidFill>
                  <a:schemeClr val="accent5">
                    <a:lumMod val="50000"/>
                  </a:schemeClr>
                </a:solidFill>
                <a:latin typeface="思源宋体 CN Medium" panose="02020500000000000000" charset="-122"/>
                <a:ea typeface="思源宋体 CN Medium" panose="02020500000000000000" charset="-122"/>
              </a:rPr>
              <a:t>所幸，我们有一个应对这个问题的办法：Mock。简单地说就是对测试的类所依赖的其他类和对象，进行mock － 构建它们的一个假的对象，定义这些假对象上的行为，然后提供给被测试对象使用。被测试对象像使用真的对象一样使用它们。用这种方式，我们可以把测试的目标限定于被测试对象本身，就如同在被测试对象周围做了一个划断，形成了一个尽量小的被测试目标。Mock的框架有很多，最为知名的一个是Mockito，这是一个开源项目，使用广泛。</a:t>
            </a:r>
            <a:endParaRPr lang="zh-CN" altLang="en-US" sz="1500">
              <a:solidFill>
                <a:schemeClr val="accent5">
                  <a:lumMod val="50000"/>
                </a:schemeClr>
              </a:solidFill>
              <a:latin typeface="思源宋体 CN Medium" panose="02020500000000000000" charset="-122"/>
              <a:ea typeface="思源宋体 CN Medium" panose="02020500000000000000" charset="-122"/>
            </a:endParaRPr>
          </a:p>
          <a:p>
            <a:pPr marL="285750" indent="-285750" algn="just">
              <a:lnSpc>
                <a:spcPct val="150000"/>
              </a:lnSpc>
              <a:buFont typeface="Wingdings" panose="05000000000000000000" charset="0"/>
              <a:buChar char="l"/>
            </a:pPr>
            <a:endParaRPr lang="zh-CN" altLang="en-US" sz="1500">
              <a:solidFill>
                <a:schemeClr val="accent5">
                  <a:lumMod val="50000"/>
                </a:schemeClr>
              </a:solidFill>
              <a:latin typeface="思源宋体 CN Medium" panose="02020500000000000000" charset="-122"/>
              <a:ea typeface="思源宋体 CN Medium" panose="02020500000000000000" charset="-122"/>
            </a:endParaRPr>
          </a:p>
          <a:p>
            <a:pPr marL="285750" indent="-285750" algn="just">
              <a:lnSpc>
                <a:spcPct val="150000"/>
              </a:lnSpc>
              <a:buFont typeface="Wingdings" panose="05000000000000000000" charset="0"/>
              <a:buChar char="l"/>
            </a:pPr>
            <a:r>
              <a:rPr lang="zh-CN" altLang="en-US" sz="1500">
                <a:solidFill>
                  <a:schemeClr val="accent5">
                    <a:lumMod val="50000"/>
                  </a:schemeClr>
                </a:solidFill>
                <a:latin typeface="思源宋体 CN Medium" panose="02020500000000000000" charset="-122"/>
                <a:ea typeface="思源宋体 CN Medium" panose="02020500000000000000" charset="-122"/>
              </a:rPr>
              <a:t>Mockito是一个mocking框架，让你用简单干净的API写漂亮的测试代码。Mockito不会让你混乱，因为测试代码具有非常好的可读性，Mockito可以创建纯净的环境来进行代码功能的验证。</a:t>
            </a:r>
            <a:endParaRPr lang="zh-CN" altLang="en-US" sz="1500">
              <a:solidFill>
                <a:schemeClr val="accent5">
                  <a:lumMod val="50000"/>
                </a:schemeClr>
              </a:solidFill>
              <a:latin typeface="思源宋体 CN Medium" panose="02020500000000000000" charset="-122"/>
              <a:ea typeface="思源宋体 CN Medium" panose="02020500000000000000"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 name="图片 25"/>
          <p:cNvPicPr>
            <a:picLocks noChangeAspect="1"/>
          </p:cNvPicPr>
          <p:nvPr/>
        </p:nvPicPr>
        <p:blipFill>
          <a:blip r:embed="rId1"/>
          <a:stretch>
            <a:fillRect/>
          </a:stretch>
        </p:blipFill>
        <p:spPr>
          <a:xfrm>
            <a:off x="451485" y="602615"/>
            <a:ext cx="11211560" cy="5696585"/>
          </a:xfrm>
          <a:prstGeom prst="rect">
            <a:avLst/>
          </a:prstGeom>
        </p:spPr>
      </p:pic>
      <p:sp>
        <p:nvSpPr>
          <p:cNvPr id="705" name="Freeform 546"/>
          <p:cNvSpPr>
            <a:spLocks noEditPoints="1"/>
          </p:cNvSpPr>
          <p:nvPr/>
        </p:nvSpPr>
        <p:spPr bwMode="auto">
          <a:xfrm>
            <a:off x="1009015" y="670878"/>
            <a:ext cx="491490" cy="414655"/>
          </a:xfrm>
          <a:custGeom>
            <a:avLst/>
            <a:gdLst>
              <a:gd name="T0" fmla="*/ 262 w 288"/>
              <a:gd name="T1" fmla="*/ 36 h 244"/>
              <a:gd name="T2" fmla="*/ 262 w 288"/>
              <a:gd name="T3" fmla="*/ 0 h 244"/>
              <a:gd name="T4" fmla="*/ 144 w 288"/>
              <a:gd name="T5" fmla="*/ 35 h 244"/>
              <a:gd name="T6" fmla="*/ 26 w 288"/>
              <a:gd name="T7" fmla="*/ 0 h 244"/>
              <a:gd name="T8" fmla="*/ 26 w 288"/>
              <a:gd name="T9" fmla="*/ 36 h 244"/>
              <a:gd name="T10" fmla="*/ 0 w 288"/>
              <a:gd name="T11" fmla="*/ 35 h 244"/>
              <a:gd name="T12" fmla="*/ 0 w 288"/>
              <a:gd name="T13" fmla="*/ 219 h 244"/>
              <a:gd name="T14" fmla="*/ 119 w 288"/>
              <a:gd name="T15" fmla="*/ 231 h 244"/>
              <a:gd name="T16" fmla="*/ 144 w 288"/>
              <a:gd name="T17" fmla="*/ 244 h 244"/>
              <a:gd name="T18" fmla="*/ 169 w 288"/>
              <a:gd name="T19" fmla="*/ 231 h 244"/>
              <a:gd name="T20" fmla="*/ 288 w 288"/>
              <a:gd name="T21" fmla="*/ 219 h 244"/>
              <a:gd name="T22" fmla="*/ 288 w 288"/>
              <a:gd name="T23" fmla="*/ 35 h 244"/>
              <a:gd name="T24" fmla="*/ 262 w 288"/>
              <a:gd name="T25" fmla="*/ 36 h 244"/>
              <a:gd name="T26" fmla="*/ 39 w 288"/>
              <a:gd name="T27" fmla="*/ 13 h 244"/>
              <a:gd name="T28" fmla="*/ 132 w 288"/>
              <a:gd name="T29" fmla="*/ 41 h 244"/>
              <a:gd name="T30" fmla="*/ 135 w 288"/>
              <a:gd name="T31" fmla="*/ 48 h 244"/>
              <a:gd name="T32" fmla="*/ 135 w 288"/>
              <a:gd name="T33" fmla="*/ 207 h 244"/>
              <a:gd name="T34" fmla="*/ 40 w 288"/>
              <a:gd name="T35" fmla="*/ 188 h 244"/>
              <a:gd name="T36" fmla="*/ 39 w 288"/>
              <a:gd name="T37" fmla="*/ 188 h 244"/>
              <a:gd name="T38" fmla="*/ 39 w 288"/>
              <a:gd name="T39" fmla="*/ 13 h 244"/>
              <a:gd name="T40" fmla="*/ 248 w 288"/>
              <a:gd name="T41" fmla="*/ 13 h 244"/>
              <a:gd name="T42" fmla="*/ 248 w 288"/>
              <a:gd name="T43" fmla="*/ 188 h 244"/>
              <a:gd name="T44" fmla="*/ 247 w 288"/>
              <a:gd name="T45" fmla="*/ 188 h 244"/>
              <a:gd name="T46" fmla="*/ 152 w 288"/>
              <a:gd name="T47" fmla="*/ 207 h 244"/>
              <a:gd name="T48" fmla="*/ 152 w 288"/>
              <a:gd name="T49" fmla="*/ 49 h 244"/>
              <a:gd name="T50" fmla="*/ 156 w 288"/>
              <a:gd name="T51" fmla="*/ 41 h 244"/>
              <a:gd name="T52" fmla="*/ 248 w 288"/>
              <a:gd name="T53" fmla="*/ 1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8" h="244">
                <a:moveTo>
                  <a:pt x="262" y="36"/>
                </a:moveTo>
                <a:cubicBezTo>
                  <a:pt x="262" y="0"/>
                  <a:pt x="262" y="0"/>
                  <a:pt x="262" y="0"/>
                </a:cubicBezTo>
                <a:cubicBezTo>
                  <a:pt x="160" y="0"/>
                  <a:pt x="145" y="33"/>
                  <a:pt x="144" y="35"/>
                </a:cubicBezTo>
                <a:cubicBezTo>
                  <a:pt x="143" y="33"/>
                  <a:pt x="127" y="0"/>
                  <a:pt x="26" y="0"/>
                </a:cubicBezTo>
                <a:cubicBezTo>
                  <a:pt x="26" y="36"/>
                  <a:pt x="26" y="36"/>
                  <a:pt x="26" y="36"/>
                </a:cubicBezTo>
                <a:cubicBezTo>
                  <a:pt x="18" y="35"/>
                  <a:pt x="9" y="35"/>
                  <a:pt x="0" y="35"/>
                </a:cubicBezTo>
                <a:cubicBezTo>
                  <a:pt x="0" y="219"/>
                  <a:pt x="0" y="219"/>
                  <a:pt x="0" y="219"/>
                </a:cubicBezTo>
                <a:cubicBezTo>
                  <a:pt x="0" y="219"/>
                  <a:pt x="79" y="210"/>
                  <a:pt x="119" y="231"/>
                </a:cubicBezTo>
                <a:cubicBezTo>
                  <a:pt x="126" y="235"/>
                  <a:pt x="133" y="244"/>
                  <a:pt x="144" y="244"/>
                </a:cubicBezTo>
                <a:cubicBezTo>
                  <a:pt x="155" y="244"/>
                  <a:pt x="162" y="235"/>
                  <a:pt x="169" y="231"/>
                </a:cubicBezTo>
                <a:cubicBezTo>
                  <a:pt x="208" y="210"/>
                  <a:pt x="288" y="219"/>
                  <a:pt x="288" y="219"/>
                </a:cubicBezTo>
                <a:cubicBezTo>
                  <a:pt x="288" y="35"/>
                  <a:pt x="288" y="35"/>
                  <a:pt x="288" y="35"/>
                </a:cubicBezTo>
                <a:cubicBezTo>
                  <a:pt x="278" y="35"/>
                  <a:pt x="270" y="35"/>
                  <a:pt x="262" y="36"/>
                </a:cubicBezTo>
                <a:close/>
                <a:moveTo>
                  <a:pt x="39" y="13"/>
                </a:moveTo>
                <a:cubicBezTo>
                  <a:pt x="117" y="16"/>
                  <a:pt x="131" y="39"/>
                  <a:pt x="132" y="41"/>
                </a:cubicBezTo>
                <a:cubicBezTo>
                  <a:pt x="135" y="48"/>
                  <a:pt x="135" y="48"/>
                  <a:pt x="135" y="48"/>
                </a:cubicBezTo>
                <a:cubicBezTo>
                  <a:pt x="135" y="207"/>
                  <a:pt x="135" y="207"/>
                  <a:pt x="135" y="207"/>
                </a:cubicBezTo>
                <a:cubicBezTo>
                  <a:pt x="107" y="191"/>
                  <a:pt x="66" y="188"/>
                  <a:pt x="40" y="188"/>
                </a:cubicBezTo>
                <a:cubicBezTo>
                  <a:pt x="40" y="188"/>
                  <a:pt x="39" y="188"/>
                  <a:pt x="39" y="188"/>
                </a:cubicBezTo>
                <a:lnTo>
                  <a:pt x="39" y="13"/>
                </a:lnTo>
                <a:close/>
                <a:moveTo>
                  <a:pt x="248" y="13"/>
                </a:moveTo>
                <a:cubicBezTo>
                  <a:pt x="248" y="188"/>
                  <a:pt x="248" y="188"/>
                  <a:pt x="248" y="188"/>
                </a:cubicBezTo>
                <a:cubicBezTo>
                  <a:pt x="248" y="188"/>
                  <a:pt x="248" y="188"/>
                  <a:pt x="247" y="188"/>
                </a:cubicBezTo>
                <a:cubicBezTo>
                  <a:pt x="221" y="188"/>
                  <a:pt x="180" y="191"/>
                  <a:pt x="152" y="207"/>
                </a:cubicBezTo>
                <a:cubicBezTo>
                  <a:pt x="152" y="49"/>
                  <a:pt x="152" y="49"/>
                  <a:pt x="152" y="49"/>
                </a:cubicBezTo>
                <a:cubicBezTo>
                  <a:pt x="156" y="41"/>
                  <a:pt x="156" y="41"/>
                  <a:pt x="156" y="41"/>
                </a:cubicBezTo>
                <a:cubicBezTo>
                  <a:pt x="156" y="39"/>
                  <a:pt x="171" y="16"/>
                  <a:pt x="248" y="13"/>
                </a:cubicBezTo>
                <a:close/>
              </a:path>
            </a:pathLst>
          </a:custGeom>
          <a:solidFill>
            <a:schemeClr val="accent4">
              <a:lumMod val="50000"/>
            </a:schemeClr>
          </a:solidFill>
          <a:ln>
            <a:noFill/>
          </a:ln>
        </p:spPr>
        <p:txBody>
          <a:bodyPr vert="horz" wrap="square" lIns="91440" tIns="45720" rIns="91440" bIns="45720" numCol="1" anchor="t" anchorCtr="0" compatLnSpc="1"/>
          <a:p>
            <a:pPr fontAlgn="auto">
              <a:spcBef>
                <a:spcPts val="0"/>
              </a:spcBef>
              <a:spcAft>
                <a:spcPts val="0"/>
              </a:spcAft>
            </a:pPr>
            <a:endParaRPr lang="zh-CN" altLang="en-US">
              <a:solidFill>
                <a:schemeClr val="accent4">
                  <a:lumMod val="50000"/>
                </a:schemeClr>
              </a:solidFill>
              <a:latin typeface="等线" panose="02010600030101010101" charset="-122"/>
              <a:ea typeface="等线" panose="02010600030101010101" charset="-122"/>
            </a:endParaRPr>
          </a:p>
        </p:txBody>
      </p:sp>
      <p:sp>
        <p:nvSpPr>
          <p:cNvPr id="21" name="文本框 20"/>
          <p:cNvSpPr txBox="1"/>
          <p:nvPr/>
        </p:nvSpPr>
        <p:spPr>
          <a:xfrm>
            <a:off x="1790700" y="601980"/>
            <a:ext cx="2366645" cy="553085"/>
          </a:xfrm>
          <a:prstGeom prst="rect">
            <a:avLst/>
          </a:prstGeom>
          <a:noFill/>
        </p:spPr>
        <p:txBody>
          <a:bodyPr wrap="square" rtlCol="0">
            <a:spAutoFit/>
          </a:bodyPr>
          <a:p>
            <a:pPr algn="just"/>
            <a:r>
              <a:rPr lang="en-US" altLang="zh-CN" sz="3000">
                <a:solidFill>
                  <a:schemeClr val="accent4">
                    <a:lumMod val="50000"/>
                  </a:schemeClr>
                </a:solidFill>
                <a:latin typeface="思源宋体 CN Heavy" panose="02020900000000000000" charset="-122"/>
                <a:ea typeface="思源宋体 CN Heavy" panose="02020900000000000000" charset="-122"/>
                <a:sym typeface="+mn-ea"/>
                <a:hlinkClick r:id="rId2" action="ppaction://hlinksldjump"/>
              </a:rPr>
              <a:t>Mockito</a:t>
            </a:r>
            <a:r>
              <a:rPr lang="zh-CN" altLang="en-US" sz="3000">
                <a:solidFill>
                  <a:schemeClr val="accent4">
                    <a:lumMod val="50000"/>
                  </a:schemeClr>
                </a:solidFill>
                <a:latin typeface="思源宋体 CN Heavy" panose="02020900000000000000" charset="-122"/>
                <a:ea typeface="思源宋体 CN Heavy" panose="02020900000000000000" charset="-122"/>
                <a:sym typeface="+mn-ea"/>
                <a:hlinkClick r:id="rId2" action="ppaction://hlinksldjump"/>
              </a:rPr>
              <a:t>简介</a:t>
            </a:r>
            <a:endParaRPr lang="zh-CN" altLang="en-US" sz="3000">
              <a:solidFill>
                <a:schemeClr val="accent4">
                  <a:lumMod val="50000"/>
                </a:schemeClr>
              </a:solidFill>
              <a:latin typeface="思源宋体 CN Heavy" panose="02020900000000000000" charset="-122"/>
              <a:ea typeface="思源宋体 CN Heavy" panose="02020900000000000000" charset="-122"/>
            </a:endParaRPr>
          </a:p>
        </p:txBody>
      </p:sp>
      <p:sp>
        <p:nvSpPr>
          <p:cNvPr id="28" name="椭圆 27"/>
          <p:cNvSpPr/>
          <p:nvPr/>
        </p:nvSpPr>
        <p:spPr>
          <a:xfrm>
            <a:off x="10790555" y="5975350"/>
            <a:ext cx="591820" cy="591820"/>
          </a:xfrm>
          <a:prstGeom prst="ellipse">
            <a:avLst/>
          </a:prstGeom>
          <a:solidFill>
            <a:schemeClr val="accent5">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9" name="椭圆 28"/>
          <p:cNvSpPr/>
          <p:nvPr/>
        </p:nvSpPr>
        <p:spPr>
          <a:xfrm>
            <a:off x="11382375" y="5363845"/>
            <a:ext cx="426720" cy="426720"/>
          </a:xfrm>
          <a:prstGeom prst="ellipse">
            <a:avLst/>
          </a:prstGeom>
          <a:solidFill>
            <a:schemeClr val="accent4">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pic>
        <p:nvPicPr>
          <p:cNvPr id="2" name="ECB019B1-382A-4266-B25C-5B523AA43C14-1" descr="wpsoffice"/>
          <p:cNvPicPr>
            <a:picLocks noChangeAspect="1"/>
          </p:cNvPicPr>
          <p:nvPr/>
        </p:nvPicPr>
        <p:blipFill>
          <a:blip r:embed="rId3"/>
          <a:stretch>
            <a:fillRect/>
          </a:stretch>
        </p:blipFill>
        <p:spPr>
          <a:xfrm>
            <a:off x="833120" y="884555"/>
            <a:ext cx="5502275" cy="4074160"/>
          </a:xfrm>
          <a:prstGeom prst="rect">
            <a:avLst/>
          </a:prstGeom>
        </p:spPr>
      </p:pic>
      <p:pic>
        <p:nvPicPr>
          <p:cNvPr id="3" name="ECB019B1-382A-4266-B25C-5B523AA43C14-2" descr="wpsoffice"/>
          <p:cNvPicPr>
            <a:picLocks noChangeAspect="1"/>
          </p:cNvPicPr>
          <p:nvPr/>
        </p:nvPicPr>
        <p:blipFill>
          <a:blip r:embed="rId4"/>
          <a:stretch>
            <a:fillRect/>
          </a:stretch>
        </p:blipFill>
        <p:spPr>
          <a:xfrm>
            <a:off x="6335395" y="671195"/>
            <a:ext cx="5626100" cy="4165600"/>
          </a:xfrm>
          <a:prstGeom prst="rect">
            <a:avLst/>
          </a:prstGeom>
        </p:spPr>
      </p:pic>
      <p:sp>
        <p:nvSpPr>
          <p:cNvPr id="5" name="文本框 4"/>
          <p:cNvSpPr txBox="1"/>
          <p:nvPr/>
        </p:nvSpPr>
        <p:spPr>
          <a:xfrm>
            <a:off x="644525" y="4700270"/>
            <a:ext cx="11018520" cy="1753235"/>
          </a:xfrm>
          <a:prstGeom prst="rect">
            <a:avLst/>
          </a:prstGeom>
          <a:noFill/>
        </p:spPr>
        <p:txBody>
          <a:bodyPr wrap="square" rtlCol="0">
            <a:spAutoFit/>
          </a:bodyPr>
          <a:p>
            <a:r>
              <a:rPr lang="en-US" altLang="zh-CN"/>
              <a:t>ServiceA中的Func1调用了另外一个ServiceB里的Func2以及Dao层1和2两个类中的CRUD的方法，如果想对ServiceA进行单元测试，首先需要把serviceB和Dao1,Dao2三个类的实例构建出来，并且在测试ServiceA的Func1时，肯定会执行ServiceB中的Func2和Dao1和2两个类中的CRUD的方法，如果这三个方法中出错，也会导致单元测试异常，这不是</a:t>
            </a:r>
            <a:r>
              <a:rPr lang="zh-CN" altLang="en-US"/>
              <a:t>想要的结果</a:t>
            </a:r>
            <a:r>
              <a:rPr lang="en-US" altLang="zh-CN"/>
              <a:t>，只需要测试ServiceA中的Func1功能是否正确，另外的三个方法有专门的测试类会对他们进行测试</a:t>
            </a:r>
            <a:endParaRPr lang="en-US" altLang="zh-CN"/>
          </a:p>
          <a:p>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 name="图片 25"/>
          <p:cNvPicPr>
            <a:picLocks noChangeAspect="1"/>
          </p:cNvPicPr>
          <p:nvPr/>
        </p:nvPicPr>
        <p:blipFill>
          <a:blip r:embed="rId1"/>
          <a:stretch>
            <a:fillRect/>
          </a:stretch>
        </p:blipFill>
        <p:spPr>
          <a:xfrm>
            <a:off x="0" y="0"/>
            <a:ext cx="12191365" cy="6858000"/>
          </a:xfrm>
          <a:prstGeom prst="rect">
            <a:avLst/>
          </a:prstGeom>
        </p:spPr>
      </p:pic>
      <p:sp>
        <p:nvSpPr>
          <p:cNvPr id="705" name="Freeform 546"/>
          <p:cNvSpPr>
            <a:spLocks noEditPoints="1"/>
          </p:cNvSpPr>
          <p:nvPr/>
        </p:nvSpPr>
        <p:spPr bwMode="auto">
          <a:xfrm>
            <a:off x="1009015" y="670878"/>
            <a:ext cx="491490" cy="414655"/>
          </a:xfrm>
          <a:custGeom>
            <a:avLst/>
            <a:gdLst>
              <a:gd name="T0" fmla="*/ 262 w 288"/>
              <a:gd name="T1" fmla="*/ 36 h 244"/>
              <a:gd name="T2" fmla="*/ 262 w 288"/>
              <a:gd name="T3" fmla="*/ 0 h 244"/>
              <a:gd name="T4" fmla="*/ 144 w 288"/>
              <a:gd name="T5" fmla="*/ 35 h 244"/>
              <a:gd name="T6" fmla="*/ 26 w 288"/>
              <a:gd name="T7" fmla="*/ 0 h 244"/>
              <a:gd name="T8" fmla="*/ 26 w 288"/>
              <a:gd name="T9" fmla="*/ 36 h 244"/>
              <a:gd name="T10" fmla="*/ 0 w 288"/>
              <a:gd name="T11" fmla="*/ 35 h 244"/>
              <a:gd name="T12" fmla="*/ 0 w 288"/>
              <a:gd name="T13" fmla="*/ 219 h 244"/>
              <a:gd name="T14" fmla="*/ 119 w 288"/>
              <a:gd name="T15" fmla="*/ 231 h 244"/>
              <a:gd name="T16" fmla="*/ 144 w 288"/>
              <a:gd name="T17" fmla="*/ 244 h 244"/>
              <a:gd name="T18" fmla="*/ 169 w 288"/>
              <a:gd name="T19" fmla="*/ 231 h 244"/>
              <a:gd name="T20" fmla="*/ 288 w 288"/>
              <a:gd name="T21" fmla="*/ 219 h 244"/>
              <a:gd name="T22" fmla="*/ 288 w 288"/>
              <a:gd name="T23" fmla="*/ 35 h 244"/>
              <a:gd name="T24" fmla="*/ 262 w 288"/>
              <a:gd name="T25" fmla="*/ 36 h 244"/>
              <a:gd name="T26" fmla="*/ 39 w 288"/>
              <a:gd name="T27" fmla="*/ 13 h 244"/>
              <a:gd name="T28" fmla="*/ 132 w 288"/>
              <a:gd name="T29" fmla="*/ 41 h 244"/>
              <a:gd name="T30" fmla="*/ 135 w 288"/>
              <a:gd name="T31" fmla="*/ 48 h 244"/>
              <a:gd name="T32" fmla="*/ 135 w 288"/>
              <a:gd name="T33" fmla="*/ 207 h 244"/>
              <a:gd name="T34" fmla="*/ 40 w 288"/>
              <a:gd name="T35" fmla="*/ 188 h 244"/>
              <a:gd name="T36" fmla="*/ 39 w 288"/>
              <a:gd name="T37" fmla="*/ 188 h 244"/>
              <a:gd name="T38" fmla="*/ 39 w 288"/>
              <a:gd name="T39" fmla="*/ 13 h 244"/>
              <a:gd name="T40" fmla="*/ 248 w 288"/>
              <a:gd name="T41" fmla="*/ 13 h 244"/>
              <a:gd name="T42" fmla="*/ 248 w 288"/>
              <a:gd name="T43" fmla="*/ 188 h 244"/>
              <a:gd name="T44" fmla="*/ 247 w 288"/>
              <a:gd name="T45" fmla="*/ 188 h 244"/>
              <a:gd name="T46" fmla="*/ 152 w 288"/>
              <a:gd name="T47" fmla="*/ 207 h 244"/>
              <a:gd name="T48" fmla="*/ 152 w 288"/>
              <a:gd name="T49" fmla="*/ 49 h 244"/>
              <a:gd name="T50" fmla="*/ 156 w 288"/>
              <a:gd name="T51" fmla="*/ 41 h 244"/>
              <a:gd name="T52" fmla="*/ 248 w 288"/>
              <a:gd name="T53" fmla="*/ 1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8" h="244">
                <a:moveTo>
                  <a:pt x="262" y="36"/>
                </a:moveTo>
                <a:cubicBezTo>
                  <a:pt x="262" y="0"/>
                  <a:pt x="262" y="0"/>
                  <a:pt x="262" y="0"/>
                </a:cubicBezTo>
                <a:cubicBezTo>
                  <a:pt x="160" y="0"/>
                  <a:pt x="145" y="33"/>
                  <a:pt x="144" y="35"/>
                </a:cubicBezTo>
                <a:cubicBezTo>
                  <a:pt x="143" y="33"/>
                  <a:pt x="127" y="0"/>
                  <a:pt x="26" y="0"/>
                </a:cubicBezTo>
                <a:cubicBezTo>
                  <a:pt x="26" y="36"/>
                  <a:pt x="26" y="36"/>
                  <a:pt x="26" y="36"/>
                </a:cubicBezTo>
                <a:cubicBezTo>
                  <a:pt x="18" y="35"/>
                  <a:pt x="9" y="35"/>
                  <a:pt x="0" y="35"/>
                </a:cubicBezTo>
                <a:cubicBezTo>
                  <a:pt x="0" y="219"/>
                  <a:pt x="0" y="219"/>
                  <a:pt x="0" y="219"/>
                </a:cubicBezTo>
                <a:cubicBezTo>
                  <a:pt x="0" y="219"/>
                  <a:pt x="79" y="210"/>
                  <a:pt x="119" y="231"/>
                </a:cubicBezTo>
                <a:cubicBezTo>
                  <a:pt x="126" y="235"/>
                  <a:pt x="133" y="244"/>
                  <a:pt x="144" y="244"/>
                </a:cubicBezTo>
                <a:cubicBezTo>
                  <a:pt x="155" y="244"/>
                  <a:pt x="162" y="235"/>
                  <a:pt x="169" y="231"/>
                </a:cubicBezTo>
                <a:cubicBezTo>
                  <a:pt x="208" y="210"/>
                  <a:pt x="288" y="219"/>
                  <a:pt x="288" y="219"/>
                </a:cubicBezTo>
                <a:cubicBezTo>
                  <a:pt x="288" y="35"/>
                  <a:pt x="288" y="35"/>
                  <a:pt x="288" y="35"/>
                </a:cubicBezTo>
                <a:cubicBezTo>
                  <a:pt x="278" y="35"/>
                  <a:pt x="270" y="35"/>
                  <a:pt x="262" y="36"/>
                </a:cubicBezTo>
                <a:close/>
                <a:moveTo>
                  <a:pt x="39" y="13"/>
                </a:moveTo>
                <a:cubicBezTo>
                  <a:pt x="117" y="16"/>
                  <a:pt x="131" y="39"/>
                  <a:pt x="132" y="41"/>
                </a:cubicBezTo>
                <a:cubicBezTo>
                  <a:pt x="135" y="48"/>
                  <a:pt x="135" y="48"/>
                  <a:pt x="135" y="48"/>
                </a:cubicBezTo>
                <a:cubicBezTo>
                  <a:pt x="135" y="207"/>
                  <a:pt x="135" y="207"/>
                  <a:pt x="135" y="207"/>
                </a:cubicBezTo>
                <a:cubicBezTo>
                  <a:pt x="107" y="191"/>
                  <a:pt x="66" y="188"/>
                  <a:pt x="40" y="188"/>
                </a:cubicBezTo>
                <a:cubicBezTo>
                  <a:pt x="40" y="188"/>
                  <a:pt x="39" y="188"/>
                  <a:pt x="39" y="188"/>
                </a:cubicBezTo>
                <a:lnTo>
                  <a:pt x="39" y="13"/>
                </a:lnTo>
                <a:close/>
                <a:moveTo>
                  <a:pt x="248" y="13"/>
                </a:moveTo>
                <a:cubicBezTo>
                  <a:pt x="248" y="188"/>
                  <a:pt x="248" y="188"/>
                  <a:pt x="248" y="188"/>
                </a:cubicBezTo>
                <a:cubicBezTo>
                  <a:pt x="248" y="188"/>
                  <a:pt x="248" y="188"/>
                  <a:pt x="247" y="188"/>
                </a:cubicBezTo>
                <a:cubicBezTo>
                  <a:pt x="221" y="188"/>
                  <a:pt x="180" y="191"/>
                  <a:pt x="152" y="207"/>
                </a:cubicBezTo>
                <a:cubicBezTo>
                  <a:pt x="152" y="49"/>
                  <a:pt x="152" y="49"/>
                  <a:pt x="152" y="49"/>
                </a:cubicBezTo>
                <a:cubicBezTo>
                  <a:pt x="156" y="41"/>
                  <a:pt x="156" y="41"/>
                  <a:pt x="156" y="41"/>
                </a:cubicBezTo>
                <a:cubicBezTo>
                  <a:pt x="156" y="39"/>
                  <a:pt x="171" y="16"/>
                  <a:pt x="248" y="13"/>
                </a:cubicBezTo>
                <a:close/>
              </a:path>
            </a:pathLst>
          </a:custGeom>
          <a:solidFill>
            <a:schemeClr val="accent4">
              <a:lumMod val="50000"/>
            </a:schemeClr>
          </a:solidFill>
          <a:ln>
            <a:noFill/>
          </a:ln>
        </p:spPr>
        <p:txBody>
          <a:bodyPr vert="horz" wrap="square" lIns="91440" tIns="45720" rIns="91440" bIns="45720" numCol="1" anchor="t" anchorCtr="0" compatLnSpc="1"/>
          <a:p>
            <a:pPr fontAlgn="auto">
              <a:spcBef>
                <a:spcPts val="0"/>
              </a:spcBef>
              <a:spcAft>
                <a:spcPts val="0"/>
              </a:spcAft>
            </a:pPr>
            <a:endParaRPr lang="zh-CN" altLang="en-US">
              <a:solidFill>
                <a:schemeClr val="accent4">
                  <a:lumMod val="50000"/>
                </a:schemeClr>
              </a:solidFill>
              <a:latin typeface="等线" panose="02010600030101010101" charset="-122"/>
              <a:ea typeface="等线" panose="02010600030101010101" charset="-122"/>
            </a:endParaRPr>
          </a:p>
        </p:txBody>
      </p:sp>
      <p:sp>
        <p:nvSpPr>
          <p:cNvPr id="21" name="文本框 20"/>
          <p:cNvSpPr txBox="1"/>
          <p:nvPr/>
        </p:nvSpPr>
        <p:spPr>
          <a:xfrm>
            <a:off x="1790700" y="601980"/>
            <a:ext cx="3160395" cy="553085"/>
          </a:xfrm>
          <a:prstGeom prst="rect">
            <a:avLst/>
          </a:prstGeom>
          <a:noFill/>
        </p:spPr>
        <p:txBody>
          <a:bodyPr wrap="square" rtlCol="0">
            <a:spAutoFit/>
          </a:bodyPr>
          <a:p>
            <a:pPr algn="just"/>
            <a:r>
              <a:rPr lang="en-US" altLang="zh-CN" sz="3000">
                <a:solidFill>
                  <a:schemeClr val="accent4">
                    <a:lumMod val="50000"/>
                  </a:schemeClr>
                </a:solidFill>
                <a:latin typeface="思源宋体 CN Heavy" panose="02020900000000000000" charset="-122"/>
                <a:ea typeface="思源宋体 CN Heavy" panose="02020900000000000000" charset="-122"/>
                <a:sym typeface="+mn-ea"/>
              </a:rPr>
              <a:t>Mockito </a:t>
            </a:r>
            <a:r>
              <a:rPr lang="zh-CN" altLang="en-US" sz="3000">
                <a:solidFill>
                  <a:schemeClr val="accent4">
                    <a:lumMod val="50000"/>
                  </a:schemeClr>
                </a:solidFill>
                <a:latin typeface="思源宋体 CN Heavy" panose="02020900000000000000" charset="-122"/>
                <a:ea typeface="思源宋体 CN Heavy" panose="02020900000000000000" charset="-122"/>
                <a:sym typeface="+mn-ea"/>
              </a:rPr>
              <a:t>运行原理</a:t>
            </a:r>
            <a:endParaRPr lang="zh-CN" altLang="en-US" sz="3000">
              <a:solidFill>
                <a:schemeClr val="accent4">
                  <a:lumMod val="50000"/>
                </a:schemeClr>
              </a:solidFill>
              <a:latin typeface="思源宋体 CN Heavy" panose="02020900000000000000" charset="-122"/>
              <a:ea typeface="思源宋体 CN Heavy" panose="02020900000000000000" charset="-122"/>
            </a:endParaRPr>
          </a:p>
        </p:txBody>
      </p:sp>
      <p:sp>
        <p:nvSpPr>
          <p:cNvPr id="28" name="椭圆 27"/>
          <p:cNvSpPr/>
          <p:nvPr/>
        </p:nvSpPr>
        <p:spPr>
          <a:xfrm>
            <a:off x="10790555" y="5975350"/>
            <a:ext cx="591820" cy="591820"/>
          </a:xfrm>
          <a:prstGeom prst="ellipse">
            <a:avLst/>
          </a:prstGeom>
          <a:solidFill>
            <a:schemeClr val="accent5">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9" name="椭圆 28"/>
          <p:cNvSpPr/>
          <p:nvPr/>
        </p:nvSpPr>
        <p:spPr>
          <a:xfrm>
            <a:off x="11382375" y="5363845"/>
            <a:ext cx="426720" cy="426720"/>
          </a:xfrm>
          <a:prstGeom prst="ellipse">
            <a:avLst/>
          </a:prstGeom>
          <a:solidFill>
            <a:schemeClr val="accent4">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 name="文本框 4"/>
          <p:cNvSpPr txBox="1"/>
          <p:nvPr/>
        </p:nvSpPr>
        <p:spPr>
          <a:xfrm>
            <a:off x="1330960" y="1493520"/>
            <a:ext cx="9290050" cy="3784600"/>
          </a:xfrm>
          <a:prstGeom prst="rect">
            <a:avLst/>
          </a:prstGeom>
          <a:noFill/>
        </p:spPr>
        <p:txBody>
          <a:bodyPr wrap="square" rtlCol="0">
            <a:spAutoFit/>
          </a:bodyPr>
          <a:p>
            <a:pPr algn="just"/>
            <a:r>
              <a:rPr lang="en-US" altLang="zh-CN" sz="3000">
                <a:solidFill>
                  <a:schemeClr val="accent4">
                    <a:lumMod val="50000"/>
                  </a:schemeClr>
                </a:solidFill>
                <a:latin typeface="思源宋体 CN Heavy" panose="02020900000000000000" charset="-122"/>
                <a:ea typeface="思源宋体 CN Heavy" panose="02020900000000000000" charset="-122"/>
                <a:sym typeface="+mn-ea"/>
              </a:rPr>
              <a:t>	</a:t>
            </a:r>
            <a:r>
              <a:rPr lang="zh-CN" altLang="en-US" sz="3000">
                <a:solidFill>
                  <a:schemeClr val="accent4">
                    <a:lumMod val="50000"/>
                  </a:schemeClr>
                </a:solidFill>
                <a:latin typeface="思源宋体 CN Heavy" panose="02020900000000000000" charset="-122"/>
                <a:ea typeface="思源宋体 CN Heavy" panose="02020900000000000000" charset="-122"/>
                <a:sym typeface="+mn-ea"/>
              </a:rPr>
              <a:t>当我们调用 mock 对象的方法时，Mockito 会拦截方法的调用然后将方法调用的详细信息保存到 mock 对象的上下文中，当调用到 Mockito.when 方法时，实际上是从该上下文中获取最后一个注册的方法调用，然后把 thenReturn 的参数作为其返回值保存，然后当我们的再次调用 mock 对象的该方法时，之前已经记录的方法行为将被再次回放，该方法触发拦截器重新调用并且返回我们在 thenReturn 方法指定的返回值。</a:t>
            </a:r>
            <a:endParaRPr lang="zh-CN" altLang="en-US" sz="3000">
              <a:solidFill>
                <a:schemeClr val="accent4">
                  <a:lumMod val="50000"/>
                </a:schemeClr>
              </a:solidFill>
              <a:latin typeface="思源宋体 CN Heavy" panose="02020900000000000000" charset="-122"/>
              <a:ea typeface="思源宋体 CN Heavy" panose="02020900000000000000"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 name="图片 25"/>
          <p:cNvPicPr>
            <a:picLocks noChangeAspect="1"/>
          </p:cNvPicPr>
          <p:nvPr/>
        </p:nvPicPr>
        <p:blipFill>
          <a:blip r:embed="rId1"/>
          <a:stretch>
            <a:fillRect/>
          </a:stretch>
        </p:blipFill>
        <p:spPr>
          <a:xfrm>
            <a:off x="0" y="0"/>
            <a:ext cx="12191365" cy="6858000"/>
          </a:xfrm>
          <a:prstGeom prst="rect">
            <a:avLst/>
          </a:prstGeom>
        </p:spPr>
      </p:pic>
      <p:sp>
        <p:nvSpPr>
          <p:cNvPr id="705" name="Freeform 546"/>
          <p:cNvSpPr>
            <a:spLocks noEditPoints="1"/>
          </p:cNvSpPr>
          <p:nvPr/>
        </p:nvSpPr>
        <p:spPr bwMode="auto">
          <a:xfrm>
            <a:off x="1009015" y="670878"/>
            <a:ext cx="491490" cy="414655"/>
          </a:xfrm>
          <a:custGeom>
            <a:avLst/>
            <a:gdLst>
              <a:gd name="T0" fmla="*/ 262 w 288"/>
              <a:gd name="T1" fmla="*/ 36 h 244"/>
              <a:gd name="T2" fmla="*/ 262 w 288"/>
              <a:gd name="T3" fmla="*/ 0 h 244"/>
              <a:gd name="T4" fmla="*/ 144 w 288"/>
              <a:gd name="T5" fmla="*/ 35 h 244"/>
              <a:gd name="T6" fmla="*/ 26 w 288"/>
              <a:gd name="T7" fmla="*/ 0 h 244"/>
              <a:gd name="T8" fmla="*/ 26 w 288"/>
              <a:gd name="T9" fmla="*/ 36 h 244"/>
              <a:gd name="T10" fmla="*/ 0 w 288"/>
              <a:gd name="T11" fmla="*/ 35 h 244"/>
              <a:gd name="T12" fmla="*/ 0 w 288"/>
              <a:gd name="T13" fmla="*/ 219 h 244"/>
              <a:gd name="T14" fmla="*/ 119 w 288"/>
              <a:gd name="T15" fmla="*/ 231 h 244"/>
              <a:gd name="T16" fmla="*/ 144 w 288"/>
              <a:gd name="T17" fmla="*/ 244 h 244"/>
              <a:gd name="T18" fmla="*/ 169 w 288"/>
              <a:gd name="T19" fmla="*/ 231 h 244"/>
              <a:gd name="T20" fmla="*/ 288 w 288"/>
              <a:gd name="T21" fmla="*/ 219 h 244"/>
              <a:gd name="T22" fmla="*/ 288 w 288"/>
              <a:gd name="T23" fmla="*/ 35 h 244"/>
              <a:gd name="T24" fmla="*/ 262 w 288"/>
              <a:gd name="T25" fmla="*/ 36 h 244"/>
              <a:gd name="T26" fmla="*/ 39 w 288"/>
              <a:gd name="T27" fmla="*/ 13 h 244"/>
              <a:gd name="T28" fmla="*/ 132 w 288"/>
              <a:gd name="T29" fmla="*/ 41 h 244"/>
              <a:gd name="T30" fmla="*/ 135 w 288"/>
              <a:gd name="T31" fmla="*/ 48 h 244"/>
              <a:gd name="T32" fmla="*/ 135 w 288"/>
              <a:gd name="T33" fmla="*/ 207 h 244"/>
              <a:gd name="T34" fmla="*/ 40 w 288"/>
              <a:gd name="T35" fmla="*/ 188 h 244"/>
              <a:gd name="T36" fmla="*/ 39 w 288"/>
              <a:gd name="T37" fmla="*/ 188 h 244"/>
              <a:gd name="T38" fmla="*/ 39 w 288"/>
              <a:gd name="T39" fmla="*/ 13 h 244"/>
              <a:gd name="T40" fmla="*/ 248 w 288"/>
              <a:gd name="T41" fmla="*/ 13 h 244"/>
              <a:gd name="T42" fmla="*/ 248 w 288"/>
              <a:gd name="T43" fmla="*/ 188 h 244"/>
              <a:gd name="T44" fmla="*/ 247 w 288"/>
              <a:gd name="T45" fmla="*/ 188 h 244"/>
              <a:gd name="T46" fmla="*/ 152 w 288"/>
              <a:gd name="T47" fmla="*/ 207 h 244"/>
              <a:gd name="T48" fmla="*/ 152 w 288"/>
              <a:gd name="T49" fmla="*/ 49 h 244"/>
              <a:gd name="T50" fmla="*/ 156 w 288"/>
              <a:gd name="T51" fmla="*/ 41 h 244"/>
              <a:gd name="T52" fmla="*/ 248 w 288"/>
              <a:gd name="T53" fmla="*/ 1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8" h="244">
                <a:moveTo>
                  <a:pt x="262" y="36"/>
                </a:moveTo>
                <a:cubicBezTo>
                  <a:pt x="262" y="0"/>
                  <a:pt x="262" y="0"/>
                  <a:pt x="262" y="0"/>
                </a:cubicBezTo>
                <a:cubicBezTo>
                  <a:pt x="160" y="0"/>
                  <a:pt x="145" y="33"/>
                  <a:pt x="144" y="35"/>
                </a:cubicBezTo>
                <a:cubicBezTo>
                  <a:pt x="143" y="33"/>
                  <a:pt x="127" y="0"/>
                  <a:pt x="26" y="0"/>
                </a:cubicBezTo>
                <a:cubicBezTo>
                  <a:pt x="26" y="36"/>
                  <a:pt x="26" y="36"/>
                  <a:pt x="26" y="36"/>
                </a:cubicBezTo>
                <a:cubicBezTo>
                  <a:pt x="18" y="35"/>
                  <a:pt x="9" y="35"/>
                  <a:pt x="0" y="35"/>
                </a:cubicBezTo>
                <a:cubicBezTo>
                  <a:pt x="0" y="219"/>
                  <a:pt x="0" y="219"/>
                  <a:pt x="0" y="219"/>
                </a:cubicBezTo>
                <a:cubicBezTo>
                  <a:pt x="0" y="219"/>
                  <a:pt x="79" y="210"/>
                  <a:pt x="119" y="231"/>
                </a:cubicBezTo>
                <a:cubicBezTo>
                  <a:pt x="126" y="235"/>
                  <a:pt x="133" y="244"/>
                  <a:pt x="144" y="244"/>
                </a:cubicBezTo>
                <a:cubicBezTo>
                  <a:pt x="155" y="244"/>
                  <a:pt x="162" y="235"/>
                  <a:pt x="169" y="231"/>
                </a:cubicBezTo>
                <a:cubicBezTo>
                  <a:pt x="208" y="210"/>
                  <a:pt x="288" y="219"/>
                  <a:pt x="288" y="219"/>
                </a:cubicBezTo>
                <a:cubicBezTo>
                  <a:pt x="288" y="35"/>
                  <a:pt x="288" y="35"/>
                  <a:pt x="288" y="35"/>
                </a:cubicBezTo>
                <a:cubicBezTo>
                  <a:pt x="278" y="35"/>
                  <a:pt x="270" y="35"/>
                  <a:pt x="262" y="36"/>
                </a:cubicBezTo>
                <a:close/>
                <a:moveTo>
                  <a:pt x="39" y="13"/>
                </a:moveTo>
                <a:cubicBezTo>
                  <a:pt x="117" y="16"/>
                  <a:pt x="131" y="39"/>
                  <a:pt x="132" y="41"/>
                </a:cubicBezTo>
                <a:cubicBezTo>
                  <a:pt x="135" y="48"/>
                  <a:pt x="135" y="48"/>
                  <a:pt x="135" y="48"/>
                </a:cubicBezTo>
                <a:cubicBezTo>
                  <a:pt x="135" y="207"/>
                  <a:pt x="135" y="207"/>
                  <a:pt x="135" y="207"/>
                </a:cubicBezTo>
                <a:cubicBezTo>
                  <a:pt x="107" y="191"/>
                  <a:pt x="66" y="188"/>
                  <a:pt x="40" y="188"/>
                </a:cubicBezTo>
                <a:cubicBezTo>
                  <a:pt x="40" y="188"/>
                  <a:pt x="39" y="188"/>
                  <a:pt x="39" y="188"/>
                </a:cubicBezTo>
                <a:lnTo>
                  <a:pt x="39" y="13"/>
                </a:lnTo>
                <a:close/>
                <a:moveTo>
                  <a:pt x="248" y="13"/>
                </a:moveTo>
                <a:cubicBezTo>
                  <a:pt x="248" y="188"/>
                  <a:pt x="248" y="188"/>
                  <a:pt x="248" y="188"/>
                </a:cubicBezTo>
                <a:cubicBezTo>
                  <a:pt x="248" y="188"/>
                  <a:pt x="248" y="188"/>
                  <a:pt x="247" y="188"/>
                </a:cubicBezTo>
                <a:cubicBezTo>
                  <a:pt x="221" y="188"/>
                  <a:pt x="180" y="191"/>
                  <a:pt x="152" y="207"/>
                </a:cubicBezTo>
                <a:cubicBezTo>
                  <a:pt x="152" y="49"/>
                  <a:pt x="152" y="49"/>
                  <a:pt x="152" y="49"/>
                </a:cubicBezTo>
                <a:cubicBezTo>
                  <a:pt x="156" y="41"/>
                  <a:pt x="156" y="41"/>
                  <a:pt x="156" y="41"/>
                </a:cubicBezTo>
                <a:cubicBezTo>
                  <a:pt x="156" y="39"/>
                  <a:pt x="171" y="16"/>
                  <a:pt x="248" y="13"/>
                </a:cubicBezTo>
                <a:close/>
              </a:path>
            </a:pathLst>
          </a:custGeom>
          <a:solidFill>
            <a:schemeClr val="accent4">
              <a:lumMod val="50000"/>
            </a:schemeClr>
          </a:solidFill>
          <a:ln>
            <a:noFill/>
          </a:ln>
        </p:spPr>
        <p:txBody>
          <a:bodyPr vert="horz" wrap="square" lIns="91440" tIns="45720" rIns="91440" bIns="45720" numCol="1" anchor="t" anchorCtr="0" compatLnSpc="1"/>
          <a:p>
            <a:pPr fontAlgn="auto">
              <a:spcBef>
                <a:spcPts val="0"/>
              </a:spcBef>
              <a:spcAft>
                <a:spcPts val="0"/>
              </a:spcAft>
            </a:pPr>
            <a:endParaRPr lang="zh-CN" altLang="en-US">
              <a:solidFill>
                <a:schemeClr val="accent4">
                  <a:lumMod val="50000"/>
                </a:schemeClr>
              </a:solidFill>
              <a:latin typeface="等线" panose="02010600030101010101" charset="-122"/>
              <a:ea typeface="等线" panose="02010600030101010101" charset="-122"/>
            </a:endParaRPr>
          </a:p>
        </p:txBody>
      </p:sp>
      <p:sp>
        <p:nvSpPr>
          <p:cNvPr id="21" name="文本框 20"/>
          <p:cNvSpPr txBox="1"/>
          <p:nvPr/>
        </p:nvSpPr>
        <p:spPr>
          <a:xfrm>
            <a:off x="1790700" y="601980"/>
            <a:ext cx="3619500" cy="553085"/>
          </a:xfrm>
          <a:prstGeom prst="rect">
            <a:avLst/>
          </a:prstGeom>
          <a:noFill/>
        </p:spPr>
        <p:txBody>
          <a:bodyPr wrap="square" rtlCol="0">
            <a:spAutoFit/>
          </a:bodyPr>
          <a:p>
            <a:pPr algn="just"/>
            <a:r>
              <a:rPr lang="en-US" altLang="zh-CN" sz="3000">
                <a:solidFill>
                  <a:schemeClr val="accent4">
                    <a:lumMod val="50000"/>
                  </a:schemeClr>
                </a:solidFill>
                <a:latin typeface="思源宋体 CN Heavy" panose="02020900000000000000" charset="-122"/>
                <a:ea typeface="思源宋体 CN Heavy" panose="02020900000000000000" charset="-122"/>
                <a:sym typeface="+mn-ea"/>
              </a:rPr>
              <a:t>Mockito </a:t>
            </a:r>
            <a:r>
              <a:rPr lang="zh-CN" altLang="en-US" sz="3000">
                <a:solidFill>
                  <a:schemeClr val="accent4">
                    <a:lumMod val="50000"/>
                  </a:schemeClr>
                </a:solidFill>
                <a:latin typeface="思源宋体 CN Heavy" panose="02020900000000000000" charset="-122"/>
                <a:ea typeface="思源宋体 CN Heavy" panose="02020900000000000000" charset="-122"/>
                <a:sym typeface="+mn-ea"/>
              </a:rPr>
              <a:t>运行原理</a:t>
            </a:r>
            <a:endParaRPr lang="zh-CN" altLang="en-US" sz="3000">
              <a:solidFill>
                <a:schemeClr val="accent4">
                  <a:lumMod val="50000"/>
                </a:schemeClr>
              </a:solidFill>
              <a:latin typeface="思源宋体 CN Heavy" panose="02020900000000000000" charset="-122"/>
              <a:ea typeface="思源宋体 CN Heavy" panose="02020900000000000000" charset="-122"/>
            </a:endParaRPr>
          </a:p>
        </p:txBody>
      </p:sp>
      <p:sp>
        <p:nvSpPr>
          <p:cNvPr id="28" name="椭圆 27"/>
          <p:cNvSpPr/>
          <p:nvPr/>
        </p:nvSpPr>
        <p:spPr>
          <a:xfrm>
            <a:off x="10790555" y="5975350"/>
            <a:ext cx="591820" cy="591820"/>
          </a:xfrm>
          <a:prstGeom prst="ellipse">
            <a:avLst/>
          </a:prstGeom>
          <a:solidFill>
            <a:schemeClr val="accent5">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9" name="椭圆 28"/>
          <p:cNvSpPr/>
          <p:nvPr/>
        </p:nvSpPr>
        <p:spPr>
          <a:xfrm>
            <a:off x="11382375" y="5363845"/>
            <a:ext cx="426720" cy="426720"/>
          </a:xfrm>
          <a:prstGeom prst="ellipse">
            <a:avLst/>
          </a:prstGeom>
          <a:solidFill>
            <a:schemeClr val="accent4">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 name="文本框 1"/>
          <p:cNvSpPr txBox="1"/>
          <p:nvPr/>
        </p:nvSpPr>
        <p:spPr>
          <a:xfrm>
            <a:off x="661670" y="1527175"/>
            <a:ext cx="3806190" cy="553085"/>
          </a:xfrm>
          <a:prstGeom prst="rect">
            <a:avLst/>
          </a:prstGeom>
          <a:noFill/>
        </p:spPr>
        <p:txBody>
          <a:bodyPr wrap="square" rtlCol="0">
            <a:spAutoFit/>
          </a:bodyPr>
          <a:p>
            <a:pPr algn="just"/>
            <a:r>
              <a:rPr lang="en-US" altLang="zh-CN">
                <a:solidFill>
                  <a:schemeClr val="accent4">
                    <a:lumMod val="50000"/>
                  </a:schemeClr>
                </a:solidFill>
                <a:latin typeface="思源宋体 CN Heavy" panose="02020900000000000000" charset="-122"/>
                <a:ea typeface="思源宋体 CN Heavy" panose="02020900000000000000" charset="-122"/>
                <a:sym typeface="+mn-ea"/>
              </a:rPr>
              <a:t>Mockito.when()</a:t>
            </a:r>
            <a:r>
              <a:rPr lang="zh-CN" altLang="en-US">
                <a:solidFill>
                  <a:schemeClr val="accent4">
                    <a:lumMod val="50000"/>
                  </a:schemeClr>
                </a:solidFill>
                <a:latin typeface="思源宋体 CN Heavy" panose="02020900000000000000" charset="-122"/>
                <a:ea typeface="思源宋体 CN Heavy" panose="02020900000000000000" charset="-122"/>
                <a:sym typeface="+mn-ea"/>
              </a:rPr>
              <a:t>源码</a:t>
            </a:r>
            <a:r>
              <a:rPr lang="zh-CN" altLang="en-US" sz="3000">
                <a:solidFill>
                  <a:schemeClr val="accent4">
                    <a:lumMod val="50000"/>
                  </a:schemeClr>
                </a:solidFill>
                <a:latin typeface="思源宋体 CN Heavy" panose="02020900000000000000" charset="-122"/>
                <a:ea typeface="思源宋体 CN Heavy" panose="02020900000000000000" charset="-122"/>
                <a:sym typeface="+mn-ea"/>
              </a:rPr>
              <a:t>：</a:t>
            </a:r>
            <a:endParaRPr lang="zh-CN" altLang="en-US" sz="3000">
              <a:solidFill>
                <a:schemeClr val="accent4">
                  <a:lumMod val="50000"/>
                </a:schemeClr>
              </a:solidFill>
              <a:latin typeface="思源宋体 CN Heavy" panose="02020900000000000000" charset="-122"/>
              <a:ea typeface="思源宋体 CN Heavy" panose="02020900000000000000" charset="-122"/>
              <a:sym typeface="+mn-ea"/>
            </a:endParaRPr>
          </a:p>
        </p:txBody>
      </p:sp>
      <p:pic>
        <p:nvPicPr>
          <p:cNvPr id="6" name="图片 5"/>
          <p:cNvPicPr>
            <a:picLocks noChangeAspect="1"/>
          </p:cNvPicPr>
          <p:nvPr/>
        </p:nvPicPr>
        <p:blipFill>
          <a:blip r:embed="rId2"/>
          <a:stretch>
            <a:fillRect/>
          </a:stretch>
        </p:blipFill>
        <p:spPr>
          <a:xfrm>
            <a:off x="661670" y="2220595"/>
            <a:ext cx="6845300" cy="787400"/>
          </a:xfrm>
          <a:prstGeom prst="rect">
            <a:avLst/>
          </a:prstGeom>
        </p:spPr>
      </p:pic>
      <p:sp>
        <p:nvSpPr>
          <p:cNvPr id="7" name="文本框 6"/>
          <p:cNvSpPr txBox="1"/>
          <p:nvPr/>
        </p:nvSpPr>
        <p:spPr>
          <a:xfrm>
            <a:off x="661670" y="3148330"/>
            <a:ext cx="8204200" cy="368300"/>
          </a:xfrm>
          <a:prstGeom prst="rect">
            <a:avLst/>
          </a:prstGeom>
          <a:noFill/>
        </p:spPr>
        <p:txBody>
          <a:bodyPr wrap="square" rtlCol="0">
            <a:spAutoFit/>
          </a:bodyPr>
          <a:p>
            <a:pPr algn="just"/>
            <a:r>
              <a:rPr lang="zh-CN">
                <a:solidFill>
                  <a:schemeClr val="accent4">
                    <a:lumMod val="50000"/>
                  </a:schemeClr>
                </a:solidFill>
                <a:latin typeface="思源宋体 CN Heavy" panose="02020900000000000000" charset="-122"/>
                <a:ea typeface="思源宋体 CN Heavy" panose="02020900000000000000" charset="-122"/>
                <a:sym typeface="+mn-ea"/>
              </a:rPr>
              <a:t>直接调用</a:t>
            </a:r>
            <a:r>
              <a:rPr>
                <a:solidFill>
                  <a:schemeClr val="accent4">
                    <a:lumMod val="50000"/>
                  </a:schemeClr>
                </a:solidFill>
                <a:latin typeface="思源宋体 CN Heavy" panose="02020900000000000000" charset="-122"/>
                <a:ea typeface="思源宋体 CN Heavy" panose="02020900000000000000" charset="-122"/>
                <a:sym typeface="+mn-ea"/>
              </a:rPr>
              <a:t>MockitoCore.when 方法</a:t>
            </a:r>
            <a:endParaRPr>
              <a:solidFill>
                <a:schemeClr val="accent4">
                  <a:lumMod val="50000"/>
                </a:schemeClr>
              </a:solidFill>
              <a:latin typeface="思源宋体 CN Heavy" panose="02020900000000000000" charset="-122"/>
              <a:ea typeface="思源宋体 CN Heavy" panose="02020900000000000000" charset="-122"/>
              <a:sym typeface="+mn-ea"/>
            </a:endParaRPr>
          </a:p>
        </p:txBody>
      </p:sp>
      <p:pic>
        <p:nvPicPr>
          <p:cNvPr id="10" name="图片 9"/>
          <p:cNvPicPr>
            <a:picLocks noChangeAspect="1"/>
          </p:cNvPicPr>
          <p:nvPr/>
        </p:nvPicPr>
        <p:blipFill>
          <a:blip r:embed="rId3"/>
          <a:stretch>
            <a:fillRect/>
          </a:stretch>
        </p:blipFill>
        <p:spPr>
          <a:xfrm>
            <a:off x="556895" y="3701415"/>
            <a:ext cx="6949440" cy="2893060"/>
          </a:xfrm>
          <a:prstGeom prst="rect">
            <a:avLst/>
          </a:prstGeom>
        </p:spPr>
      </p:pic>
      <p:sp>
        <p:nvSpPr>
          <p:cNvPr id="11" name="文本框 10"/>
          <p:cNvSpPr txBox="1"/>
          <p:nvPr/>
        </p:nvSpPr>
        <p:spPr>
          <a:xfrm>
            <a:off x="8009255" y="2404745"/>
            <a:ext cx="2870835" cy="3969385"/>
          </a:xfrm>
          <a:prstGeom prst="rect">
            <a:avLst/>
          </a:prstGeom>
          <a:noFill/>
        </p:spPr>
        <p:txBody>
          <a:bodyPr wrap="square" rtlCol="0">
            <a:spAutoFit/>
          </a:bodyPr>
          <a:p>
            <a:pPr algn="just"/>
            <a:r>
              <a:rPr lang="zh-CN">
                <a:solidFill>
                  <a:schemeClr val="accent4">
                    <a:lumMod val="50000"/>
                  </a:schemeClr>
                </a:solidFill>
                <a:latin typeface="思源宋体 CN Heavy" panose="02020900000000000000" charset="-122"/>
                <a:ea typeface="思源宋体 CN Heavy" panose="02020900000000000000" charset="-122"/>
                <a:sym typeface="+mn-ea"/>
              </a:rPr>
              <a:t>从这两段代码中</a:t>
            </a:r>
            <a:r>
              <a:rPr lang="en-US" altLang="zh-CN">
                <a:solidFill>
                  <a:schemeClr val="accent4">
                    <a:lumMod val="50000"/>
                  </a:schemeClr>
                </a:solidFill>
                <a:latin typeface="思源宋体 CN Heavy" panose="02020900000000000000" charset="-122"/>
                <a:ea typeface="思源宋体 CN Heavy" panose="02020900000000000000" charset="-122"/>
                <a:sym typeface="+mn-ea"/>
              </a:rPr>
              <a:t>,</a:t>
            </a:r>
            <a:r>
              <a:rPr>
                <a:solidFill>
                  <a:schemeClr val="accent4">
                    <a:lumMod val="50000"/>
                  </a:schemeClr>
                </a:solidFill>
                <a:latin typeface="思源宋体 CN Heavy" panose="02020900000000000000" charset="-122"/>
                <a:ea typeface="思源宋体 CN Heavy" panose="02020900000000000000" charset="-122"/>
                <a:sym typeface="+mn-ea"/>
              </a:rPr>
              <a:t>没有用到参数 methodCall，而是从 MockingProgress 实例中获取 OngoingStubbing 对象，这个 OngoingStubbing 对象就是前文所提到的上下文对象。</a:t>
            </a:r>
            <a:r>
              <a:rPr lang="zh-CN">
                <a:solidFill>
                  <a:schemeClr val="accent4">
                    <a:lumMod val="50000"/>
                  </a:schemeClr>
                </a:solidFill>
                <a:latin typeface="思源宋体 CN Heavy" panose="02020900000000000000" charset="-122"/>
                <a:ea typeface="思源宋体 CN Heavy" panose="02020900000000000000" charset="-122"/>
                <a:sym typeface="+mn-ea"/>
              </a:rPr>
              <a:t>从而我认为</a:t>
            </a:r>
            <a:r>
              <a:rPr>
                <a:solidFill>
                  <a:schemeClr val="accent4">
                    <a:lumMod val="50000"/>
                  </a:schemeClr>
                </a:solidFill>
                <a:latin typeface="思源宋体 CN Heavy" panose="02020900000000000000" charset="-122"/>
                <a:ea typeface="思源宋体 CN Heavy" panose="02020900000000000000" charset="-122"/>
                <a:sym typeface="+mn-ea"/>
              </a:rPr>
              <a:t>是 Mockito 为了提供简洁易用的 API 然后才制造了 when 方法调用的这种“幻象”，简而言之，Mockito 框架通过方法拦截在上下文中存储和检索方法调用详细信息来工作的。</a:t>
            </a:r>
            <a:endParaRPr>
              <a:solidFill>
                <a:schemeClr val="accent4">
                  <a:lumMod val="50000"/>
                </a:schemeClr>
              </a:solidFill>
              <a:latin typeface="思源宋体 CN Heavy" panose="02020900000000000000" charset="-122"/>
              <a:ea typeface="思源宋体 CN Heavy" panose="02020900000000000000"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 name="图片 25"/>
          <p:cNvPicPr>
            <a:picLocks noChangeAspect="1"/>
          </p:cNvPicPr>
          <p:nvPr/>
        </p:nvPicPr>
        <p:blipFill>
          <a:blip r:embed="rId1"/>
          <a:stretch>
            <a:fillRect/>
          </a:stretch>
        </p:blipFill>
        <p:spPr>
          <a:xfrm>
            <a:off x="0" y="0"/>
            <a:ext cx="12191365" cy="6858000"/>
          </a:xfrm>
          <a:prstGeom prst="rect">
            <a:avLst/>
          </a:prstGeom>
        </p:spPr>
      </p:pic>
      <p:sp>
        <p:nvSpPr>
          <p:cNvPr id="705" name="Freeform 546"/>
          <p:cNvSpPr>
            <a:spLocks noEditPoints="1"/>
          </p:cNvSpPr>
          <p:nvPr/>
        </p:nvSpPr>
        <p:spPr bwMode="auto">
          <a:xfrm>
            <a:off x="1009015" y="670878"/>
            <a:ext cx="491490" cy="414655"/>
          </a:xfrm>
          <a:custGeom>
            <a:avLst/>
            <a:gdLst>
              <a:gd name="T0" fmla="*/ 262 w 288"/>
              <a:gd name="T1" fmla="*/ 36 h 244"/>
              <a:gd name="T2" fmla="*/ 262 w 288"/>
              <a:gd name="T3" fmla="*/ 0 h 244"/>
              <a:gd name="T4" fmla="*/ 144 w 288"/>
              <a:gd name="T5" fmla="*/ 35 h 244"/>
              <a:gd name="T6" fmla="*/ 26 w 288"/>
              <a:gd name="T7" fmla="*/ 0 h 244"/>
              <a:gd name="T8" fmla="*/ 26 w 288"/>
              <a:gd name="T9" fmla="*/ 36 h 244"/>
              <a:gd name="T10" fmla="*/ 0 w 288"/>
              <a:gd name="T11" fmla="*/ 35 h 244"/>
              <a:gd name="T12" fmla="*/ 0 w 288"/>
              <a:gd name="T13" fmla="*/ 219 h 244"/>
              <a:gd name="T14" fmla="*/ 119 w 288"/>
              <a:gd name="T15" fmla="*/ 231 h 244"/>
              <a:gd name="T16" fmla="*/ 144 w 288"/>
              <a:gd name="T17" fmla="*/ 244 h 244"/>
              <a:gd name="T18" fmla="*/ 169 w 288"/>
              <a:gd name="T19" fmla="*/ 231 h 244"/>
              <a:gd name="T20" fmla="*/ 288 w 288"/>
              <a:gd name="T21" fmla="*/ 219 h 244"/>
              <a:gd name="T22" fmla="*/ 288 w 288"/>
              <a:gd name="T23" fmla="*/ 35 h 244"/>
              <a:gd name="T24" fmla="*/ 262 w 288"/>
              <a:gd name="T25" fmla="*/ 36 h 244"/>
              <a:gd name="T26" fmla="*/ 39 w 288"/>
              <a:gd name="T27" fmla="*/ 13 h 244"/>
              <a:gd name="T28" fmla="*/ 132 w 288"/>
              <a:gd name="T29" fmla="*/ 41 h 244"/>
              <a:gd name="T30" fmla="*/ 135 w 288"/>
              <a:gd name="T31" fmla="*/ 48 h 244"/>
              <a:gd name="T32" fmla="*/ 135 w 288"/>
              <a:gd name="T33" fmla="*/ 207 h 244"/>
              <a:gd name="T34" fmla="*/ 40 w 288"/>
              <a:gd name="T35" fmla="*/ 188 h 244"/>
              <a:gd name="T36" fmla="*/ 39 w 288"/>
              <a:gd name="T37" fmla="*/ 188 h 244"/>
              <a:gd name="T38" fmla="*/ 39 w 288"/>
              <a:gd name="T39" fmla="*/ 13 h 244"/>
              <a:gd name="T40" fmla="*/ 248 w 288"/>
              <a:gd name="T41" fmla="*/ 13 h 244"/>
              <a:gd name="T42" fmla="*/ 248 w 288"/>
              <a:gd name="T43" fmla="*/ 188 h 244"/>
              <a:gd name="T44" fmla="*/ 247 w 288"/>
              <a:gd name="T45" fmla="*/ 188 h 244"/>
              <a:gd name="T46" fmla="*/ 152 w 288"/>
              <a:gd name="T47" fmla="*/ 207 h 244"/>
              <a:gd name="T48" fmla="*/ 152 w 288"/>
              <a:gd name="T49" fmla="*/ 49 h 244"/>
              <a:gd name="T50" fmla="*/ 156 w 288"/>
              <a:gd name="T51" fmla="*/ 41 h 244"/>
              <a:gd name="T52" fmla="*/ 248 w 288"/>
              <a:gd name="T53" fmla="*/ 1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8" h="244">
                <a:moveTo>
                  <a:pt x="262" y="36"/>
                </a:moveTo>
                <a:cubicBezTo>
                  <a:pt x="262" y="0"/>
                  <a:pt x="262" y="0"/>
                  <a:pt x="262" y="0"/>
                </a:cubicBezTo>
                <a:cubicBezTo>
                  <a:pt x="160" y="0"/>
                  <a:pt x="145" y="33"/>
                  <a:pt x="144" y="35"/>
                </a:cubicBezTo>
                <a:cubicBezTo>
                  <a:pt x="143" y="33"/>
                  <a:pt x="127" y="0"/>
                  <a:pt x="26" y="0"/>
                </a:cubicBezTo>
                <a:cubicBezTo>
                  <a:pt x="26" y="36"/>
                  <a:pt x="26" y="36"/>
                  <a:pt x="26" y="36"/>
                </a:cubicBezTo>
                <a:cubicBezTo>
                  <a:pt x="18" y="35"/>
                  <a:pt x="9" y="35"/>
                  <a:pt x="0" y="35"/>
                </a:cubicBezTo>
                <a:cubicBezTo>
                  <a:pt x="0" y="219"/>
                  <a:pt x="0" y="219"/>
                  <a:pt x="0" y="219"/>
                </a:cubicBezTo>
                <a:cubicBezTo>
                  <a:pt x="0" y="219"/>
                  <a:pt x="79" y="210"/>
                  <a:pt x="119" y="231"/>
                </a:cubicBezTo>
                <a:cubicBezTo>
                  <a:pt x="126" y="235"/>
                  <a:pt x="133" y="244"/>
                  <a:pt x="144" y="244"/>
                </a:cubicBezTo>
                <a:cubicBezTo>
                  <a:pt x="155" y="244"/>
                  <a:pt x="162" y="235"/>
                  <a:pt x="169" y="231"/>
                </a:cubicBezTo>
                <a:cubicBezTo>
                  <a:pt x="208" y="210"/>
                  <a:pt x="288" y="219"/>
                  <a:pt x="288" y="219"/>
                </a:cubicBezTo>
                <a:cubicBezTo>
                  <a:pt x="288" y="35"/>
                  <a:pt x="288" y="35"/>
                  <a:pt x="288" y="35"/>
                </a:cubicBezTo>
                <a:cubicBezTo>
                  <a:pt x="278" y="35"/>
                  <a:pt x="270" y="35"/>
                  <a:pt x="262" y="36"/>
                </a:cubicBezTo>
                <a:close/>
                <a:moveTo>
                  <a:pt x="39" y="13"/>
                </a:moveTo>
                <a:cubicBezTo>
                  <a:pt x="117" y="16"/>
                  <a:pt x="131" y="39"/>
                  <a:pt x="132" y="41"/>
                </a:cubicBezTo>
                <a:cubicBezTo>
                  <a:pt x="135" y="48"/>
                  <a:pt x="135" y="48"/>
                  <a:pt x="135" y="48"/>
                </a:cubicBezTo>
                <a:cubicBezTo>
                  <a:pt x="135" y="207"/>
                  <a:pt x="135" y="207"/>
                  <a:pt x="135" y="207"/>
                </a:cubicBezTo>
                <a:cubicBezTo>
                  <a:pt x="107" y="191"/>
                  <a:pt x="66" y="188"/>
                  <a:pt x="40" y="188"/>
                </a:cubicBezTo>
                <a:cubicBezTo>
                  <a:pt x="40" y="188"/>
                  <a:pt x="39" y="188"/>
                  <a:pt x="39" y="188"/>
                </a:cubicBezTo>
                <a:lnTo>
                  <a:pt x="39" y="13"/>
                </a:lnTo>
                <a:close/>
                <a:moveTo>
                  <a:pt x="248" y="13"/>
                </a:moveTo>
                <a:cubicBezTo>
                  <a:pt x="248" y="188"/>
                  <a:pt x="248" y="188"/>
                  <a:pt x="248" y="188"/>
                </a:cubicBezTo>
                <a:cubicBezTo>
                  <a:pt x="248" y="188"/>
                  <a:pt x="248" y="188"/>
                  <a:pt x="247" y="188"/>
                </a:cubicBezTo>
                <a:cubicBezTo>
                  <a:pt x="221" y="188"/>
                  <a:pt x="180" y="191"/>
                  <a:pt x="152" y="207"/>
                </a:cubicBezTo>
                <a:cubicBezTo>
                  <a:pt x="152" y="49"/>
                  <a:pt x="152" y="49"/>
                  <a:pt x="152" y="49"/>
                </a:cubicBezTo>
                <a:cubicBezTo>
                  <a:pt x="156" y="41"/>
                  <a:pt x="156" y="41"/>
                  <a:pt x="156" y="41"/>
                </a:cubicBezTo>
                <a:cubicBezTo>
                  <a:pt x="156" y="39"/>
                  <a:pt x="171" y="16"/>
                  <a:pt x="248" y="13"/>
                </a:cubicBezTo>
                <a:close/>
              </a:path>
            </a:pathLst>
          </a:custGeom>
          <a:solidFill>
            <a:schemeClr val="accent4">
              <a:lumMod val="50000"/>
            </a:schemeClr>
          </a:solidFill>
          <a:ln>
            <a:noFill/>
          </a:ln>
        </p:spPr>
        <p:txBody>
          <a:bodyPr vert="horz" wrap="square" lIns="91440" tIns="45720" rIns="91440" bIns="45720" numCol="1" anchor="t" anchorCtr="0" compatLnSpc="1"/>
          <a:p>
            <a:pPr fontAlgn="auto">
              <a:spcBef>
                <a:spcPts val="0"/>
              </a:spcBef>
              <a:spcAft>
                <a:spcPts val="0"/>
              </a:spcAft>
            </a:pPr>
            <a:endParaRPr lang="zh-CN" altLang="en-US">
              <a:solidFill>
                <a:schemeClr val="accent4">
                  <a:lumMod val="50000"/>
                </a:schemeClr>
              </a:solidFill>
              <a:latin typeface="等线" panose="02010600030101010101" charset="-122"/>
              <a:ea typeface="等线" panose="02010600030101010101" charset="-122"/>
            </a:endParaRPr>
          </a:p>
        </p:txBody>
      </p:sp>
      <p:sp>
        <p:nvSpPr>
          <p:cNvPr id="21" name="文本框 20"/>
          <p:cNvSpPr txBox="1"/>
          <p:nvPr/>
        </p:nvSpPr>
        <p:spPr>
          <a:xfrm>
            <a:off x="1790700" y="601980"/>
            <a:ext cx="3466465" cy="553085"/>
          </a:xfrm>
          <a:prstGeom prst="rect">
            <a:avLst/>
          </a:prstGeom>
          <a:noFill/>
        </p:spPr>
        <p:txBody>
          <a:bodyPr wrap="square" rtlCol="0">
            <a:spAutoFit/>
          </a:bodyPr>
          <a:p>
            <a:pPr algn="just"/>
            <a:r>
              <a:rPr lang="zh-CN" altLang="en-US" sz="3000">
                <a:solidFill>
                  <a:schemeClr val="accent4">
                    <a:lumMod val="50000"/>
                  </a:schemeClr>
                </a:solidFill>
                <a:latin typeface="思源宋体 CN Heavy" panose="02020900000000000000" charset="-122"/>
                <a:ea typeface="思源宋体 CN Heavy" panose="02020900000000000000" charset="-122"/>
                <a:sym typeface="+mn-ea"/>
              </a:rPr>
              <a:t>实现微型</a:t>
            </a:r>
            <a:r>
              <a:rPr lang="en-US" altLang="zh-CN" sz="3000">
                <a:solidFill>
                  <a:schemeClr val="accent4">
                    <a:lumMod val="50000"/>
                  </a:schemeClr>
                </a:solidFill>
                <a:latin typeface="思源宋体 CN Heavy" panose="02020900000000000000" charset="-122"/>
                <a:ea typeface="思源宋体 CN Heavy" panose="02020900000000000000" charset="-122"/>
                <a:sym typeface="+mn-ea"/>
              </a:rPr>
              <a:t>Mock</a:t>
            </a:r>
            <a:r>
              <a:rPr lang="zh-CN" altLang="en-US" sz="3000">
                <a:solidFill>
                  <a:schemeClr val="accent4">
                    <a:lumMod val="50000"/>
                  </a:schemeClr>
                </a:solidFill>
                <a:latin typeface="思源宋体 CN Heavy" panose="02020900000000000000" charset="-122"/>
                <a:ea typeface="思源宋体 CN Heavy" panose="02020900000000000000" charset="-122"/>
                <a:sym typeface="+mn-ea"/>
              </a:rPr>
              <a:t>框架</a:t>
            </a:r>
            <a:endParaRPr lang="zh-CN" altLang="en-US" sz="3000">
              <a:solidFill>
                <a:schemeClr val="accent4">
                  <a:lumMod val="50000"/>
                </a:schemeClr>
              </a:solidFill>
              <a:latin typeface="思源宋体 CN Heavy" panose="02020900000000000000" charset="-122"/>
              <a:ea typeface="思源宋体 CN Heavy" panose="02020900000000000000" charset="-122"/>
            </a:endParaRPr>
          </a:p>
        </p:txBody>
      </p:sp>
      <p:sp>
        <p:nvSpPr>
          <p:cNvPr id="28" name="椭圆 27"/>
          <p:cNvSpPr/>
          <p:nvPr/>
        </p:nvSpPr>
        <p:spPr>
          <a:xfrm>
            <a:off x="10790555" y="5975350"/>
            <a:ext cx="591820" cy="591820"/>
          </a:xfrm>
          <a:prstGeom prst="ellipse">
            <a:avLst/>
          </a:prstGeom>
          <a:solidFill>
            <a:schemeClr val="accent5">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9" name="椭圆 28"/>
          <p:cNvSpPr/>
          <p:nvPr/>
        </p:nvSpPr>
        <p:spPr>
          <a:xfrm>
            <a:off x="11382375" y="5363845"/>
            <a:ext cx="426720" cy="426720"/>
          </a:xfrm>
          <a:prstGeom prst="ellipse">
            <a:avLst/>
          </a:prstGeom>
          <a:solidFill>
            <a:schemeClr val="accent4">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 name="椭圆 1"/>
          <p:cNvSpPr/>
          <p:nvPr/>
        </p:nvSpPr>
        <p:spPr>
          <a:xfrm>
            <a:off x="1009015" y="2219325"/>
            <a:ext cx="933450" cy="933450"/>
          </a:xfrm>
          <a:prstGeom prst="ellipse">
            <a:avLst/>
          </a:prstGeom>
          <a:solidFill>
            <a:schemeClr val="accent1">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椭圆 5"/>
          <p:cNvSpPr/>
          <p:nvPr/>
        </p:nvSpPr>
        <p:spPr>
          <a:xfrm>
            <a:off x="1009015" y="4578350"/>
            <a:ext cx="933450" cy="933450"/>
          </a:xfrm>
          <a:prstGeom prst="ellipse">
            <a:avLst/>
          </a:prstGeom>
          <a:solidFill>
            <a:schemeClr val="accent1">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1139190" y="2486660"/>
            <a:ext cx="841375" cy="337185"/>
          </a:xfrm>
          <a:prstGeom prst="rect">
            <a:avLst/>
          </a:prstGeom>
          <a:noFill/>
        </p:spPr>
        <p:txBody>
          <a:bodyPr wrap="square" rtlCol="0">
            <a:spAutoFit/>
          </a:bodyPr>
          <a:p>
            <a:pPr algn="just"/>
            <a:r>
              <a:rPr lang="zh-CN" altLang="en-US" sz="1600">
                <a:solidFill>
                  <a:schemeClr val="accent4">
                    <a:lumMod val="50000"/>
                  </a:schemeClr>
                </a:solidFill>
                <a:latin typeface="思源宋体 CN Heavy" panose="02020900000000000000" charset="-122"/>
                <a:ea typeface="思源宋体 CN Heavy" panose="02020900000000000000" charset="-122"/>
              </a:rPr>
              <a:t>IMock</a:t>
            </a:r>
            <a:endParaRPr lang="zh-CN" altLang="en-US" sz="1600">
              <a:solidFill>
                <a:schemeClr val="accent4">
                  <a:lumMod val="50000"/>
                </a:schemeClr>
              </a:solidFill>
              <a:latin typeface="思源宋体 CN Heavy" panose="02020900000000000000" charset="-122"/>
              <a:ea typeface="思源宋体 CN Heavy" panose="02020900000000000000" charset="-122"/>
            </a:endParaRPr>
          </a:p>
        </p:txBody>
      </p:sp>
      <p:sp>
        <p:nvSpPr>
          <p:cNvPr id="9" name="文本框 8"/>
          <p:cNvSpPr txBox="1"/>
          <p:nvPr/>
        </p:nvSpPr>
        <p:spPr>
          <a:xfrm>
            <a:off x="1139190" y="4845685"/>
            <a:ext cx="773430" cy="583565"/>
          </a:xfrm>
          <a:prstGeom prst="rect">
            <a:avLst/>
          </a:prstGeom>
          <a:noFill/>
        </p:spPr>
        <p:txBody>
          <a:bodyPr wrap="square" rtlCol="0">
            <a:spAutoFit/>
          </a:bodyPr>
          <a:p>
            <a:pPr algn="just"/>
            <a:r>
              <a:rPr lang="zh-CN" altLang="en-US" sz="1600">
                <a:solidFill>
                  <a:schemeClr val="accent4">
                    <a:lumMod val="50000"/>
                  </a:schemeClr>
                </a:solidFill>
                <a:latin typeface="思源宋体 CN Heavy" panose="02020900000000000000" charset="-122"/>
                <a:ea typeface="思源宋体 CN Heavy" panose="02020900000000000000" charset="-122"/>
              </a:rPr>
              <a:t>IMockCore</a:t>
            </a:r>
            <a:endParaRPr lang="zh-CN" altLang="en-US" sz="1600">
              <a:solidFill>
                <a:schemeClr val="accent4">
                  <a:lumMod val="50000"/>
                </a:schemeClr>
              </a:solidFill>
              <a:latin typeface="思源宋体 CN Heavy" panose="02020900000000000000" charset="-122"/>
              <a:ea typeface="思源宋体 CN Heavy" panose="02020900000000000000" charset="-122"/>
            </a:endParaRPr>
          </a:p>
        </p:txBody>
      </p:sp>
      <p:sp>
        <p:nvSpPr>
          <p:cNvPr id="11" name="矩形 10"/>
          <p:cNvSpPr/>
          <p:nvPr/>
        </p:nvSpPr>
        <p:spPr>
          <a:xfrm>
            <a:off x="2244090" y="1669415"/>
            <a:ext cx="9004935" cy="1662430"/>
          </a:xfrm>
          <a:prstGeom prst="rect">
            <a:avLst/>
          </a:prstGeom>
          <a:noFill/>
          <a:ln w="19050">
            <a:solidFill>
              <a:schemeClr val="accent1">
                <a:lumMod val="40000"/>
                <a:lumOff val="60000"/>
              </a:schemeClr>
            </a:solidFill>
            <a:prstDash val="dash"/>
          </a:ln>
          <a:extLst>
            <a:ext uri="{909E8E84-426E-40DD-AFC4-6F175D3DCCD1}">
              <a14:hiddenFill xmlns:a14="http://schemas.microsoft.com/office/drawing/2010/main">
                <a:solidFill>
                  <a:schemeClr val="accent1">
                    <a:lumMod val="40000"/>
                    <a:lumOff val="6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2244090" y="3863340"/>
            <a:ext cx="9004935" cy="2863215"/>
          </a:xfrm>
          <a:prstGeom prst="rect">
            <a:avLst/>
          </a:prstGeom>
          <a:noFill/>
          <a:ln w="19050">
            <a:solidFill>
              <a:schemeClr val="accent1">
                <a:lumMod val="40000"/>
                <a:lumOff val="60000"/>
              </a:schemeClr>
            </a:solidFill>
            <a:prstDash val="dash"/>
          </a:ln>
          <a:extLst>
            <a:ext uri="{909E8E84-426E-40DD-AFC4-6F175D3DCCD1}">
              <a14:hiddenFill xmlns:a14="http://schemas.microsoft.com/office/drawing/2010/main">
                <a:solidFill>
                  <a:schemeClr val="accent1">
                    <a:lumMod val="40000"/>
                    <a:lumOff val="6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p:cNvPicPr>
            <a:picLocks noChangeAspect="1"/>
          </p:cNvPicPr>
          <p:nvPr/>
        </p:nvPicPr>
        <p:blipFill>
          <a:blip r:embed="rId2"/>
          <a:stretch>
            <a:fillRect/>
          </a:stretch>
        </p:blipFill>
        <p:spPr>
          <a:xfrm>
            <a:off x="2263775" y="1701165"/>
            <a:ext cx="8985250" cy="1632585"/>
          </a:xfrm>
          <a:prstGeom prst="rect">
            <a:avLst/>
          </a:prstGeom>
        </p:spPr>
      </p:pic>
      <p:pic>
        <p:nvPicPr>
          <p:cNvPr id="5" name="图片 4"/>
          <p:cNvPicPr>
            <a:picLocks noChangeAspect="1"/>
          </p:cNvPicPr>
          <p:nvPr/>
        </p:nvPicPr>
        <p:blipFill>
          <a:blip r:embed="rId3"/>
          <a:stretch>
            <a:fillRect/>
          </a:stretch>
        </p:blipFill>
        <p:spPr>
          <a:xfrm>
            <a:off x="2227580" y="3863340"/>
            <a:ext cx="8985885" cy="28625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 name="图片 25"/>
          <p:cNvPicPr>
            <a:picLocks noChangeAspect="1"/>
          </p:cNvPicPr>
          <p:nvPr/>
        </p:nvPicPr>
        <p:blipFill>
          <a:blip r:embed="rId1"/>
          <a:stretch>
            <a:fillRect/>
          </a:stretch>
        </p:blipFill>
        <p:spPr>
          <a:xfrm>
            <a:off x="635" y="0"/>
            <a:ext cx="12191365" cy="6858000"/>
          </a:xfrm>
          <a:prstGeom prst="rect">
            <a:avLst/>
          </a:prstGeom>
        </p:spPr>
      </p:pic>
      <p:sp>
        <p:nvSpPr>
          <p:cNvPr id="705" name="Freeform 546"/>
          <p:cNvSpPr>
            <a:spLocks noEditPoints="1"/>
          </p:cNvSpPr>
          <p:nvPr/>
        </p:nvSpPr>
        <p:spPr bwMode="auto">
          <a:xfrm>
            <a:off x="1009015" y="670878"/>
            <a:ext cx="491490" cy="414655"/>
          </a:xfrm>
          <a:custGeom>
            <a:avLst/>
            <a:gdLst>
              <a:gd name="T0" fmla="*/ 262 w 288"/>
              <a:gd name="T1" fmla="*/ 36 h 244"/>
              <a:gd name="T2" fmla="*/ 262 w 288"/>
              <a:gd name="T3" fmla="*/ 0 h 244"/>
              <a:gd name="T4" fmla="*/ 144 w 288"/>
              <a:gd name="T5" fmla="*/ 35 h 244"/>
              <a:gd name="T6" fmla="*/ 26 w 288"/>
              <a:gd name="T7" fmla="*/ 0 h 244"/>
              <a:gd name="T8" fmla="*/ 26 w 288"/>
              <a:gd name="T9" fmla="*/ 36 h 244"/>
              <a:gd name="T10" fmla="*/ 0 w 288"/>
              <a:gd name="T11" fmla="*/ 35 h 244"/>
              <a:gd name="T12" fmla="*/ 0 w 288"/>
              <a:gd name="T13" fmla="*/ 219 h 244"/>
              <a:gd name="T14" fmla="*/ 119 w 288"/>
              <a:gd name="T15" fmla="*/ 231 h 244"/>
              <a:gd name="T16" fmla="*/ 144 w 288"/>
              <a:gd name="T17" fmla="*/ 244 h 244"/>
              <a:gd name="T18" fmla="*/ 169 w 288"/>
              <a:gd name="T19" fmla="*/ 231 h 244"/>
              <a:gd name="T20" fmla="*/ 288 w 288"/>
              <a:gd name="T21" fmla="*/ 219 h 244"/>
              <a:gd name="T22" fmla="*/ 288 w 288"/>
              <a:gd name="T23" fmla="*/ 35 h 244"/>
              <a:gd name="T24" fmla="*/ 262 w 288"/>
              <a:gd name="T25" fmla="*/ 36 h 244"/>
              <a:gd name="T26" fmla="*/ 39 w 288"/>
              <a:gd name="T27" fmla="*/ 13 h 244"/>
              <a:gd name="T28" fmla="*/ 132 w 288"/>
              <a:gd name="T29" fmla="*/ 41 h 244"/>
              <a:gd name="T30" fmla="*/ 135 w 288"/>
              <a:gd name="T31" fmla="*/ 48 h 244"/>
              <a:gd name="T32" fmla="*/ 135 w 288"/>
              <a:gd name="T33" fmla="*/ 207 h 244"/>
              <a:gd name="T34" fmla="*/ 40 w 288"/>
              <a:gd name="T35" fmla="*/ 188 h 244"/>
              <a:gd name="T36" fmla="*/ 39 w 288"/>
              <a:gd name="T37" fmla="*/ 188 h 244"/>
              <a:gd name="T38" fmla="*/ 39 w 288"/>
              <a:gd name="T39" fmla="*/ 13 h 244"/>
              <a:gd name="T40" fmla="*/ 248 w 288"/>
              <a:gd name="T41" fmla="*/ 13 h 244"/>
              <a:gd name="T42" fmla="*/ 248 w 288"/>
              <a:gd name="T43" fmla="*/ 188 h 244"/>
              <a:gd name="T44" fmla="*/ 247 w 288"/>
              <a:gd name="T45" fmla="*/ 188 h 244"/>
              <a:gd name="T46" fmla="*/ 152 w 288"/>
              <a:gd name="T47" fmla="*/ 207 h 244"/>
              <a:gd name="T48" fmla="*/ 152 w 288"/>
              <a:gd name="T49" fmla="*/ 49 h 244"/>
              <a:gd name="T50" fmla="*/ 156 w 288"/>
              <a:gd name="T51" fmla="*/ 41 h 244"/>
              <a:gd name="T52" fmla="*/ 248 w 288"/>
              <a:gd name="T53" fmla="*/ 1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8" h="244">
                <a:moveTo>
                  <a:pt x="262" y="36"/>
                </a:moveTo>
                <a:cubicBezTo>
                  <a:pt x="262" y="0"/>
                  <a:pt x="262" y="0"/>
                  <a:pt x="262" y="0"/>
                </a:cubicBezTo>
                <a:cubicBezTo>
                  <a:pt x="160" y="0"/>
                  <a:pt x="145" y="33"/>
                  <a:pt x="144" y="35"/>
                </a:cubicBezTo>
                <a:cubicBezTo>
                  <a:pt x="143" y="33"/>
                  <a:pt x="127" y="0"/>
                  <a:pt x="26" y="0"/>
                </a:cubicBezTo>
                <a:cubicBezTo>
                  <a:pt x="26" y="36"/>
                  <a:pt x="26" y="36"/>
                  <a:pt x="26" y="36"/>
                </a:cubicBezTo>
                <a:cubicBezTo>
                  <a:pt x="18" y="35"/>
                  <a:pt x="9" y="35"/>
                  <a:pt x="0" y="35"/>
                </a:cubicBezTo>
                <a:cubicBezTo>
                  <a:pt x="0" y="219"/>
                  <a:pt x="0" y="219"/>
                  <a:pt x="0" y="219"/>
                </a:cubicBezTo>
                <a:cubicBezTo>
                  <a:pt x="0" y="219"/>
                  <a:pt x="79" y="210"/>
                  <a:pt x="119" y="231"/>
                </a:cubicBezTo>
                <a:cubicBezTo>
                  <a:pt x="126" y="235"/>
                  <a:pt x="133" y="244"/>
                  <a:pt x="144" y="244"/>
                </a:cubicBezTo>
                <a:cubicBezTo>
                  <a:pt x="155" y="244"/>
                  <a:pt x="162" y="235"/>
                  <a:pt x="169" y="231"/>
                </a:cubicBezTo>
                <a:cubicBezTo>
                  <a:pt x="208" y="210"/>
                  <a:pt x="288" y="219"/>
                  <a:pt x="288" y="219"/>
                </a:cubicBezTo>
                <a:cubicBezTo>
                  <a:pt x="288" y="35"/>
                  <a:pt x="288" y="35"/>
                  <a:pt x="288" y="35"/>
                </a:cubicBezTo>
                <a:cubicBezTo>
                  <a:pt x="278" y="35"/>
                  <a:pt x="270" y="35"/>
                  <a:pt x="262" y="36"/>
                </a:cubicBezTo>
                <a:close/>
                <a:moveTo>
                  <a:pt x="39" y="13"/>
                </a:moveTo>
                <a:cubicBezTo>
                  <a:pt x="117" y="16"/>
                  <a:pt x="131" y="39"/>
                  <a:pt x="132" y="41"/>
                </a:cubicBezTo>
                <a:cubicBezTo>
                  <a:pt x="135" y="48"/>
                  <a:pt x="135" y="48"/>
                  <a:pt x="135" y="48"/>
                </a:cubicBezTo>
                <a:cubicBezTo>
                  <a:pt x="135" y="207"/>
                  <a:pt x="135" y="207"/>
                  <a:pt x="135" y="207"/>
                </a:cubicBezTo>
                <a:cubicBezTo>
                  <a:pt x="107" y="191"/>
                  <a:pt x="66" y="188"/>
                  <a:pt x="40" y="188"/>
                </a:cubicBezTo>
                <a:cubicBezTo>
                  <a:pt x="40" y="188"/>
                  <a:pt x="39" y="188"/>
                  <a:pt x="39" y="188"/>
                </a:cubicBezTo>
                <a:lnTo>
                  <a:pt x="39" y="13"/>
                </a:lnTo>
                <a:close/>
                <a:moveTo>
                  <a:pt x="248" y="13"/>
                </a:moveTo>
                <a:cubicBezTo>
                  <a:pt x="248" y="188"/>
                  <a:pt x="248" y="188"/>
                  <a:pt x="248" y="188"/>
                </a:cubicBezTo>
                <a:cubicBezTo>
                  <a:pt x="248" y="188"/>
                  <a:pt x="248" y="188"/>
                  <a:pt x="247" y="188"/>
                </a:cubicBezTo>
                <a:cubicBezTo>
                  <a:pt x="221" y="188"/>
                  <a:pt x="180" y="191"/>
                  <a:pt x="152" y="207"/>
                </a:cubicBezTo>
                <a:cubicBezTo>
                  <a:pt x="152" y="49"/>
                  <a:pt x="152" y="49"/>
                  <a:pt x="152" y="49"/>
                </a:cubicBezTo>
                <a:cubicBezTo>
                  <a:pt x="156" y="41"/>
                  <a:pt x="156" y="41"/>
                  <a:pt x="156" y="41"/>
                </a:cubicBezTo>
                <a:cubicBezTo>
                  <a:pt x="156" y="39"/>
                  <a:pt x="171" y="16"/>
                  <a:pt x="248" y="13"/>
                </a:cubicBezTo>
                <a:close/>
              </a:path>
            </a:pathLst>
          </a:custGeom>
          <a:solidFill>
            <a:schemeClr val="accent4">
              <a:lumMod val="50000"/>
            </a:schemeClr>
          </a:solidFill>
          <a:ln>
            <a:noFill/>
          </a:ln>
        </p:spPr>
        <p:txBody>
          <a:bodyPr vert="horz" wrap="square" lIns="91440" tIns="45720" rIns="91440" bIns="45720" numCol="1" anchor="t" anchorCtr="0" compatLnSpc="1"/>
          <a:p>
            <a:pPr fontAlgn="auto">
              <a:spcBef>
                <a:spcPts val="0"/>
              </a:spcBef>
              <a:spcAft>
                <a:spcPts val="0"/>
              </a:spcAft>
            </a:pPr>
            <a:endParaRPr lang="zh-CN" altLang="en-US">
              <a:solidFill>
                <a:schemeClr val="accent4">
                  <a:lumMod val="50000"/>
                </a:schemeClr>
              </a:solidFill>
              <a:latin typeface="等线" panose="02010600030101010101" charset="-122"/>
              <a:ea typeface="等线" panose="02010600030101010101" charset="-122"/>
            </a:endParaRPr>
          </a:p>
        </p:txBody>
      </p:sp>
      <p:sp>
        <p:nvSpPr>
          <p:cNvPr id="21" name="文本框 20"/>
          <p:cNvSpPr txBox="1"/>
          <p:nvPr/>
        </p:nvSpPr>
        <p:spPr>
          <a:xfrm>
            <a:off x="1790700" y="601980"/>
            <a:ext cx="5045075" cy="553085"/>
          </a:xfrm>
          <a:prstGeom prst="rect">
            <a:avLst/>
          </a:prstGeom>
          <a:noFill/>
        </p:spPr>
        <p:txBody>
          <a:bodyPr wrap="square" rtlCol="0">
            <a:spAutoFit/>
          </a:bodyPr>
          <a:p>
            <a:pPr algn="just"/>
            <a:r>
              <a:rPr lang="zh-CN" altLang="en-US" sz="3000">
                <a:solidFill>
                  <a:schemeClr val="accent4">
                    <a:lumMod val="50000"/>
                  </a:schemeClr>
                </a:solidFill>
                <a:latin typeface="思源宋体 CN Heavy" panose="02020900000000000000" charset="-122"/>
                <a:ea typeface="思源宋体 CN Heavy" panose="02020900000000000000" charset="-122"/>
                <a:sym typeface="+mn-ea"/>
              </a:rPr>
              <a:t>实现微型</a:t>
            </a:r>
            <a:r>
              <a:rPr lang="en-US" altLang="zh-CN" sz="3000">
                <a:solidFill>
                  <a:schemeClr val="accent4">
                    <a:lumMod val="50000"/>
                  </a:schemeClr>
                </a:solidFill>
                <a:latin typeface="思源宋体 CN Heavy" panose="02020900000000000000" charset="-122"/>
                <a:ea typeface="思源宋体 CN Heavy" panose="02020900000000000000" charset="-122"/>
                <a:sym typeface="+mn-ea"/>
              </a:rPr>
              <a:t>Mock</a:t>
            </a:r>
            <a:r>
              <a:rPr lang="zh-CN" altLang="en-US" sz="3000">
                <a:solidFill>
                  <a:schemeClr val="accent4">
                    <a:lumMod val="50000"/>
                  </a:schemeClr>
                </a:solidFill>
                <a:latin typeface="思源宋体 CN Heavy" panose="02020900000000000000" charset="-122"/>
                <a:ea typeface="思源宋体 CN Heavy" panose="02020900000000000000" charset="-122"/>
                <a:sym typeface="+mn-ea"/>
              </a:rPr>
              <a:t>框架</a:t>
            </a:r>
            <a:endParaRPr lang="zh-CN" altLang="en-US" sz="3000">
              <a:solidFill>
                <a:schemeClr val="accent4">
                  <a:lumMod val="50000"/>
                </a:schemeClr>
              </a:solidFill>
              <a:latin typeface="思源宋体 CN Heavy" panose="02020900000000000000" charset="-122"/>
              <a:ea typeface="思源宋体 CN Heavy" panose="02020900000000000000" charset="-122"/>
            </a:endParaRPr>
          </a:p>
        </p:txBody>
      </p:sp>
      <p:sp>
        <p:nvSpPr>
          <p:cNvPr id="28" name="椭圆 27"/>
          <p:cNvSpPr/>
          <p:nvPr/>
        </p:nvSpPr>
        <p:spPr>
          <a:xfrm>
            <a:off x="10790555" y="5975350"/>
            <a:ext cx="591820" cy="591820"/>
          </a:xfrm>
          <a:prstGeom prst="ellipse">
            <a:avLst/>
          </a:prstGeom>
          <a:solidFill>
            <a:schemeClr val="accent5">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9" name="椭圆 28"/>
          <p:cNvSpPr/>
          <p:nvPr/>
        </p:nvSpPr>
        <p:spPr>
          <a:xfrm>
            <a:off x="11382375" y="5363845"/>
            <a:ext cx="426720" cy="426720"/>
          </a:xfrm>
          <a:prstGeom prst="ellipse">
            <a:avLst/>
          </a:prstGeom>
          <a:solidFill>
            <a:schemeClr val="accent4">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248920" y="2472055"/>
            <a:ext cx="1387475" cy="1814830"/>
          </a:xfrm>
          <a:prstGeom prst="rect">
            <a:avLst/>
          </a:prstGeom>
          <a:noFill/>
        </p:spPr>
        <p:txBody>
          <a:bodyPr wrap="square" rtlCol="0">
            <a:spAutoFit/>
          </a:bodyPr>
          <a:p>
            <a:pPr algn="just"/>
            <a:r>
              <a:rPr lang="zh-CN" altLang="en-US" sz="1600">
                <a:solidFill>
                  <a:schemeClr val="accent4">
                    <a:lumMod val="50000"/>
                  </a:schemeClr>
                </a:solidFill>
                <a:latin typeface="思源宋体 CN Heavy" panose="02020900000000000000" charset="-122"/>
                <a:ea typeface="思源宋体 CN Heavy" panose="02020900000000000000" charset="-122"/>
              </a:rPr>
              <a:t>运行时增强库 Byte Buddy 和反射工具库 Objenesis 生成和初始化 mock 对象的</a:t>
            </a:r>
            <a:endParaRPr lang="zh-CN" altLang="en-US" sz="1600">
              <a:solidFill>
                <a:schemeClr val="accent4">
                  <a:lumMod val="50000"/>
                </a:schemeClr>
              </a:solidFill>
              <a:latin typeface="思源宋体 CN Heavy" panose="02020900000000000000" charset="-122"/>
              <a:ea typeface="思源宋体 CN Heavy" panose="02020900000000000000" charset="-122"/>
            </a:endParaRPr>
          </a:p>
        </p:txBody>
      </p:sp>
      <p:sp>
        <p:nvSpPr>
          <p:cNvPr id="11" name="矩形 10"/>
          <p:cNvSpPr/>
          <p:nvPr/>
        </p:nvSpPr>
        <p:spPr>
          <a:xfrm>
            <a:off x="2244090" y="2040255"/>
            <a:ext cx="9004935" cy="1403985"/>
          </a:xfrm>
          <a:prstGeom prst="rect">
            <a:avLst/>
          </a:prstGeom>
          <a:noFill/>
          <a:ln w="19050">
            <a:solidFill>
              <a:schemeClr val="accent1">
                <a:lumMod val="40000"/>
                <a:lumOff val="60000"/>
              </a:schemeClr>
            </a:solidFill>
            <a:prstDash val="dash"/>
          </a:ln>
          <a:extLst>
            <a:ext uri="{909E8E84-426E-40DD-AFC4-6F175D3DCCD1}">
              <a14:hiddenFill xmlns:a14="http://schemas.microsoft.com/office/drawing/2010/main">
                <a:solidFill>
                  <a:schemeClr val="accent1">
                    <a:lumMod val="40000"/>
                    <a:lumOff val="6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p:cNvPicPr>
            <a:picLocks noChangeAspect="1"/>
          </p:cNvPicPr>
          <p:nvPr/>
        </p:nvPicPr>
        <p:blipFill>
          <a:blip r:embed="rId2"/>
          <a:stretch>
            <a:fillRect/>
          </a:stretch>
        </p:blipFill>
        <p:spPr>
          <a:xfrm>
            <a:off x="1938655" y="1598930"/>
            <a:ext cx="10253345" cy="447802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 name="图片 25"/>
          <p:cNvPicPr>
            <a:picLocks noChangeAspect="1"/>
          </p:cNvPicPr>
          <p:nvPr/>
        </p:nvPicPr>
        <p:blipFill>
          <a:blip r:embed="rId1"/>
          <a:stretch>
            <a:fillRect/>
          </a:stretch>
        </p:blipFill>
        <p:spPr>
          <a:xfrm>
            <a:off x="0" y="0"/>
            <a:ext cx="12191365" cy="6858000"/>
          </a:xfrm>
          <a:prstGeom prst="rect">
            <a:avLst/>
          </a:prstGeom>
        </p:spPr>
      </p:pic>
      <p:sp>
        <p:nvSpPr>
          <p:cNvPr id="705" name="Freeform 546"/>
          <p:cNvSpPr>
            <a:spLocks noEditPoints="1"/>
          </p:cNvSpPr>
          <p:nvPr/>
        </p:nvSpPr>
        <p:spPr bwMode="auto">
          <a:xfrm>
            <a:off x="1009015" y="670878"/>
            <a:ext cx="491490" cy="414655"/>
          </a:xfrm>
          <a:custGeom>
            <a:avLst/>
            <a:gdLst>
              <a:gd name="T0" fmla="*/ 262 w 288"/>
              <a:gd name="T1" fmla="*/ 36 h 244"/>
              <a:gd name="T2" fmla="*/ 262 w 288"/>
              <a:gd name="T3" fmla="*/ 0 h 244"/>
              <a:gd name="T4" fmla="*/ 144 w 288"/>
              <a:gd name="T5" fmla="*/ 35 h 244"/>
              <a:gd name="T6" fmla="*/ 26 w 288"/>
              <a:gd name="T7" fmla="*/ 0 h 244"/>
              <a:gd name="T8" fmla="*/ 26 w 288"/>
              <a:gd name="T9" fmla="*/ 36 h 244"/>
              <a:gd name="T10" fmla="*/ 0 w 288"/>
              <a:gd name="T11" fmla="*/ 35 h 244"/>
              <a:gd name="T12" fmla="*/ 0 w 288"/>
              <a:gd name="T13" fmla="*/ 219 h 244"/>
              <a:gd name="T14" fmla="*/ 119 w 288"/>
              <a:gd name="T15" fmla="*/ 231 h 244"/>
              <a:gd name="T16" fmla="*/ 144 w 288"/>
              <a:gd name="T17" fmla="*/ 244 h 244"/>
              <a:gd name="T18" fmla="*/ 169 w 288"/>
              <a:gd name="T19" fmla="*/ 231 h 244"/>
              <a:gd name="T20" fmla="*/ 288 w 288"/>
              <a:gd name="T21" fmla="*/ 219 h 244"/>
              <a:gd name="T22" fmla="*/ 288 w 288"/>
              <a:gd name="T23" fmla="*/ 35 h 244"/>
              <a:gd name="T24" fmla="*/ 262 w 288"/>
              <a:gd name="T25" fmla="*/ 36 h 244"/>
              <a:gd name="T26" fmla="*/ 39 w 288"/>
              <a:gd name="T27" fmla="*/ 13 h 244"/>
              <a:gd name="T28" fmla="*/ 132 w 288"/>
              <a:gd name="T29" fmla="*/ 41 h 244"/>
              <a:gd name="T30" fmla="*/ 135 w 288"/>
              <a:gd name="T31" fmla="*/ 48 h 244"/>
              <a:gd name="T32" fmla="*/ 135 w 288"/>
              <a:gd name="T33" fmla="*/ 207 h 244"/>
              <a:gd name="T34" fmla="*/ 40 w 288"/>
              <a:gd name="T35" fmla="*/ 188 h 244"/>
              <a:gd name="T36" fmla="*/ 39 w 288"/>
              <a:gd name="T37" fmla="*/ 188 h 244"/>
              <a:gd name="T38" fmla="*/ 39 w 288"/>
              <a:gd name="T39" fmla="*/ 13 h 244"/>
              <a:gd name="T40" fmla="*/ 248 w 288"/>
              <a:gd name="T41" fmla="*/ 13 h 244"/>
              <a:gd name="T42" fmla="*/ 248 w 288"/>
              <a:gd name="T43" fmla="*/ 188 h 244"/>
              <a:gd name="T44" fmla="*/ 247 w 288"/>
              <a:gd name="T45" fmla="*/ 188 h 244"/>
              <a:gd name="T46" fmla="*/ 152 w 288"/>
              <a:gd name="T47" fmla="*/ 207 h 244"/>
              <a:gd name="T48" fmla="*/ 152 w 288"/>
              <a:gd name="T49" fmla="*/ 49 h 244"/>
              <a:gd name="T50" fmla="*/ 156 w 288"/>
              <a:gd name="T51" fmla="*/ 41 h 244"/>
              <a:gd name="T52" fmla="*/ 248 w 288"/>
              <a:gd name="T53" fmla="*/ 1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8" h="244">
                <a:moveTo>
                  <a:pt x="262" y="36"/>
                </a:moveTo>
                <a:cubicBezTo>
                  <a:pt x="262" y="0"/>
                  <a:pt x="262" y="0"/>
                  <a:pt x="262" y="0"/>
                </a:cubicBezTo>
                <a:cubicBezTo>
                  <a:pt x="160" y="0"/>
                  <a:pt x="145" y="33"/>
                  <a:pt x="144" y="35"/>
                </a:cubicBezTo>
                <a:cubicBezTo>
                  <a:pt x="143" y="33"/>
                  <a:pt x="127" y="0"/>
                  <a:pt x="26" y="0"/>
                </a:cubicBezTo>
                <a:cubicBezTo>
                  <a:pt x="26" y="36"/>
                  <a:pt x="26" y="36"/>
                  <a:pt x="26" y="36"/>
                </a:cubicBezTo>
                <a:cubicBezTo>
                  <a:pt x="18" y="35"/>
                  <a:pt x="9" y="35"/>
                  <a:pt x="0" y="35"/>
                </a:cubicBezTo>
                <a:cubicBezTo>
                  <a:pt x="0" y="219"/>
                  <a:pt x="0" y="219"/>
                  <a:pt x="0" y="219"/>
                </a:cubicBezTo>
                <a:cubicBezTo>
                  <a:pt x="0" y="219"/>
                  <a:pt x="79" y="210"/>
                  <a:pt x="119" y="231"/>
                </a:cubicBezTo>
                <a:cubicBezTo>
                  <a:pt x="126" y="235"/>
                  <a:pt x="133" y="244"/>
                  <a:pt x="144" y="244"/>
                </a:cubicBezTo>
                <a:cubicBezTo>
                  <a:pt x="155" y="244"/>
                  <a:pt x="162" y="235"/>
                  <a:pt x="169" y="231"/>
                </a:cubicBezTo>
                <a:cubicBezTo>
                  <a:pt x="208" y="210"/>
                  <a:pt x="288" y="219"/>
                  <a:pt x="288" y="219"/>
                </a:cubicBezTo>
                <a:cubicBezTo>
                  <a:pt x="288" y="35"/>
                  <a:pt x="288" y="35"/>
                  <a:pt x="288" y="35"/>
                </a:cubicBezTo>
                <a:cubicBezTo>
                  <a:pt x="278" y="35"/>
                  <a:pt x="270" y="35"/>
                  <a:pt x="262" y="36"/>
                </a:cubicBezTo>
                <a:close/>
                <a:moveTo>
                  <a:pt x="39" y="13"/>
                </a:moveTo>
                <a:cubicBezTo>
                  <a:pt x="117" y="16"/>
                  <a:pt x="131" y="39"/>
                  <a:pt x="132" y="41"/>
                </a:cubicBezTo>
                <a:cubicBezTo>
                  <a:pt x="135" y="48"/>
                  <a:pt x="135" y="48"/>
                  <a:pt x="135" y="48"/>
                </a:cubicBezTo>
                <a:cubicBezTo>
                  <a:pt x="135" y="207"/>
                  <a:pt x="135" y="207"/>
                  <a:pt x="135" y="207"/>
                </a:cubicBezTo>
                <a:cubicBezTo>
                  <a:pt x="107" y="191"/>
                  <a:pt x="66" y="188"/>
                  <a:pt x="40" y="188"/>
                </a:cubicBezTo>
                <a:cubicBezTo>
                  <a:pt x="40" y="188"/>
                  <a:pt x="39" y="188"/>
                  <a:pt x="39" y="188"/>
                </a:cubicBezTo>
                <a:lnTo>
                  <a:pt x="39" y="13"/>
                </a:lnTo>
                <a:close/>
                <a:moveTo>
                  <a:pt x="248" y="13"/>
                </a:moveTo>
                <a:cubicBezTo>
                  <a:pt x="248" y="188"/>
                  <a:pt x="248" y="188"/>
                  <a:pt x="248" y="188"/>
                </a:cubicBezTo>
                <a:cubicBezTo>
                  <a:pt x="248" y="188"/>
                  <a:pt x="248" y="188"/>
                  <a:pt x="247" y="188"/>
                </a:cubicBezTo>
                <a:cubicBezTo>
                  <a:pt x="221" y="188"/>
                  <a:pt x="180" y="191"/>
                  <a:pt x="152" y="207"/>
                </a:cubicBezTo>
                <a:cubicBezTo>
                  <a:pt x="152" y="49"/>
                  <a:pt x="152" y="49"/>
                  <a:pt x="152" y="49"/>
                </a:cubicBezTo>
                <a:cubicBezTo>
                  <a:pt x="156" y="41"/>
                  <a:pt x="156" y="41"/>
                  <a:pt x="156" y="41"/>
                </a:cubicBezTo>
                <a:cubicBezTo>
                  <a:pt x="156" y="39"/>
                  <a:pt x="171" y="16"/>
                  <a:pt x="248" y="13"/>
                </a:cubicBezTo>
                <a:close/>
              </a:path>
            </a:pathLst>
          </a:custGeom>
          <a:solidFill>
            <a:schemeClr val="accent4">
              <a:lumMod val="50000"/>
            </a:schemeClr>
          </a:solidFill>
          <a:ln>
            <a:noFill/>
          </a:ln>
        </p:spPr>
        <p:txBody>
          <a:bodyPr vert="horz" wrap="square" lIns="91440" tIns="45720" rIns="91440" bIns="45720" numCol="1" anchor="t" anchorCtr="0" compatLnSpc="1"/>
          <a:p>
            <a:pPr fontAlgn="auto">
              <a:spcBef>
                <a:spcPts val="0"/>
              </a:spcBef>
              <a:spcAft>
                <a:spcPts val="0"/>
              </a:spcAft>
            </a:pPr>
            <a:endParaRPr lang="zh-CN" altLang="en-US">
              <a:solidFill>
                <a:schemeClr val="accent4">
                  <a:lumMod val="50000"/>
                </a:schemeClr>
              </a:solidFill>
              <a:latin typeface="等线" panose="02010600030101010101" charset="-122"/>
              <a:ea typeface="等线" panose="02010600030101010101" charset="-122"/>
            </a:endParaRPr>
          </a:p>
        </p:txBody>
      </p:sp>
      <p:sp>
        <p:nvSpPr>
          <p:cNvPr id="21" name="文本框 20"/>
          <p:cNvSpPr txBox="1"/>
          <p:nvPr/>
        </p:nvSpPr>
        <p:spPr>
          <a:xfrm>
            <a:off x="1790700" y="601980"/>
            <a:ext cx="4163060" cy="553085"/>
          </a:xfrm>
          <a:prstGeom prst="rect">
            <a:avLst/>
          </a:prstGeom>
          <a:noFill/>
        </p:spPr>
        <p:txBody>
          <a:bodyPr wrap="square" rtlCol="0">
            <a:spAutoFit/>
          </a:bodyPr>
          <a:p>
            <a:pPr algn="just"/>
            <a:r>
              <a:rPr lang="zh-CN" altLang="en-US" sz="3000">
                <a:solidFill>
                  <a:schemeClr val="accent4">
                    <a:lumMod val="50000"/>
                  </a:schemeClr>
                </a:solidFill>
                <a:latin typeface="思源宋体 CN Heavy" panose="02020900000000000000" charset="-122"/>
                <a:ea typeface="思源宋体 CN Heavy" panose="02020900000000000000" charset="-122"/>
              </a:rPr>
              <a:t>mock对象方法的打桩</a:t>
            </a:r>
            <a:endParaRPr lang="zh-CN" altLang="en-US" sz="3000">
              <a:solidFill>
                <a:schemeClr val="accent4">
                  <a:lumMod val="50000"/>
                </a:schemeClr>
              </a:solidFill>
              <a:latin typeface="思源宋体 CN Heavy" panose="02020900000000000000" charset="-122"/>
              <a:ea typeface="思源宋体 CN Heavy" panose="02020900000000000000" charset="-122"/>
            </a:endParaRPr>
          </a:p>
        </p:txBody>
      </p:sp>
      <p:sp>
        <p:nvSpPr>
          <p:cNvPr id="28" name="椭圆 27"/>
          <p:cNvSpPr/>
          <p:nvPr/>
        </p:nvSpPr>
        <p:spPr>
          <a:xfrm>
            <a:off x="10790555" y="5975350"/>
            <a:ext cx="591820" cy="591820"/>
          </a:xfrm>
          <a:prstGeom prst="ellipse">
            <a:avLst/>
          </a:prstGeom>
          <a:solidFill>
            <a:schemeClr val="accent5">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9" name="椭圆 28"/>
          <p:cNvSpPr/>
          <p:nvPr/>
        </p:nvSpPr>
        <p:spPr>
          <a:xfrm>
            <a:off x="11382375" y="5363845"/>
            <a:ext cx="426720" cy="426720"/>
          </a:xfrm>
          <a:prstGeom prst="ellipse">
            <a:avLst/>
          </a:prstGeom>
          <a:solidFill>
            <a:schemeClr val="accent4">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882015" y="1391285"/>
            <a:ext cx="10241280" cy="4015105"/>
          </a:xfrm>
          <a:prstGeom prst="rect">
            <a:avLst/>
          </a:prstGeom>
          <a:noFill/>
        </p:spPr>
        <p:txBody>
          <a:bodyPr wrap="square" rtlCol="0">
            <a:spAutoFit/>
          </a:bodyPr>
          <a:p>
            <a:pPr algn="just"/>
            <a:r>
              <a:rPr lang="en-US" altLang="zh-CN" sz="3000" b="1">
                <a:solidFill>
                  <a:schemeClr val="accent4">
                    <a:lumMod val="50000"/>
                  </a:schemeClr>
                </a:solidFill>
                <a:latin typeface="思源宋体 CN Heavy" panose="02020900000000000000" charset="-122"/>
                <a:ea typeface="思源宋体 CN Heavy" panose="02020900000000000000" charset="-122"/>
              </a:rPr>
              <a:t> 1</a:t>
            </a:r>
            <a:r>
              <a:rPr lang="zh-CN" altLang="en-US" sz="3000" b="1">
                <a:solidFill>
                  <a:schemeClr val="accent4">
                    <a:lumMod val="50000"/>
                  </a:schemeClr>
                </a:solidFill>
                <a:latin typeface="思源宋体 CN Heavy" panose="02020900000000000000" charset="-122"/>
                <a:ea typeface="思源宋体 CN Heavy" panose="02020900000000000000" charset="-122"/>
              </a:rPr>
              <a:t>、</a:t>
            </a:r>
            <a:r>
              <a:rPr lang="en-US" altLang="zh-CN" sz="3000" b="1">
                <a:solidFill>
                  <a:schemeClr val="accent4">
                    <a:lumMod val="50000"/>
                  </a:schemeClr>
                </a:solidFill>
                <a:latin typeface="思源宋体 CN Heavy" panose="02020900000000000000" charset="-122"/>
                <a:ea typeface="思源宋体 CN Heavy" panose="02020900000000000000" charset="-122"/>
              </a:rPr>
              <a:t>then</a:t>
            </a:r>
            <a:r>
              <a:rPr lang="zh-CN" altLang="en-US" sz="3000" b="1">
                <a:solidFill>
                  <a:schemeClr val="accent4">
                    <a:lumMod val="50000"/>
                  </a:schemeClr>
                </a:solidFill>
                <a:latin typeface="思源宋体 CN Heavy" panose="02020900000000000000" charset="-122"/>
                <a:ea typeface="思源宋体 CN Heavy" panose="02020900000000000000" charset="-122"/>
              </a:rPr>
              <a:t>方式</a:t>
            </a:r>
            <a:endParaRPr lang="zh-CN" altLang="en-US" sz="3000" b="1">
              <a:solidFill>
                <a:schemeClr val="accent4">
                  <a:lumMod val="50000"/>
                </a:schemeClr>
              </a:solidFill>
              <a:latin typeface="思源宋体 CN Heavy" panose="02020900000000000000" charset="-122"/>
              <a:ea typeface="思源宋体 CN Heavy" panose="02020900000000000000" charset="-122"/>
            </a:endParaRPr>
          </a:p>
          <a:p>
            <a:pPr algn="just"/>
            <a:r>
              <a:rPr lang="zh-CN" altLang="en-US" sz="2500">
                <a:solidFill>
                  <a:schemeClr val="accent4">
                    <a:lumMod val="50000"/>
                  </a:schemeClr>
                </a:solidFill>
                <a:latin typeface="思源宋体 CN Heavy" panose="02020900000000000000" charset="-122"/>
                <a:ea typeface="思源宋体 CN Heavy" panose="02020900000000000000" charset="-122"/>
              </a:rPr>
              <a:t>Mockito.when(channelStrategyMapper.selectByChannelNo(any())).thenXXX(...);</a:t>
            </a:r>
            <a:endParaRPr lang="zh-CN" altLang="en-US" sz="2500">
              <a:solidFill>
                <a:schemeClr val="accent4">
                  <a:lumMod val="50000"/>
                </a:schemeClr>
              </a:solidFill>
              <a:latin typeface="思源宋体 CN Heavy" panose="02020900000000000000" charset="-122"/>
              <a:ea typeface="思源宋体 CN Heavy" panose="02020900000000000000" charset="-122"/>
            </a:endParaRPr>
          </a:p>
          <a:p>
            <a:pPr algn="just"/>
            <a:endParaRPr lang="zh-CN" altLang="en-US" sz="2500">
              <a:solidFill>
                <a:schemeClr val="accent4">
                  <a:lumMod val="50000"/>
                </a:schemeClr>
              </a:solidFill>
              <a:latin typeface="思源宋体 CN Heavy" panose="02020900000000000000" charset="-122"/>
              <a:ea typeface="思源宋体 CN Heavy" panose="02020900000000000000" charset="-122"/>
            </a:endParaRPr>
          </a:p>
          <a:p>
            <a:pPr algn="just"/>
            <a:r>
              <a:rPr lang="en-US" altLang="zh-CN" sz="2500">
                <a:solidFill>
                  <a:schemeClr val="accent4">
                    <a:lumMod val="50000"/>
                  </a:schemeClr>
                </a:solidFill>
                <a:latin typeface="思源宋体 CN Heavy" panose="02020900000000000000" charset="-122"/>
                <a:ea typeface="思源宋体 CN Heavy" panose="02020900000000000000" charset="-122"/>
              </a:rPr>
              <a:t>	</a:t>
            </a:r>
            <a:r>
              <a:rPr lang="zh-CN" altLang="en-US" sz="2500">
                <a:solidFill>
                  <a:schemeClr val="accent4">
                    <a:lumMod val="50000"/>
                  </a:schemeClr>
                </a:solidFill>
                <a:latin typeface="思源宋体 CN Heavy" panose="02020900000000000000" charset="-122"/>
                <a:ea typeface="思源宋体 CN Heavy" panose="02020900000000000000" charset="-122"/>
              </a:rPr>
              <a:t>when方法中的channelStrategyMapper.selectByChannelNo(any())，这里也就会去调用mock代理类的selectByChannelNo方法，会调用MockHandlerImpl中的handle方法，创建OngoingStubbingImpl并放入ThreadLocal中（实际上是放入MockingProgressImpl中，然后MockingProgressImpl再放入ThreadLocal中，而调用when方法时候会取出刚才放入的OngoingStubbingImpl对象实例并返回，注意这里是pull方式取出的，也就意味着出来以后ThreadLocal中就不包含OngoingStubbingImpl了。</a:t>
            </a:r>
            <a:endParaRPr lang="zh-CN" altLang="en-US" sz="2500">
              <a:solidFill>
                <a:schemeClr val="accent4">
                  <a:lumMod val="50000"/>
                </a:schemeClr>
              </a:solidFill>
              <a:latin typeface="思源宋体 CN Heavy" panose="02020900000000000000" charset="-122"/>
              <a:ea typeface="思源宋体 CN Heavy" panose="02020900000000000000"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
</file>

<file path=ppt/theme/theme1.xml><?xml version="1.0" encoding="utf-8"?>
<a:theme xmlns:a="http://schemas.openxmlformats.org/drawingml/2006/main" name="Office 主题">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ECB019B1-382A-4266-B25C-5B523AA43C14-1">
      <extobjdata type="ECB019B1-382A-4266-B25C-5B523AA43C14" data="ewoJIkZpbGVJZCIgOiAiMTk5OTcxOTc0NzA5IiwKCSJHcm91cElkIiA6ICIxMDc2NjIwNjc0IiwKCSJJbWFnZSIgOiAiaVZCT1J3MEtHZ29BQUFBTlNVaEVVZ0FBQWJzQUFBRklDQVlBQUFESmIxQ3BBQUFBQ1hCSVdYTUFBQXNUQUFBTEV3RUFtcHdZQUFBZ0FFbEVRVlI0bk96ZGVYeFRaZlkvOE05SjJwUVdXNkMwN0NxMDdLVk43ZzJMb29pQWdDZ3lvS2dJamw4ZHhWRi9JakF1dUlBN2d5TUlDZzR3TWpvcUZ0RVpRVUJrVVZtS3dnQTJOMTFTUUZvV1dTMXRxWlJDbXliMy9QN29NaUJiSzBsdms1NzM2NVVYOURhNXorbDJUNTU3bjNzT0lJ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STDFHUmdjUXBNaHF0Yll5bTgxeHpOeVdpRm9BYUFXZ1pjVy96UUNFTTNNNEVUVUFFQTRBekZ4Q1JLY0JsRER6YVFESGlPZ3dnTVBNZklTWmp4TFIzckt5c3IyWm1aa0hBYkF4WDU0UVFnUVdTWGFYTHlRcEthbXoyV3hXQUZ3TG9BY1JkUUhRME0vam5nYXdBMENxcnV1YmlValROQzBMUUptZnh4VkNpSUFqeWE3bVNGR1VMa1RVSDhCdHpId2RFWjJWMklnSXNiR3hhTjI2TlZxMWFvV1ltQmpFeHNZaUppWUdNVEV4aUk2T1JsaFlHTUxDd21DeFdCQVdGZ1lBY0x2ZEtDMHRyWG9jUDM0Y2VYbDV5TXZMdzdGang1Q2ZuNC9EaHcvajBLRkR5TTNOaGE3cnY0M3RORE52SWFLdkFIem5jRGd5SUxNL0lZU1FaRmROWmtWUnJpZWlFUUJ1QjNCbDVTZENRa0lRRnhlSGpoMDdvbHUzYmtoTVRFUzdkdTJxRXBpL3VOMXU3TisvSHhrWkdjakl5TUR1M2J1Ums1TUR0OXQ5NXRPT0FGaXE2L3FYVHFkelBRQ1BYNE1TUW9nNlNwTGRSYWlxMmtYWDlidUo2RUVpYWdPVXo5cmk0dUxRdlh0MzlPM2JGNHFpd0dLeEdCMHFBS0NzckF6cDZlbllzR0VEZnZ6eFIremV2UnZNNVJNN1p2NEZ3QWRFdE5qaGNLUWJHNmtRUXRRdVNYYm5NdHRzdHB1SmFCSVI5UUhLRTF4aVlpSUdEaHlJZ1FNSElqWTIxdWdZcTZXZ29BRGZmZmNkMXE1ZEMwM1R6a3g4MjNWZG41YVdsclljZ05mWUtJVVF3djhrMlZWbzI3WnRnOGFORzk5dE1wbWVCZEFaQU5xMGFZUEJnd2RqK1BEaGFOV3FsY0VSWHA3YzNGd3NXN1lNcTFldnhyNTkrd0FBekx5WGlLWVJVWEpxYXVvcFl5TVVRZ2ova1dRSGtLcXFJNWo1TFNKcUN3QkpTVW00OTk1NzBiOS9meEFGMTdlSW1mSDk5OTlqNGNLRlNFMU5yZHg4Uk5mMXA1eE81MklBNTZ4NkVVS0lRQmRjUi9JYXN0bHNQVXdtMDB3QTF3TkE3OTY5OGZERER5TXhNZEhneUdySHJsMjc4TjU3NzJIRGhnMlZteHhlcjNkOFdscmE5d2FHSllRUVBsY3ZrNTNkYm8vd2VyMnZtMHltaVFEUW9VTUhUSnc0RWIxNjlUSTZORU00blU3TW5Ea1RMcGVyY3RPQzR1TGlKM2Z0MmxWa1pGeENDT0VyOVM3WldhMVd4V1F5ZlVKRVhSczFhb1J4NDhaaCtQRGhRWGU2c3FhWUdhdFhyOGFzV2JPUW41OFBadDdMelBjNm5jN05Sc2NtaEJDWHkyeDBBTFhKWnJOTk1Kdk4veUdpNXRkY2N3M216cDBMdTkxZTd4TWRVTDdpdEVPSERyanR0dHZ3ODg4L1kvLysvVTJJNlA0V0xWcncwYU5ITnhrZG54QkNYSTU2Y1pTMzIrMmh1cTdQSnFKSEdqUm9nQWtUSm1Ea3lKR1M1QzZBbWJGeTVVcTgrZWFiS0M0dUJqTXZLaW9xK2xOMmRuYXAwYkVKSWNUdkVmUkhlN3ZkM2tqWDljVkVkSFBUcGsweGMrWk1kT3ZXemVpd0FrSk9UZzdHangrUEkwZU9BTUQzcDA2ZEdyNXo1ODU4bytNU1FvaWFDdXBrMTc1OSs2akl5TWh2aWFoSGZIdzg1c3laZytiTm14c2RWa0FwS0NqQWhBa1Q0SEs1d014WmJyZTdqOHZsS2pBNkxpR0VxSW1ndldiWHBrMmI4Q1pObWl3am91c1RFeFB4ejMvK0U0MGJOelk2cklBVEhoNk9XMjY1QlptWm1UaDA2RkNzMld6dTM3UnAwMCtQSFR2bXZ2U3JoUkNpYmdqV1pCY2FIeCsvaUlodWpZK1B4ei8rOFE4MGJPanZqanZCS3lRa0JQMzY5Y1AyN2R0eDdOaXgxaUVoSWIyaW82TVhIenQyVEVxTkNTRUNnc25vQVB4QlVaUlhpT2oyMXExYlkvNzgrYmppaWl1TURpbmdSVVJFWVBiczJZaVBqd2VBQVJhTDVlOUd4eVNFRU5VVmROZnNyRlpyUDdQWnZDNGlJZ0tmZlBJSnJyNzZhcU5EQ2lwSGpoekJxRkdqY1BMa1NYaTkzdHZUMHRLV0doMlRFRUpjU2xDZHhyVGI3VEZFOUMyQXlHZWVlUWJYWG51dDBTRUZuY2pJU0Z4MTFWWDQ1cHR2WURLWkJyUm8wU0w1Nk5HalVtbEZDRkduQmRWcFRHWitGMERMQVFNRzRQYmJiemM2bktBMVlNQUFqQmd4QWdCaWlPaGZSc2NqaEJDWEVqU25NUlZGNlV0RUd4bzFhb1JseTVZaE1qTFM2SkNDV25GeE1XNi8vWGJrNWVWQjEvWGhUcWR6bWRFeENTSEVoUVRMekk0QXZBa0FZOGVPbFVSWEN4bzJiSWlKRXljQ0FJaG9Lb0xvalpNUUl2Z0VSYkpURkdVQUVmVnMwYUlGN3JycnJzdmUzeSsvL0lJcFU2YmdwcHR1UW84ZVBkQzNiMS9NbnovZkI1RmVlTHpodzRkRDEvM1hTbTdUcGsydzIrMVl0R2lSei9ZNWNPQkFYSDMxMVNDaUJGVlZMLzhiTDRRUWZoSVV5WTZJeGdQQTZOR2pZVFpmM3BvYmo4ZURzV1BISWpvNkdwOTk5aG0yYk5tQ0R6LzgwSzg5N3BvM2I0NHZ2L3dTSnBQL2Zod3JWcXhBbXpadHNHTEZDcC90MDJ3MlkrellzWlVmUHU2ekhRc2hoRGlib2loWHE2cXFYMy85OVZ4Y1hNeVhhK2ZPbmF5cUt1Zm41MS8ydnVxS1gzLzlsWHYxNnNXYk4yL203dDI3ODg2ZE8zMjI3OU9uVDNQZnZuMVpWVlhkYnJkM052cjNRUWdoemljWVpuWi9BRUI5K3ZSQlJFVEVaZStzWmN1V2FOQ2dBV2JQbm8xVHAwNmQ5emx1dHh0dnZ2a20rdlhyaCt1dnZ4N1BQLzg4VHA0OENRREl5TWlBM1c3SDh1WEwwYjkvZjh5WU1RTUE4UGpqaitQbGwxOCtheitQUGZZWXBrK2ZYdldheXZGMFhjZUhIMzZJWWNPR29WZXZYcmpsbGx1d1k4ZU9TNDU5SWF0V3JVSzdkdTF3N2JYWG9rZVBIajZkM1RWbzBBRERoZzBEQU5KMS9YNmY3VmdJSVh3b3hPZ0FMaGNSM1FNQWd3Y1A5c24rb3FLaThMZS8vUTB2dnZnaXZ2LytlNHdlUFJxalJvMDZLNUcrL3Zyck9IandJQll2WG95d3NEQTg5OXh6ZU91dHQvRFNTeTlWUFdmcjFxMVlzV0lGbUJrQU1HellNUHoxcjM5RldWa1pRa05Ea1orZmorM2J0K1BKSjU4OEo2bk9talVMR3pkdXhHdXZ2WWFFaEFUOC9QUFBDQThQci9iWXY3Vml4UXJjZXV1dEFJQmJiNzBWczJiTndvUUpFeEFTNHBzZmY3OSsvWkNjbkF3aXVoWEFzejdacVJEQmlheFdheXV6MlJ6SHpHMkpxQVdBVmdCYVZ2emJERUE0TTRjVFVRTUE0UURBekNWRWRCcEFDVE9mQm5DTWlBNERPTXpNUjVqNUtCSHRMU3NyMjV1Wm1Ya1FBQnZ6NWRWZEFiMkN6bWF6TlNhaWdnWU5HdERHalJzUkdocnFzMzBYRlJVaE9Ua1ppeGN2UmtSRUJONSsrMjEwN05nUng0OGZ4OENCQTdGbzBTSjA3TmdSQVBERER6L2d1ZWVlUTBwS0NqSXlNbkQvL2ZkajBhSkY2TlNwVTlYKzNHNDNCZzBhaEZkZmZSVTMzSEFERmkxYWhHKy8vUllmZlBCQjFXczJiZG9FcjllTEFRTUdZTzdjdWVqZXZmdFpNVjFxN1BQSnljbkJxRkdqc0dyVktzVEV4T0QwNmRNWU9IQWdYbi85ZGR4NDQ0MCsrVjU1UEI3Y2VPT05PSFhxRkFOb3JtbmFNWi9zV0lqQUZwS1VsTlRaYkRZckFLNEYwSU9JdWdEd2Q2SGUwd0IyQUVqVmRYMHpFV21hcG1VQktQUHp1SFZhUU0vc21MbW55V1NpTGwyNitEVFJBZVdWUWg1NTVCR01IajBheno3N0xKNS8vbm44NXovL3dkR2pSOEhNdU9lZWU4NTVUVm5aLzM2WDJyUnBjOWJuTEJZTEJnOGVqTFZyMStLR0cyN0FxbFdyY1BmZGQ1K3pqME9IRHNIcjlaNlZLQ3RkYXV6emZRK1dMMThPWnNZZGQ5eFJ0YTIwdEJRclZxendXYklMQ1FsQmp4NDlrSktTUXN4OEU0QlBmYkpqSVFJTEtZclNoWWo2QTdpTm1hOGpvck1TR3hFaE5qWVdyVnUzUnF0V3JSQVRFNFBZMkZqRXhNUWdKaVlHMGRIUkNBc0xRMWhZR0N3V0M4TEN3Z0NVdjFrdUxTMnRlaHcvZmh4NWVYbkl5OHZEc1dQSGtKK2ZqOE9IRCtQUW9VUEl6YzBOMTNWZEJhQ2FUS2F4QUtDcTZtbG0za0pFWHdINHp1RndaS0NlemY0Q090bVp6ZVlFQUZXekhIK0lpb3JDQXc4OGdFY2ZmUlM2cmlNNk9ob0FzSExsU3JSbzBlS0NyenRmRi9SaHc0YmhrVWNld1U4Ly9ZUURCdzVnNE1DQjV6eW5TWk1tQUlDZmYvNFpDUWtKWjMydXVtTlg4bnE5V0xWcUZaNTg4a24wN2R1M2FudDZlanBlZXVrbEhEOSt2R3E4eTJXMVdwR1NrZ0ptN2dGSmRxTCtNQ3VLY2owUmpRQndPNEFyS3o4UkdocUt1TGc0ZE96WUVkMjZkVU5pWWlMYXRXdFhsY0JxSWlRazVLeExLUmVyK2V0MnU3Ri8vMzVrWkdRZ0l5TUR1M2Z2Ums1T1RyamI3ZTRQb0Q4QXFLcDZCTUJTWGRlL2REcWQ2d0Y0YWh4VWdBbm9aTWZNVmlKQ2h3NGRmTGJQM2J0M1k4T0dEUmc4ZURCYXQyNk53c0pDTEYyNkZEMTc5b1RKWkVMejVzMmhxaXBtekppQnA1OStHakV4TWNqSnlVRmhZU0Y2OXV4NTBYMG5KQ1NnUllzV21ENTlPb1lNR1hMZVgvcm16WnZqaGh0dXdOU3BVL0h5eXk4alBqNGUyZG5adU9LS0s5QzZkZXNhamIxNTgyYjgrdXV2R0RwMDZGazMyamR2M2h3elpzekFxbFdyTUhyMDZNdi9wZ0ZvMjdZdEFJQ0l6cDJTQ2hGa1ZGWHRvdXY2M1VUMElCRzFBY3JmNE1iRnhhRjc5KzdvMjdjdkZFV0J4V0twOWRnc0ZnczZkT2lBRGgwNlZKVk5MQ3NyUTNwNk9qWnMySUFmZi93UnUzZnZic25NajVsTXBzY1VSZmtGd0FkRXROamhjS1RYZXNDMUpLQ1RIUkhGQVJkL2wxTlRVVkZSU0UxTnhhSkZpM0R5NUVrMGJkb1VmZnIwd2FSSms2cWU4N2UvL1ExdnZQRUdSbzRjaWJLeU1zVEZ4V0g4K1BIVjJ2K3dZY1B3OXR0djQ1bG5ucm5nYzZaT25ZcDMzbmtIanozMkdJcUxpOUcyYlZ0TW5UcTF4bU92V0xFQ3ZYcjFPcWVpak5sc3hrMDMzWVFWSzFiNExObWRNZE5zNVpNZENsSDNtRzAyMjgxRU5BbEFINVBKQkNKQ1ltSWlCZzRjaUlFREJ5STJOdGJvR004ck5EUVVkcnNkZHJzZEFGQlFVSUR2dnZzT2E5ZXVoYVpwelpuNU9RRFBLWXF5WGRmMWFXbHBhY3NCQkZXL3lvQmVvS0lveWw0aWFydDgrWEswYnQzYTZIRHF0ZHpjWEF3Wk1nUUFqamdjRGtsNEltaTBiZHUyUWVQR2plODJtVXpQQXVnTWxGK1RIeng0TUlZUEg0NVdyUUw3MXowM054ZkxsaTNENnRXcnNXL2ZQZ0FBTSs4bG9tbEVsSnlhbW5yK2U3QUNURUFuTzFWVkN3RTAycmh4b3pSb05kaXBVNmZRcDA4Zk1QTkpUZE9rT0trSUJxU3E2Z2htZm91STJnSkFVbElTN3IzM1h2VHYzLys4MStVREdUUGorKysveDhLRkM1R2FtbHE1K1lpdTYwODVuYzdGQVB4WHo3QVdCUFJQUzFWVk40RFFyVnUzK3V5ZU1mSDdlRHdlOU9yVkN3QTh6UHdUZ0Z3aVN0TjFQUk5BTmpQdlRrdExPMlJzbEVKVWo4MW02MkV5bVdZQ3VCNEFldmZ1alljZmZ0aXZaUVBya2wyN2R1Rzk5OTdEaGcwYktqYzV2Rjd2K0xTMHRPOE5ET3V5QkhxeUt3TVFJc25PZUdjbU8xejRXbkFSTTJjQVNBT1F3Y3paQUhZN25jNmZFZUR2R2tWd3NOdnRFVjZ2OTNXVHlUUVJBRHAwNklDSkV5ZFcvbTdYTzA2bkV6Tm56b1RMNWFyY3RLQzR1UGpKWGJ0MkJWekQ1a0JQZG5JYXM0NDQ4elNtMiszdUVCWVdaZ1ZnWmVhdUFOb0Q2RUJFc1RqLzc5eHBabllCU0dQbURDTDZpWm16blU3blB0VHpHMkZGN2JGYXJZckpaUHFFaUxvMmF0UUk0OGFOdy9EaHc0UHVkR1ZOTVROV3IxNk5XYk5tSVQ4L0g4eThsNW52ZFRxZG00Mk9yU1lDK3Flb3F1cCtBRmV0V0xFaTRDOFNCN3E4dkx6S2ttMUhIUTVIeS9NOUp5RWhJVG9rSk1SS1JGWWlTa0JGRWdUUWlzNS9SSEVEMkFrZ1hkZjFkQ0xhQlNENytQSGplL2J0MjFmaXB5OUYxRU0ybTIyQ3lXU2FBY0I4elRYWDRKVlhYa0ZNVEl6UllkVXBoWVdGZU8yMTF5cFBiWHFaK1JWTjAxNUhnTnljSHRESlRsR1U3NG5vdWdVTEZrQlYxVm9kdTdMRTE1bmk0K1B4K2VlZiszVmNYZGVSbnA2Tzc3NzdEdVBIanovdjZkdDE2OWJod3c4L3hKdHZ2b21ISDM0WU0yYk04T3VOOTBENU9mN1JvMGVEbWRNMFRiUFY1TFdkT25XS0RBOFBUeUtpSkFDSitOOU04RW9BNSt2WjVBV3dHK1ZKTUsweUNYcTkzdXowOVBUaXkvMWFSUDFodDl0RGRWMmZUVVNQTkdqUUFCTW1UTURJa1NQci9XenVRcGdaSzFldXhKdHZ2b25pNG1Jdzg2S2lvcUkvWldkbmx4b2QyNlVFOUlXdWl1V3gxeDA0Y0tEV2sxMmxUWnMyK2FUYlFuWGRmUFBOSUNMazVlVmgzTGh4NTN5K3NMQVFyNy8rT3ViTm00Y1dMVnJnejMvK015WlBub3pGaXhmN3RWL2VMNy84VXZuZkl6VjliY1g1L3g4cUhsWGF0R2tUSGhzYm13REFTa1NKek53UlFQdUtsWEdkQVhRMm1VeFZUV1BOWnJPdUtNcCtJa3BEK1NuUm5RQ3lUU2JUN3RUVTFGOS96OWNsZ3BmZGJtK2s2L3BpSXJxNWFkT21tRGx6SnJwMTYyWjBXSFVhRVdIbzBLSG8wcVVMeG84Zmp5Tkhqb3lPaW9xNnFuUG56c04zN3R5WmIzUjhGeFBReVE3bEN4M3UvZW1ubjR5T285Yk1uajBiWldWbDU4d3FLeVVuSjZOYnQyNVZ0VFdIREJtQ2VmUG1ZZTNhdGJqNTVwdjlGbGZsL1RrVnN5eWZPSGp3NE9tREJ3LytDT0RITTdmYjdmWlFadTVTVVVFbjZZd2tHQWVnWGNWamVPVzdjMlptUlZFT28vejNKUTNBRGlMYVRVVFpxYW1wZWI2S1Z3U085dTNiUittNi9nMFI5WWlQajhlY09YUFF2SGx6bzhNS0dQSHg4Zmo0NDQ4eFljSUV1Rnl1NjhQRHcxTVNFaEw2dUZ5dUFxTmp1NUNBVG5aRTVBTEtTM3pWRldkMk1LaWM4VlZ1MjdKbEMzYnQyb1g3Nzc4ZmMrZk94VHZ2dklNOWUvYmdxcXV1d2l1dnZJSXVYYm9BS0Q5VitmSEhIMlBKa2lYNDVaZGYwTFJwVTd6MTFsdm8wcVVMT25mdWpJeU1qQXVPdjJiTm1qTzdoOE5rTXFGLy8vNVlzMmFOWDVOZGVucDVsU0ZtVHIzRVV5OWJhbXBxR1lEMGlzZVp6SGE3dlFNeld3RWtNWE1uSW1yUHpQRkUxQnBBYXdDM1ZENlptYUVveWpHVUo4QjBBSzR6a21DTlo2Z2lNTFJwMHlZOE1qSnlDUkgxU0V4TXhMeDU4NnBhYUlucWk0Nk94b0lGQ3pCeDRrUnMzYnExcThWaVdaMlFrTkRmNVhKZHZNR21RUUk2MlowK2ZYcGJlSGc0WjJWbGtjZmpDYWpiRDVZc1dZTFpzMmZEWXJGZzh1VEplTzIxMTdCbzBTSUFGKzluZHpFRkJRVTRkT2dRdW5idGV0YjJoSVFFZlAzMTEzNzVPb0R5Z3RQYnRtMERNM05KU2NtM2ZodW9HcUdrcHFidVJQbWlscy9PMkU2SmlZbnRMQlpMa3RmcnRSSlJaeUpxai9MWllDeUFteW9lQU1xVG9LcXF2ekp6T29BMElzb0VzTHUwdERUYjVYSWRRSUJja0JmbkZSb2JHL3NKRVEySWo0L0h1KysrSzRudU1vU0ZoV0hHakJsNDlORkhrWm1aMlNNc0xPekxoSVNFVzF3dWw5dm8ySDRyY0xMRGVlemN1VE5mVlZYSDZkT243ZHUyYlVQdjNyMXJQWVkrZmZwVS9mK2VlKzZwZGhQWnh4OS92R3ExMTZoUm8vREVFMDlBMTNVVUZ4ZmpzODgrdzl5NWMyRzFXZ0VBY1hGeDFkcG5ibTR1QUp4VG55ODJOaGJIangrSHY5NFFaR1Zsb2JpNEdFUzBhOGVPSFhWeFJzUVpHUmw3QU93QjhPV1puN0JhcmEySnlJcnk2NEpkaUtnRHloZkl4QkJSSHdCVlArQ3dzREFvaWxKY2tmelNBR1FBMk8xMnU3TXpNelAzSWNocUNRWWpSVkZlSWFMYlc3ZHVqZm56NThzdFN6NFFFUkdCMmJOblkrellzY2pKeVJsZ3NWaitEbURzSlY5WXl3STYyUUVBTTM5S1JQYlZxMWY3SmRsNXZkNnpPZ3IwN05rVDgrYk5xL3I0dHd0VUxuYUs4VXhObXphdCtuOWtaQ1NZR1I2UDU2TDk3QzZsc2l2NmIxZVNuWEh0cXNiN3JJNzE2OWRYN3Q5LzAwYy9xYWpxY2dqQVdiRXJpaElMd0ZyeDZJcnkxYUh0S3pwTDk2cDRBQ2l2TXE4b1Npa1JaZUdNZXdYTHlzcXlkVjNmVXhmZjVkWkhWcXUxSHhFOUZ4RVJnVGx6NWxTMXpCS1hyMUdqUm5qbm5YY3dhdFFvbkR4NThpR3IxZnAxV2xyYVVxUGpPbFBBSnpzaVdnWmdla3BLQ3BXVWxLQkJnd1krM2IvWmJENnpUdHdsVmJiMEtDa3BxVXFDSjA5Vy94VDJ4ZnJaWFVybFRERS9QLytzVGdkNWVYbUlpb3J5ZVlOYm9MeDMxckpseTREeVUzc2YrM3dBZzFSMFcvKzI0bEhGWnJNMXJyaEZ3Z29nNFl5WllCc0FDZ0NsOHMxRnhmZmJveWpLTHBSZkUwelRkZjBuWnQ1ZFVGQ1FjL0Rnd2RPMTlnWFZjM2E3UFlhWmt3Rmc0c1NKUHUyVUlzcTFiTmtTTDc3NElwNTU1aG1ZemViM0ZFWFpxbW5hWWFQanFoVHd5YzdoY0dRcml2SnRVVkhSd0JVclZ1RE9PKzgwTko2MmJkc2lJaUlDWDMzMUZlNjc3ejZVbHBaaTRjS0YxWDc5cGZyWlhVeHNiQ3lhTld1R3JLeXNxdjV5UVBscHhwb216dXBLU1VsQllXRWhtSG03cG1scGZobWtEbkU2bllVQVVpb2VWWktTa2hvQzZHWXltYXhFbEZpUkJEc0F1S3JpQnZvRUFQZVl6ZVczRGNiR3h1cXhzYkY3VUxGQ1ZOZjFYUUIybDVTVVpBZGlLYWE2anBuZkJkQnl3SUFCVlQzZWhPOE5HREFBSTBhTXdOS2xTMk9JNkY4QXFuZGRweFlFZkxJREFHWitoNGdHSmljbjQvYmJiMGZsQWNVSVlXRmhtRHAxS21iTW1JSC8vT2MvaUkyTlJiOSsvYkIxNjlacTcrTmkvZXdxKzFFQndMWFhYbHYxLzhyWjU2QkJnL0R0dDkvaWxsdktGeDB5TTlhdFc0Y0hIM3pRRjEvZVdYUmR4L3Z2dnc4QU1KbE1jMzArUUFDcHVKbDlhOFdqU3Z2MjdjTWFObXpZdGVLNllKTEpaS3BNZ20wckY4a0F1S1B5ZHpZaUlvSlZWVDJBOG9VeGFWNnZkeWN6Ny9aNFBObDFlVmwzWGFZb1NsOEFkemRxMUFoVHBrd3hPcHlnTjNIaVJHemF0QWw1ZVhtRGJEYmJINXhPNXpLall3SUN2SUxLR1VoVlZTZUFwTW1USjJQRWlCRkd4Mk9ZL1B4ODNISEhIWGovL2ZjUkh4K1B0V3ZYWXY3OCtmanNzODk4Zmhwei9mcjFlT3FwcDhETTJacW1kWVNzVXF5SkVLdlYycW1pZEZvU0VYVkVlUktNQTNDK0tnVU00QmRVM0NhaDY3b0xRTGJINDhuT3pNejg1VHpQRitWSVVaVC9FbEhQcDU1NkN2ZmNjNC9SOGRRTHExZXZ4Z3N2dkFCbWRtbWFsb2c2Y0d3SWxtUUhxOVU2Mkd3MnI0NkppY0hTcFV0cnRhcEpYZlBOTjk4Z09Ua1owNmRQeDlpeFl6RnQyclNxZS9oOHBhU2tCQ05IanNTUkkwZWc2L3BZcDlQNVQ1OE9VSCtaYkRaYmZPVk1rSWc2bzN6MjF4N0FlZnNFTW5NQmdIUnBxWFF1UlZGdUlxSnZXclJvZ2VYTGw5ZmFXWjh6eXdrU0VTSWpJOUdsU3hlTUhEa1MvZnYzOSt2WTFTa3A2RzllcnhkMzNua245dS9mRHdDakhBN0haNWQ2amI4RlRiSURBRlZWbHdPNGJlalFvWGpsbFZlTURpZW96Wnc1RThuSnlaVWZiaW91THI1VnJqWDVWNWN1WGE0T0R3OVBxcmhwdmdzcWtpQVJYV2haWWIxdnFhU3E2Z29BUS8veWw3OWd6Smd4dFRidW1jVWx3c1BEVVZoWWlPM2J0MlBldkhtd1dxMTQ4Y1VYL1ZhK2I5Q2dRVlVsQmJkczJWSzFhSzYyclZxMUNwTW5Ud2FBN3gwT1I1OUxQZC9mZ2lyWktZclNpb2pTQVRTZE9uV3FYeXVHMUdlYk4yK3VyTXRaeE15L0VsRWJBT3M5SHM5dFVvaTU5aVVrSkxTUWxrcm5VaFRsYWlMYUd4RVJRV3ZXcktuVnN6M25xNlFFQUNkT25NQ1lNV013WnN3WWpCbzF5aTlqNzl5NXM2cWtvSkhKcnFTa0JEZmZmRE9LaW9xWWlMcFdGSHd3VEZBc1VLbWthZHBobTgzMmZ5YVQ2YXMzM25nRFZxc1ZMVnVldDl1TStKM3k4dklxTC9Jek16L3U5WG8zaFlTRWJBVFFMeVFrWkVtYk5tMkd5NUw2MnVWeXVZNENPQXBnelpuYkw5RlNxVHVBN3BXM1NSQVJWRlVOdHBaS2Z3QkFmZnIwcVRPWE5hS2lvakJtekJoODhjVVhWY2x1MjdadGVQdnR0NUdUazRObXpacmgrZWVmcjFwOFZsWldoZ1VMRnVEcnI3L0dzV1BIMExScFU0d1lNUUlQUHZqZ0JXZUdseW9wV0ZzYU5HaUFZY09HSVRrNW1YUmR2eC9BczBiR0UxVEpEZ0NjVHVkS1JWSG1GQlVWalh2aWlTZncvdnZ2SXlvcXl1aXdna0p4Y1RHZWZQTEp5bHNOUHRVMDdXTUFzTmxzQTB3bTB3WUFnNW8xYS9aNVNFakluUUY2Y0F3cUZhczMxMWM4cWx5aXBWSVN5bGVOVmowL09qcmFHeDBkSFhBdGxZam9IZ0RWcm1wVVd6cDA2SUI5Ky9aQjEzV1lUQ1lVRnhkajh1VEphTisrUGViTW1ZTnAwNlpoK2ZMbEFNcFhabWRsWldIbXpKbUlpNHREVmxZV25uMzJXWGc4SGp6NjZLTUdmeVdYMXE5ZlB5UW5KNE9JYm9Va085OXp1OTFQV1N5V3JudjI3Qmt3YnR3NHpKczNyODY4c3d0VUpTVWxlUHJwcDVHWm1Ra0FXNDhmUDE1MUw0UFQ2ZHl0cXVwTnpMeWVpSVpHUjBjdmF0aXc0U2lwSEZJM0JXQkxKVE5xV0lyTlpyTTFadVplRFJvME1LU000TVY0UEI2WXplYXFtVm0vZnYxUVVsS0NuSndjWEhIRkZUaDA2QkE4SGc5T25qeUpyNzc2Q3UrLy8zNVZQOHFrcENRODhzZ2ptRE5uVGtBa3U4VEVSSVNIaCtQVXFWTUppcUxFVmhSck1FUlFKanVYeStWT1NFZ1lickZZdnN2TXpPejU1Sk5QNHUyMzMwWllXSmpSb1FVa3Q5dU5LVk9tWU92V3JXQm1sOGxrR3Z6Ym1adkQ0ZGlSbUpnNE1DUWs1RHNpR2hFV0ZyWVF3QmdBSGtPQ0ZqWG16NVpLK0Y4U3JIRkxKVVZSUGdHd3crUHh6TW5JeURoZW5kY3djMCtUeVVSZHVuVHhTK1dneTVHUmtZSE9uVHRYZlR4bnpod3NYNzRjU1VsSlZjY29YZGR4NU1nUk1QTTV0WEd2dXVvcUZCUVVWTTBNNjdLUWtCRDA2TkVES1NrcHhNdzNBZmpVc0ZpTUd0amZYQzdYeVlTRWhDRVdpMlhUdG0zYnVqNzg4TU9ZTld1VzFNT3JvUk1uVG1EU3BFbVZYUTMydXQzdW0xd3UxM25mdFdka1pHUWtKU1hkYkRhYnZ5R2l1eFJGT2FGcDJpT1FBc2tCemVpV1NrUjBIWUJSb2FHaEUyMDIyOVN5c3JMNWwyb2pZemFiRXdCVXpZanFpbVBIanVHenp6N0RVMDg5QlFBNGVQQWdQdnp3US96NzMvOUdYRndjdG16WmdqVnJ5aSs5VmhaMDM3OS8vMWxOWlE4ZVBJam16WnZYK1VSWHlXcTFJaVVsQmN6Y0E1THMvTVBsY2hWMDd0ejVodkR3OE9XWm1abTk3N3Z2UHN5ZVBidmFYUVRxdTRNSEQyTDgrUEhZdDI4Zm1ObnBkcnVIVkN5R3VLRDA5SFNIMVdvZFlqS1oxaERSUTZxcXVoME94empVazZYdTlZemZXeXFGaG9hZUFIQmx4Vk1ibTB5bTZXRmhZYy9ZYkxaWENnc0wzNy9RdGVHS1dTZzZkT2pnajYrN1JwZ1p4NDhmeDMvLysxLzgvZTkveDYyMzNscDFIZEhqS1QveGNlVElFY1RFeE9EVFQvK1hDMkppWWpCZ3dBQk1uVG9Wcjc3Nkt1TGk0ckJqeHc3TW56OGY5OTEzbnlGZnkrOVJXYnFRaUdwZTNkNkhndXJXZ3d0cDM3NTlXR1JrNUVkRWRIZkRoZzB4ZWZKa0RCdzQ4Snp1QUtJY00yUFRwazE0NmFXWGNPTEVDUUJZbVp1YmUyZE5WbG5hYkxicmlHZzFFVjBCNEIySHcvRVhTTUtyOXk3V1V1bDh6MmZtVWlJNjcvVUhaajRNWUlySlpGcFlNZnVzb3FwcUNvQSs3NzMzM2xrbDltckxiMjhxajRxS1FyZHUzVEJxMUtoenJpRk9uejRkUzVjdVJiTm16VEJxMUNoTW56Njk2cGFCa3BJU3ZQdnV1MWk3ZGkwS0N3dlJwazBiakI0OUdpTkhqcnpnMkJmNmVtdFMwTjZYZHU3Y2lURmp4b0NablpxbUtZWUVnWHFTN0NxUW9paXZFdEZ6QU15REJnM0NwRW1UME1WTUtTSUFBQ0FBU1VSQlZMaHhZNlBqcWxPS2lvb3dhOVlzTEZ1MkRNeXNFOUhzaWtSVjQzSS9GVlZ0dmdEUUVNQjBoOE14NmZmc1J3Uy9DN1ZVQXRBQ2x6aE9NZk0rWnA0TzRPdUtld1doS01wZUltcTdmUG55U3haUUYvNlZtNXVMSVVPR0FNQVJoOFBSeXFnNDZsT3lBd0FvaW5JRGdBK0pxRjNUcGszeDNIUFA0Y1liYjZ6M3N6eG14dWJObS9IWHYvNFZSNDhlclh6WC9KQ21hYXN1WjcrcXFnNEY4RG1BY0YzWHB6cWR6c2srQ1ZqVUM2cXF2ZzdnaFdvK2ZiL1g2NTJZbHBiMnBhcXF4d0UwMnJoeG96Um9OZGlwVTZmUXAwOGZNUE5KVGRQT1cvS3VOZ1RHRlU0ZjBqUXQ1ZFNwVTFabVhwaWZuNCtubm5vS0R6MzBFRnd1bDlHaEdXYjM3dDE0L1BISDhjUVRUMVFtdWkrWU9lRnlFeDBBT0J5T3IxQytLclBFWkRLOW9DaUtsSjBYMWNiTTNTNzlyQ3BYbTgzbUpZcWlmSS95c3drKzcyOHBhcTZ5Z2dzUkdmckRxTmZUR1VWUmJnSXdvK0lhQW9ZTUdZSUhIbmdBOGZIeEJrZFdPL2J2MzQrRkN4ZGk2ZEtxaHNJN0FUempjRGhXK0hvc1ZWWHZadWFQaUNpTW1aL1ZOTzF2dmg1REJCOVZWZmNCT0YrblZTOHpIeUNpdmN5OGg1bHpBS1I3UEo3MHpNek1BNnFxbGdFSTJicDFxeUdGa01YL2VEd2U5T3JWQ3dBOERvZkRzUHRBNm5XeXEyQlNWZlVoQUM4RGFBa0ExMTEzSGU2Nzd6N1k3ZmFnTzczSnpFaExTOE1ubjN5QzlldXJDbXZrQVpqcWNEaG13NCtMU0ZSVnZSZkFCd0JDQWZ6RjRYRE04dGRZSXZCMTZ0UXBNaUlpWWgrQUhDTGFBeUNIbVRPSnlIWGl4SWxkMmRuWnBSZDZyYXFxaFpEVG1IVkNYVG1OR1Z4SDhzdGd0OXNqbVBseFpuNk1pSzRHZ1BidDIyUGt5Skc0OGNZYnErNTVDVlFGQlFYWXVIRWpsaXhaZ3F5c0xBQlZxOW5tbnpwMTZ1M2E2bGlnS01xZmlPZ2ZBRUtZK1VGTjB6Nm9qWEZGL2FLcTZuNEFWNjFZc1FLdFdobTJKa0tndko1dXhhMFdSeDBPaDJIRmlpWFpuY3VzS01vWUFCT0p5QWFVTHgzdTNiczNoZzRkaWg0OWVxQkpreVlHaDFnOUowNmN3STgvL29pVksxY2lKU1VGdWw0K2FXUG1MQ0o2eCtGd2ZBQURLcHdvaXZJSUViMkw4akpRZjNRNEhKL1VkZ3dpdUNtSzhqMFJYYmRnd1FLb3Fsb3JZNWFWbFdIeDRzWDQrdXV2c1gvL2Z1aTZqcFl0VzJMYXRHbFZYUWdxTld6WUVOZGVleTBtVFpxRTZPam9DM1pKcU55K1pjc1c3TnExcTlvOThxclQwMjdkdW5YNDhNTVA4ZWFiYitMaGh4L0dqQmt6L0hJVC9xNWR1ekI2OUdnd2M1cW1hVGFmRDFCTmNqTDdYTjZLQXNjZks0clNuWm5IRXRId0gzNzRvZGtQUC93QUlrSzNidDNRdDI5ZjlPelpFeDA3ZHF3ejVZZzhIZyt5czdPeGZmdDJiTnk0RVU2bkU4emxLLzJadVlDSWx1bTYvaytuMDduWnlEZzFUWnV2S0lvRndDd2krdGh1dDVlbXBxYisyOGlZUkhCaDVyMUVkTjJCQXdkcUpkbVZsSlRnc2NjZUF6UGpxYWVlUW1KaUlqd2VEekl5TWhBZUhvNnlzdkxiQUN1VDJlSERoekZseWhSTW5qd1pjK2ZPcmRGWXYrMlJOMmZPSEtTa3BKelZJKy9tbTIrdTZtbFgwWTdyTElXRmhYajk5ZGN4Yjk0OHRHalJBbi8rODU4eGVmSmtMRjY4Mk9lVldYNzU1WmZLLzE2d1NrNXRrR1IzRVpxbVZkWUovSDlXcS9VMklocEZSSDB6TWpLYVY3YlFzRmdzU0VoSWdNMW1ROWV1WFJFZkg0K1dMVnY2dllkVVdWa1pqaDQ5aXB5Y0hPellzUU5PcHhNWkdSa29MVDNyTWtZK00yOEE4QitUeWZURmIyKzhOWkttYWJNVlJZbGk1bGNBZkdhejJkeE9wM09aMFhHSm9KRUc0TjZmZnZxcFZnWjc5OTEzVVZwYWluLzk2MTlWZi9zV2k2VnlZY1k1TFhkYXRXcUZzV1BIWXR5NGNWVm5YR3FDaU5Da1NSTU1HalFJMTF4ekRjYU1HWVBQUC8rOHFtM1E3Tm16ejVsTm5pazVPUm5kdW5WRHAwN2xSVTJHREJtQ2VmUG1ZZTNhdFQ3dkE3cHYzNzdLbUhmNWRNYzFKTW11ZWp4cGFXbExBU3dGUUZhcnRZZkpaQnBCUlAzY2JuZVNwbW5obXFaVlBkbGtNcUYxNjlhSWk0dER1M2J0MEx4NWN6UnUzQmlOR3pkR28wYU5FQlVWQll2Rmd0RFEwS29IRWFHc3JBeGxaV1Z3dTkxd3U5MG9LaXJDcjcvK2lzTENRaFFXRmlJM054ZDc5KzVGVGs0T0RoNDhlTTRmQ1RPWEFzZ2dvZzI2cm45Wk1ZT3JzemR4YTVyMnVxSW9GbWFlVEVSTGJEYmJiVTZuODJ1ajR4S0JqNGhjUVBsdE5mN204WGl3Yk5reXZQYmFhelY2azF0Y1hJenc4UERMbmttZHIwZmVwWHJhclZtekJtUEhqcTM2MkdReW9YLy8vbGl6Wm8zUGsxMTZlbmxKVldZMnBvUkxCVWwyTmNkcGFXbmJBR3lyK0RoVVZWVTdNL2NGMEJOQUYxM1gyeDQ0Y0NEOHdJRUQyTGh4bzMrQ0tDK2p0SStaZHhMUmRxL1h1OUhqOFd3THRMWTZtcWE5YUxQWndvam9hWlBKdEZ4UmxKczFUZnZXNkxoRVlEdDkrdlMyOFBCd3pzcktJby9INDlmYkQzNysrV2VjT25VS2lZbUoxWG8rTXlNbkp3ZHo1ODdGUGZmYzQ1TVlmdHNqNzJJS0NncHc2TkFoZE8zYTlhenRDUWtKK1BwcjM3N1g5SHE5bFVYa3VhU2t4TkMvYTBsMmw2L000WEQ4RjhCL3o5aEdpWW1KN1VKRFF4T1lPWUdJV2pOekRNcnIvOFVRVVJNQVljd2NWbEgzejRMeXhVS2xGYk16TnhHVk1uTWhnR05FbEFjZ1Q5ZjF3d0N5QUxpY1RtY09ncVRXcE5QcG5HU3oyU3hFTko2SVZpbUtjcE9tYWY1NWx5RHFoWjA3ZCthcnF1bzRmZnEwZmR1MmJYN3RhVmQ1UGE0NkNiVlBuejRBeW1kU2t5Wk51bWlOeTVyNGJZKzhpOG5OelFXQWMxYVl4OGJHNHZqeDQvRGxtNE9zckN3VUZ4ZURpSGJ0MkxGRHJ0a0ZJYzdJeU5nRFlBK0FTOTZncmFvcUE0REQ0V2pvNzhEcUtxZlRPVkZWVlF1QVJ3R3N0ZGxzL1l4ZVNDTUNHek4vU2tUMjFhdFgreVRaZWIxZTlPelpzK3JqbmoxN1l0NjhlV2pac2lXSUNObloyWmNzT3IxcDB5WVVGeGZqbFZkZXdaSWxTekJzMkRCWUxKYXEwNStscGFWbnJjWjB1OTB3bTgyWFBEMzYyeDU1RjFPNWFPMjM5eENmMFkrd1d2dXBqc3A3ZVpuWjhNc1Q5YTVjbUtpN0hBN0gvMlBtOTRuSVFrVHJiRFpiRDZOakVvR0xpSllCNEpTVUZKU1VuTGNUVUkyWXpXYWtwcVpXUGViTm13ZWcvSnBacjE2OThORkhIMVZyUDdHeHNaZzJiUm9LQ2dxcTluSGxsVmZDWkRLZGM1MHRLeXZya2hXZEtudmtWZmVVYUV4TWVZT0ovUHo4czdibjVlVWhLaXJLWjZ2TDNXNDNsaTFiQnBTdkcvallKenU5REpMc1JKMmlhZHBZWmw1SVJHRW1rMm1qb2loZEwvMHFJYzdsY0RpeW1mbmJvcUlpckZqaDh3cDRaNWswYVJKY0xoZWVlZVlaWkdkbncrdjE0c1NKRTFpL2ZqMXljbkxPZVg1a1pDU2VmLzU1ZlBMSko5aXhZd2NpSWlJd2FOQWdUSjgrSFZ1M2JzVXZ2L3lDZGV2VzRZTVBQc0NkZDk1NXp1dVpHUVVGQmZqNjY2OXgvLzMzbjlVajcxSmlZMlBSckZtenF1SVNsYkt5c3BDUWtQRDd2Z0hua1pLU2dzTENRakR6ZGszVDBueTI0OTlKYmlxdkE4NDRqU2svandxS29pd21vcnNCRkhtOTN1NXBhV20xczRaY0JCV2J6WGFyeVdUNjZzb3JyOFFYWDN3QnM5bnN0N0dPSGoySzk5NTdENXMzYjBaK2ZqN0N3OFBSc1dOSFRKa3lCU2RPbkRqdlRlT1RKMDlHVGs0T1B2bmtFN2pkYnN5YU5RdnIxcTFEVVZFUldyVnFoYnZ2dnJ0cWhXVk5ldVJkcXFmZHJGbXpjT0RBQWN5Y09STkFlZkljUG53NEhuendRUXdiTnV5eXZ4ZTZybVBNbURINDZhZWZRRVQzcDZhbVZtL2FLNEticXFwY21mREUvNmlxdXFUaWUzTThNVEZSMnN1TDM0TlVWVTFUVlpXWExGbkNvbHhlWGg3MzdkdVhzN096bVpsNXpabzFQR0xFQ0hhNzNUN1ovN3AxNjFoVlZWWVVaVGZxeUtSS1RtT0tPc3ZoY053QjREc0FqVU5EUTdjcGluSys2dmRDWEF4N3ZkNW5BR0QrL1BrNGRlcVUwZkhVQ1UyYk5zVUxMN3lBMTE1N0RjZU9IY1BjdVhNeGRlcFVuMXl2S3lrcHdWdHZ2UVVBWU9hWFVFZnU5YTBUR2JlK2s5T1lGMlZTRkdVOUVkM0F6TGxlcjllZW5wNSswT2lnUkdCUlZYVTVnTnVHRGgyS1YxNTV4ZWh3Z3RyTW1UT1JuSndNQUpzY0RzY05Sc2RUU1daMm9xN1ROVTNyejh4YmlLaVoyV3plMnFWTEY4TXFwNHZBeE15UEFNai82cXV2c0hyMWFxUERDVnFiTjIrdVRIUy9lanllL3pNNm5qTkpzaE9Cd0t0cFdsOEFQeEpScS9EdzhQOG1KU1UxTXpvb0VUZzBUVHVzNi9yL0FjQWJiN3lCSTBjTXZiODVLT1hsNVdIS2xDa0F3TXo4UkhwNitsNmpZenFUSkRzUktNcE9uRGh4UFRNN0FWd1ZFaEt5Mlc2M3h4Z2RsQWdjVHFkekpUUFBLU29xd2hOUFBJRVRKMDRZSFZMUUtDNHV4cE5QUGxsNXE4R25GWjFqNmhSSmRpSmdaR2RubHg0N2RxdzNnRXdBOGN6OGZhZE9uUXpyZkN3Q2o5dnRmb3Fadjl1elp3L0dqUnNuQzFaOG9LU2tCRTgvL1RReU16TUJZT3Z4NDhjZk5EcW04NUZrSndMS3dZTUhUNWVXbGw0TFlDZUFUaEVSRVNsSlNVbjF0c3lhcUJtWHkrVjJ1OTNEbVhsYlptWW1ubnp5eWQrMnhSSTE0SGE3TVdYS0ZHemR1aFhNN0NLaXdmdjI3YnY4Y2pWK0lNbE9CQnlYeTNYeXhJa1R2UUJrRTVITmJEYXZzOXZ0RVpkOG9SQW8vLzF4dTkxRG1EbHIyN1p0ZVBqaGgxRlFVR0IwV0FIbnhJa1RHRDkrUE5hdFd3ZG0zdXQydTI5S1RVMzkxZWk0TGtTU25RaEkyZG5aSjBwTFMzc3g4eUVpNnNuTWE5cTBhUk51ZEZ3aU1MaGNyb0xUcDAvZndNeWJNek16Y2Q5OTkySFBuajFHaHhVd0RoNDhpQWNlZUtDeWZZL1Q3WGIzZHJsY1I0Mk82MklrMlltQTVYSzVDc3JLeXV6TS9BdUE2NXMxYS9aVjI3WnRHeGdkbHdnTU8zZnV6QzhxS3VyUHpKOGRPWElFOTk5L1A5YXVYZXZUcXYvQmhwbVJrcEtDUC83eGo1VWR5RmNlTzNhc3ppYzZRRzRxcnhQa3B2TExZN1ZhVzV2TlpnMUFMRE92S2lvcUdwR2RuUzBYWWtSMWthSW9yeExSY3dETWd3WU53cVJKazlDNGNXT2o0NnBUaW9xS01HdldMQ3hidGd6TXJCUFJiSWZEOFJmVWtRb3BseUl6T3hIdzB0TFNEakZ6RDJZdUlLSWhrWkdSbnlVa0pGeThBWmdRLzhPYXBrMWg1djdNdkhmdDJyVzQ2NjY3c0g3OWVwbmxvWHcyOThNUFAyRFVxRkdWaWU0d2dLRU9oMk1pQWlUUkFUS3pxeE5rWnVjYnFxcTJaK2J0Uk5RWXdMK0phRXhxYW1xWjBYR0p3TkdwVTZmSWlJaUl2eFBSSHdIQVpyUGhMMy81aTA5YjN3U1MzYnQzNCsyMzM4Wi8vL3RmQUFBemY4SE1Eem1kemtLRFE2c3hPYmpXQVpMc2ZFZFJsSzVFdEFWQUZJQmtoOFB4QUFCSmVLSkdGRVc1Q2NBTUlySUN3SkFoUS9EQUF3OWNzcEZxc05pL2Z6OFdMbHlJcFV1WFZtN2FDZUFaaDhQaDM4YUFmaVFIMXpwQWtwMXZLWXBpSmFKTkFDS1orUU5OMDhZQzBJMk9Td1FjazZxcUR3RjRHVUJMQUxqdXV1dHczMzMzd1c2M2d5aTQvbHlaR1dscGFmamtrMCt3ZnYzNnlzMTVBS1k2SEk3WkNQQy9vZUQ2YVFVb1NYYStaN1BaZWhEUmVpSnFDT0NkaWd2cEFmM0hLb3hodDlzam1QbHhabjZNaUs0R2dQYnQyMlBreUpHNDhjWWJFUnNiYTNTSWw2V2dvQUFiTjI3RWtpVkxxcnFYVjF5WG0zL3ExS20zZCszYVZXUnNoTDRoQjljNlFKS2RmOWhzdHQ0bWsra2JBQkVBcGpzY2ptY2hDVS84Zm1aRlVjWUFtRWhFTnFDOFkzanYzcjB4ZE9oUTlPalJBMDJhTkRFNHhPbzVjZUlFZnZ6eFI2eGN1UklwS1NuUTlmSS9DMmJPSXFKM0hBN0hCd0E4eGticFczSndyUU1rMmZtUHpXYTdrWWpXRUpHRm1WL1hOTzFGQk5BS01sRTNLWXJTblpuSEV0RndJbW9HbENlK2J0MjZvVy9mdnVqWnN5YzZkdXpvazJhb3Z1RHhlSkNkblkzdDI3ZGo0OGFOY0RxZFZTdE5LMVl4TDlOMS9aOU9wM096d2FINmpSeGM2d0JKZHY2VmxKUjBXMGhJeUg4QVdKajVSVTNUWG9ja1BPRWJJVmFyOVRZaUdrVkVmWW1vZWVVbkxCWUxFaElTWUxQWjBMVnJWOFRIeDZObHk1YXdXUHg3VjB4WldSbU9IajJLbkp3YzdOaXhBMDZuRXhrWkdiK3RBWnJQekJzQS9NZGtNbjFSSDFZdHk4RzFEcEJrNTMrS290eEJSSjhDQ0FVd3llRnd2R2wwVENMb2tOVnE3V0V5bVVZUVVUOEFTUURPS21Gbk1wblF1blZyeE1YRm9WMjdkbWpldkRrYU4yNk14bzBibzFHalJvaUtpb0xGWWtGb2FHalZnNGhRVmxhR3NySXl1TjF1dU4xdUZCVVY0ZGRmZjBWaFlTRUtDd3VSbTV1THZYdjNJaWNuQndjUEhxdzZMVm1KbVVzQlpCRFJCbDNYdjZ5WXdkV3JOM3h5Y0swREpOblZEcHZOTnRwa01uMEVJRVRYOVlsT3AvTnRvMk1TUVMxVVZWVTdNL2NGMEJOQUZ5SnFpOThrUUY5ajVsSWkyc2ZNTzRsb3U5ZnIzZWp4ZUxhNVhDNjNQOGV0NitUZ1dnZElzcXM5cXFyZUQyQUJnQkJtZmt6VHRIa0doeVRxRjBwTVRHd1hHaHFhd013SlJOU2FtV01BeEFDSUlhSW1BTUtZT1l5SXdnQllVSDZjTHEyWW5ibUpxSlNaQ3dFY0k2SThBSG02cmg4R2tBWEE1WFE2Y3lBTHNjNGhCOWM2UUpKZDdWSlY5YzhBL2c3QXpNd1BhWnIydnRFeENTSDhTMnBqaW5ySDRYRDhnNWtuQXZBUzBUOFZSUmxwZEV4Q0NQK1NaQ2ZxSlUzVDV1aTYvaXpLRTk2L0ZVVVpablJNUWdqL2tXUW42aTJuMHpsRDEvVVhtWm1KYUptcXFqY2JIWk1Rd2o4azJZbDZ6ZWwwL3BXSXBuUDVIYmFya3BLUytoc2RreERDOXlUWmlYclA0WEJNSXFMWnpNd2hJU0hmV2EzVzY0Mk9TUWpoVzVMc2hBRGdjRGdtQUpqUHpHdzJtMU9zVm10UG8yTVNRdmlPSkRzaEttaWE5cGpKWlBxQW1XRTJtN2ZZYkRhYjBURUpJWHhEa3AwUVowaE5UWDJJbVpQTDE2eFFhbEpTVWplall4SkNYRDVKZGtMOGh0UHAvQ01SL1JzQWhZU0VhRWxKU1oyTWpra0ljWGtrMlFseEhnNkg0MjRpV2diQWJEYWJNNnhXYTJ1all4SkMvSDZTN0lTNEFJZkRNWUtaVnhOUmlObHN6dTdXclZ2elM3OUtDRkVYU2JJVDRpSTBUYnNGd0RvQURTd1d5NTdPblRzM05Ub21JVVROU2JJVDRoSWNEc2ROekx3ZFFFUkVSTVJlbTgzVzJPaVloQkExSThsT2lHclFOSzBuTTZjQmlDU2lQWjA2ZFlvME9pWWhSUFZKc2hPaW1qUk5zekZ6RmhFMWFkaXc0UjY3M1I1aGRFeENpT3FSWkNkRURXaWExZzNBYmdBeHpKemR2bjM3TUtOakVrSmNtaVE3SVdxR0hRNUhaMmJlQjZCbFZGVFVicnZkSG1wMFVFS0lpNU5rSjBUTjZZMGFOZXJBekFjQlhNbk1Pd0dZalE1S0NIRmhrdXlFK0IwMmJOamdjYnZkOFFDT0FvaFRGT1ZIeU4rVEVIV1cvSEVLOFR1NVhDNTNibTV1SElCalJHUlRGR1VMQURJNkxpSEV1U1RaQ1hFWkRoNDhlTHEwdERRT1FDRVI5VlJWTmNYb21JUVE1NUprSjhSbGNybGNKOTF1ZDJjQVJRQ3VWMVgxVzZOakVrS2NUWktkRUQ2UW1abjVpOWZyN2NMTXhRQUdLSXJ5dGRFeENTSCtSNUtkRUQ2U2xwWjJDRUFDZ0JJaUdxS3E2aEtqWXhKQ2xKTmtKNFFQYVpxMkgwQWlNN3NCREZjVTVWT2pZeEpDU0xJVHd1Y2NEa2MyRWRrQWVJam9ibFZWLzJWMFRFTFVkNUxzaFBBRGg4T3hnNWw3QU5DWitmOVVWWDNiNkppRXFNOGsyUW5oSjVxbXBUSHpOUUNZbVordzJXeC9Nem9tSWVvclNYWkMrSkdtYVQ4eWN4OGlBaEU5clNqS3EwYkhKRVI5Sk1sT0NEOXpPcDJibWZsV0lnS0F5YXFxdm1CMFRFTFVONUxzaEtnRm1xYXRBbkFIRVlHWlgxVlY5V21qWXhLaVBwRmtKMFF0Y1RnY1M1bDVOQkdabVBrTlJWR2VNRG9tSWVvTFNYWkMxQ0pOMHhicnVuNC9FWmtBekZKVjljOUd4eVJFZlNESlRvaGE1blE2UDlKMS9jOFZDZS92VnF2MUFhTmpFaUxZU2JJVHdnQk9wL005Wm40Q2dObHNOaSt3Mld4ampJNUppR0FteVU0SWcyaWFOb2VJbmdaZ05wbE1IOXBzdGo4WUhaTVF3VXFTblJBR1NrMU5uY0hNVXdDRUVORm5OcHZ0RnFOakVpSVlTVmZsT2tCVlZRWUFoOE1oUDQ5NlNsR1VWNGxvQ29BU1pyNU4welRwaVhjdXNscXRyY3htY3h3enR5V2lGZ0JhQVdoWjhXOHpBT0hNSEU1RURRQ0VBd0F6bHhEUmFaUi9iMCtqdkxQOFlRQ0htZmtJTXg4bG9yMWxaV1Y3TXpNekR3SmdZNzQ4NFU5eWNLMERKTmtKQUtTcTZpd0E0d0djWnVhYk5VMnJ6MTNQUTVLU2tqcWJ6V1lGd0xVQWVoQlJGd0FOL1R6dWFRQTdBS1RxdXI2WmlEUk4wN0lBbFBsNVhPRm5jbkN0QXlUWmlRb21SVkhlSmFKSEFaeGk1cHMwVGR0aWRGQzFoQlJGNlVKRS9RSGN4c3pYRWRGWmlZMklFQnNiaTlhdFc2TlZxMWFJaVlsQmJHd3NZbUppRUJNVGcram9hSVNGaFNFc0xBd1dpd1ZoWVdFQUFMZmJqZExTMHFySDhlUEhrWmVYaDd5OFBCdzdkZ3o1K2ZrNGZQZ3dEaDA2aE56Y1hPaTYvdHZZVGpQekZpTDZDc0IzRG9jakF6TDdDemh5Y0swREpObUpNNWdVUlhtUGlCNnM2SHArbzZacFB4b2RsSitZRlVXNW5vaEdBTGdkd0pXVm53Z0pDVUZjWEJ3NmR1eUlidDI2SVRFeEVlM2F0YXRLWVA3aWRydXhmLzkrWkdSa0lDTWpBN3QzNzBaT1RnN2NidmVaVHpzQ1lLbXU2MTg2bmM3MUFEeCtEVXI0aEJ4YzZ3QkpkdUkzektxcWZnamdYZ0JGek54SDA3UTBnMlB5R1ZWVnUraTZmamNSUFVoRWJZRHlXVnRjWEJ5NmQrK092bjM3UWxFVVdDd1dvME1GQUpTVmxTRTlQUjBiTm16QWp6LytpTjI3ZDRPNWZHTEh6TDhBK0lDSUZqc2NqblJqSXhVWEl3ZlhPa0NTblRpUEVGVlZrd0hjQmVDRTErdnRuWmFXNWpJNnFNdGd0dGxzTnhQUkpDTHFBNVFudU1URVJBd2NPQkFEQnc1RWJHeXMwVEZXUzBGQkFiNzc3anVzWGJzV21xYWRtZmkyNjdvK0xTMHRiVGtBcjdGUml0K1NnMnNkSU1sT25JL2RiZzlsNXM4QWpBQlE2SGE3dTJkbVp1WVlIVmROdEczYnRrSGp4bzN2TnBsTXp3TG9EQUJ0MnJUQjRNR0RNWHo0Y0xScTFjcmdDQzlQYm00dWxpMWJodFdyVjJQZnZuMEFBR2JlUzBUVGlDZzVOVFgxbExFUmlrcHljSzBESk5tSkMwbElTTENFaFlVdEFYQnJ4U216WHBxbTdUYzZybW9nVlZWSE1QTmJSTlFXQUpLU2tuRHZ2ZmVpZi8vK3FHaDNGRFNZR2Q5Ly96MFdMbHlJMU5UVXlzMUhkRjEveXVsMExnWnd6cW9YVWJ1QzZ6Y3VRRW15RXhmVHZuMzdzS2lvcU9VQUJqSHpFVjNYZTZTbHBSMHlPcTRMc2Rsc1BVd20wMHdBMXdOQTc5Njk4ZkRERHlNeE1kSGd5R3JIcmwyNzhONTc3MkhEaGcyVm14eGVyM2Q4V2xyYTl3YUdWZS9Kd2JVT2tHUW5McVZ0MjdZTm9xT2p2d0Z3UFRNZmRMdmRQVnd1MTFHajR6cVQzVzZQOEhxOXI1dE1wb2tBMEtGREIweWNPQkc5ZXZVeU9qUkRPSjFPekp3NUV5NVgxYVhXQmNYRnhVL3UycldyeU1pNDZpczV1TllCa3V4RWRTUWtKRnhoc1ZpK0k2S2V6THdQUUU5TjA0NFpIUmNBV0sxV3hXUXlmVUpFWFJzMWFvUng0OFpoK1BEaFFYZTZzcWFZR2F0WHI4YXNXYk9RbjU4UFp0N0x6UGM2bmM3TlJzZFczMGh0VENFQ2hNdmxPbGxVVkRRUWdJT0kyaExSbHNURXhDWkd4Mld6MlNhWXplYnRSTlQxbW11dXdlZWZmNDRSSTBiVSswUUhsSzg0SFRKa0NENy8vSFBjZU9PTklLSjJKcE1wUlZHVUtaREpScTJTYjNZZElETTdVUk0ybTYyeHlXUktBWkFJWUZkaFlXR3ZQWHYyL0ZyYmNkanQ5bEJkMTJjVDBTTU5HalRBaEFrVE1ITGtTRWx5RjhETVdMbHlKZDU4ODAwVUZ4ZURtUmNWRlJYOUtUczd1OVRvMk9vRG1ka0pFV0NjVG1kaFdWbFpYd0E3QVhScTFLalI1b1NFaEN0cU13YTczZDVJMS9YbFJQUkkwNlpOOFk5Ly9BTjMzbm1uSkxxTElDSU1IVG9VLy9yWHY5Q3laVXNRMGVpb3FLaHZPM2Z1M05UbzJPb0RTWFpDQktDTWpJempwMDZkdWg1QU5oRjFEUXNMKzc1VnExWVJ0VEYyKy9idG8zUmQvNGFJYm82UGo4ZkNoUXZSclZ1MzJoZzZLTVRIeCtQamp6OUdRa0lDQUZ3ZkhoNmVrcENRRUcxMFhNRk9rcDBRQVdybnpwMzVIby9udW9yRkt0Ym16WnVudEcvZjNxL0ZJOXUwYVJNZUdSbTVoSWg2SkNZbTRxT1BQa0x6NXMzOU9XUlFpbzZPeG9JRkM5Q3JWeThRVVZlTHhiSzZ0bWZuOVkwa095RUNXSHA2ZXE3YjdiNldtUThTa1QweU1uSzEzVzRQOWROd29iR3hzWjhRMFlENCtIaTgrKzY3Q0E4UDk5TlF3UzhzTEF3elpzeEF0MjdkUUVROXdzTEN2a3hJU0tnYkJVR0RrQ1E3SVFLY3krVTZxdXY2TlFDT0VOR051cTZ2QkJEaTYzRVVSWG1GaUc1djNibzE1cytmanl1dWtJbkk1WXFJaU1EczJiTVJIeDhQQUFNc0ZzdmZqWTRwV0VteUV5SUlwS1dsSFNLaWF3RGtFZEZBVlZXL0JHRDIxZjZ0Vm1zL0lub3VJaUlDYytiTVFYUzBYR0x5bFVhTkd1R2RkOTdCRlZkY0FTSjZ5R3ExampBNnBtQWt5VTZJSUpHYW12cXoyKzIrZ1ptUEE3aFZWZFgvd0FlM0Y5bnQ5aGl6Mlp3TUFCTW5Uc1RWVjE5OXVic1V2OUd5WlV1OCtPS0xBQUN6MmZ5ZW9paUJYU0c3RHBKa0owUVF5Y3pNM09IMWVtOEFjQUxBY0ZWVkYxL3VQcG41WFFBdEJ3d1lnTnR2di8yeVl4VG5OMkRBQUl3WU1RSUFZb2pvWDBiSEUyd2syUWtSWk5MVDB6TjFYZS9MekNjQjNLVW95c2UvZDErS292UUZjSGVqUm8wd1pjb1Uzd1Vwem12aXhJbUlpWWtCZ0VFMm0rMFBSc2NUVENUWkNSR0VuRTZuazVuN0F6aEZSSDlVRk9XZlozeWFGRVY1VmxHVVMzVkxKUUJ2QXNEWXNXTVJHUm5wcjNCRmhZWU5HMkxpeElrQUFDS2FDcWx5NVRPUzdJUUlVazZuYzd1dTZ3TUJsQkRSZzZxcS9oMEEyV3kyTnlxYWk3NTJzZGNyaWpLQWlIcTJhTkVDZDkxMVYrMEVEU0FqSXdOMnV4MTJ1eDNkdTNkSHYzNzk4TmhqajJIZHVuVitIL3ZubjMvR004ODhnMzc5K3VIYWE2L0ZJNDg4Z2tPSGFyZWIwc0NCQTNIMTFWZURpQkpVVmEyOWIzeVFrMlFuUkJCek9wMmJtWGt3TTVjQ2VFeFYxUzBtayttWmlrK1B2bGpsRGlJYUR3Q2pSNCtHMmV5emhaM1Z0bW5USm16ZnZoMUxsaXpCOE9IRE1XZk9ITHo4OHN2UWRmLzFRZDI0Y1NPNmQrK09aY3VXWWVYS2xiQllMSmc4ZWJMZnhqc2ZzOW1Nc1dQSFZuNzRlSzBPSHNRazJRa1I1RFJOU3lHaVB6QXpBeml6dVZ4a1dGallLK2Q3amFJb1Z3TzROU0lpb25MUmhDR0lDRTJhTk1HZ1FZUHcwVWNmSVRVMUZaOS8vcm5meGhzelpnenV1dXN1UkVWRklUbzZHbVBHakVGR1JvWmZFK3o1OU92WHIvSzA4WFYydTcxenJRNGVwQ1RaQ1JIOFFnRGNSdWV2MHZ4SHU5M2U2RHpiL3dDQSt2VHBnNGlJV2ltNWVVbFJVVkVZTTJZTXZ2amlpNnB0MjdadHcralJvOUdyVnkvY2R0dHQyTEpsUzlYbnlzcktNSGZ1WEF3ZE9oUzlldlhDTGJmY2dnVUxGbHcwY1psTVp4OFNDd29LMEtSSmszTzIrMXVEQmcwd2JOZ3dBQ0JkMSsrdjFjR0RsTStyTEloTFV4UmxBSUFoNTlrKzQ0d1B0MmlhOXNWdm55TkVEWVVxaWpJWHdFTVgrSHdqWm40SndGL08zRWhFOXdEQTRNR0QvUnhlelhUbzBBSDc5dTJEcnVzd21Vd29MaTdHNU1tVDBiNTllOHlaTXdmVHBrM0Q4dVhMQVFCVHAwNUZWbFlXWnM2Y2liaTRPR1JsWmVIWlo1K0Z4K1BCbzQ4K2VzbXhQQjRQa3BPVGNjY2RkL2o3eXpxdmZ2MzZJVGs1R1VSMEs0Qm5EUWtpaU1qTXpoZ2VJbnF5OGxHNThjeHRlbTJmTnhGQlNWWFZ1NGpvUW9rT0FNRE05M2ZxMUtscXFhWE5abXZNekwzQ3dzTFF1M2R2L3dkWkF4NlBCMmF6dVdxbTFhOWZQOFRGeFNFbkp3ZFhYSEVGRGgwNkJJL0hnOExDUW56MTFWZDQ0WVVYMExGalI0U0VoQ0FwS1FtUFBQSUlsaXhaVXEyeHBrMmJCcFBKaEQvOTZVLysvSkl1S0RFeEVlSGg2YjFmMGdBQUlBQkpSRUZVNFdEbWhHcXNuQldYSU1uT0FKcW0vY0RNQlJkNXlnbVB4N095MWdJU1FjdmhjQ1FENlA3LzI3djN1S2lyL0gvZ3J6TURnNkFpS3VRZ1ZnUmVWcEZnQmpYemhsS1lsckxwV3FMMk5icjQwN1hNN1dKWGF6VjFmWmdsMXJLWjVsYWI0cVZOVFF2WEs4cEZVNHdaRkVFVThINFpHRzZDQ016QTUvMzdZNXdKTkJWbDhBUEQrL2w0OEZCbVBuUE9teG1ZOTV6eitaenpCbkRUU3htRkVPMWJ0MjV0VzBSSFJQMkVFS0puejU1d2RtNnNQYVh2VG5wNk92NzBwOTlQWWYzem4vL0U2Tkdqc1hMbFNwdzVjd1lBSUVrU0xsMjZCQ0tDbjU5Zm5jYy84TUFES0NvcXV1MDV1T2pvYU9qMWVpeGR1aFFxbFR4N016czVPYUZ2Mzc2NE52Mzh1Q3hCT0JCT2R2S29CckQrRnZmdnlzaklNTjJyWUpoajArbDBxVHFkN2pFaWVoeUE3aWFIdmZqd3d3KzNCZ0NsVWhrQUFOMjdkNzlYSWRhTDBXakUrdlhyTVdIQ0JBREErZlBuOGQxMzMySDU4dVg0N0xQUE1IcjBhTnV4WGw2V2daQTFBVnFkUDM4ZW5UcDF1dVU1dUppWUdDUW5KMlBGaWhXeTd3RWFGQlFFQUNDaXZySUc0Z0E0MmNubnBuTXBSUFRmZXhrSWF4bjBldjF1blU3WGg0Z213RkxsdkxhT1NxVnlJUUFRVVJCZ09UOG1OeUpDVVZFUnRtN2RpcWlvS0R6MTFGTzI4NGpWMWRVQWdFdVhMcUcwdEJScjE2NjFQYzdUMHhPUFBmWVlGaXhZZ096c2JOVFUxT0RvMGFQNDZxdXZNSG55NUp2MnQzejVjaVFrSk9EcnI3KzI3bVFpSzE5Zlh3Q0FFS0tIdkpFMGYzeUJpa3pLeXNxUzNOM2RTd0c0MTc2ZGlNcUxpNHQva2lrczV2aElyOWV2QS9CZnJWYjdNb0QzQVR3QUFFS0lGN3QwNmZLT0VNSVBnT3diUGc4ZVBCaENDTGk3dTZOMzc5NzQ0SU1QNnB4RDlQWDFSV1JrSkdiTm1vWDc3cnNQa1pHUjJMZHZuKzMranovK0dERXhNWGpsbFZkUVVsS0NMbDI2SUNvcUN1UEdqYnRwbnl0V3JBQmdXZGhkMjYrLy9pckxkS1phcmJiK2x6ZUdiaURlaWtaR0dvM20zMEtJNjg5Ky82elQ2U0prQ1lpMU9GMjdkblZwMjdidDM0UVE3d053bHlScGpoQWlTZ2podTJYTEZ2ajQrTWdkWW91V241K1BrU05IQXNBbG5VN0hDYThCZUJwVFJrUjB3OUlDU1pKNHVRRzdaM0p5Y3FyMGV2MmlxcW9xSHlKYUtJU1lKSVJvRDFqcXJERjVXUXZrRWhGdlROcEFuT3hrbEorZnZ4ZEFlYTJiS3N4bU15YzdkczlsWkdSYzBldjE3MWRVVkR4S1JLMEJ5OEptSmkvcjFLa1FnbCtNQnVKa0o2T0xGeTllQlZENy9GeENSa2JHRmJuaVlTd3JLNnZ3anpkYVlheDU0MlFuTTBtU2ZxejFMVitZd3BxQ2NnQ29yS3lVTzQ0V3oyU3lyRUFpSW40eEdvaVRuY3dxS2lwMkE2Z2tJcFBaYkc2OEhXNFpxNy9MQUZCYVdpcDNIQzNlMWF0WEFRQkNDSjd4YVNCT2RqSTdmdng0R1JIOUlvUklUazlQTDVZN0hzYUk2QndBR0F5R2U5YW4yV3pHcWxXck1HSENCQXdZTUFEOSsvZkhtREZqa0pXVlZhZStYVWhJQ0lZTUdZSjMzbmtIUlVXV1RZaXM5MXNUZzVYMWRwUEpkRWMxOHVwVDB5NCtQaDZUSjArR3dXQkFSRVFFVHB3NDBTalBTMkZoSVFDQWlQSWFwWU1XaEpOZEUwQkVQeEFSVDJHeUpvR0lUZ0hBdVhQbjdrbC9sWldWbURwMUt1TGo0L0hXVzI5aDc5NjlpSStQeDd2dnZndFhWMWZiY1VsSlNVaE5UY1c2ZGV0UVVGQndWM1htNmxNajczWTE3VXBLU2pCLy9ueDg4TUVIVUt2Vm1EcDFLbWJQbnQwb1pZRHk4bXc1N3BMZEcyOWhlRkY1NHhCQlFVR2RsVXFsSHhINUNpSFVzQ3dLOWI3MjczMEFYSW5JOWRwVlZxNEFvTkZvL2lHRXFJQmxXck1DZ0ZFSWNSSEFSU0s2UkVRR0ljUXBzOWw4NnVqUm8rY0JrRHcvSG5Od2h3RTgxMWlqbGV2RnhNU2dxcW9LMzM3N3JlM3FRNVZLaFVjZXNaVGVTMDlQcjNOODU4NmRNV1hLRk15WU1lT3VFa3p0R25uOSsvZkhwRW1UOE1NUFB5QXlNaEtBcGFaZDdlM0VKazJhaEZkZWVjVldhU0UyTmhhOWUvZEdqeDZXVFUxR2poeUpaY3VXWWNlT0hSZ3hZc1JkUFFjM2MvcjBhV3ZNeCszYWNBdkV5YTdobkI1KytPRS9LWlZLRFlCSEFmUVZRdlFFMEJxdy9HSGR6UFgzQ1NIYUFHaFQ2Nzd1dFkrMUhxOVNxYURWYWlzQUhBT1FLa25TZmlHRVhxL1had0l3Mis5SFl5MlJFQ0lEQUxLenN4dTlyK3JxYW16ZXZCbno1czI3b3gxS3lzdkw0ZXJxMnVBNmM3VnI1Rm1UM2UxcTJtM2Z2cjEySlhFb0ZBcUVoWVZoKy9idGRrOTJSNDRjQVFBUVVhcGRHMjZCT05uZE9hSFJhSG9LSWNJQWpDYWlnVUtJMW5VT0VBSmVYbDd3OGZGQjU4NmQ0ZW5wQ1M4dkwzaDZlc0xUMHhNZE9uU0FpNHNMWEZ4Y29GS3A0T0xpQXNCeTVWVlZWWlh0cTdpNEdBVUZCU2dvS0lEUmFFUmhZU0V1WHJ5SUN4Y3VJRDgvMzFXU0pDMEFyVUtobUFJQVdxMjJnb2grRlVMOEFtQzNUcWRMQjQvKzJCMnFxS2hJY1hWMXBjek1URkZkWFEwbnA4Wjdtemg3OWl5dVhyMkt3TURBZWgxUFJNak56Y1dYWDM1cDJ4QzZvYTZ2a1ZmYjlUWHRpb3FLY09IQ0JmVHExYXZPY1FFQkFkaTZkYXRkNHJHcXFhbEJTa29LaUlncUt5dDMyYlh4Rm9pVFhmMG9OUnJOSUNIRUdBQmpBZHh2dmNQWjJSbCtmbjdvM3IwN2V2ZnVqY0RBUUR6MDBFTzJCSFlubkp5YzZsU0Z2dFhlaENhVENXZk9uRUY2ZWpyUzA5T1JuWjJOM054Y1Y1UEpGQVlnREFDMFd1MGxBSnNrU2ZvcExTMXREeXpWRmhpN3BheXNyRUt0VnF1cnFLZ0lTVWxKYWRTYWRtYXpaU0tpUGdsMThPREJBQ3dqcVhmZWVlZVdlMXplaWV0cjVOVjJmVTI3L1B4OEFMOVhWYkR5OHZKQ2NYRXg3UG5oSURNekUrWGw1UkJDSEQ5MjdCaWZzMnNnVG5hM29OVnFlMHFTTkY0SThaSVFvZ3RnR2JYNStmbWhUNTgrQ0EwTmhVYWprV1dEV0pWS2hXN2R1cUZidDI0WU8zWXNBTXNieDVFalI3QjM3MTc4OXR0dnlNN085aWFpNlFxRllycEdvOGtEOEkwUVlwMU9wenR5endObXpRb1JyUlZDaEd6YnRzMHV5YTZtcGdiOSt2V3pmZCt2WHo4c1c3WU0zdDdlRUVJZ0p5Y0hJU0VodDJ3aktTa0o1ZVhsbUR0M0xqWnUzSWlJaUFpb1ZDcmIzMTlWVlZXZEQ0c21rd2xLcGZLMmY1L1gxOGl6c3RhMFc3bHlwYTBOSXN0RXlSK2NncWh6dnozczJiUEgycVo5aDR3dEZDZTdHeW1EZzROSENDSGVBVEJZb1ZCQUNJSEF3RUNFaDRjalBEejhoazkxVFlXenM3UHQ4bXJBTXVXeWUvZHU3Tml4QTNxOXZoTVJ2UWZnUFkxR2MwaVNwSVdIRHgvZUFxQkcxcUJaa3lTRTJBeGdjV0ppb3Fpc3JHencxbUZLcFJLcHFUZWVkbkozZDhjamp6eUMvL3puUDdkTmRvQmxCTFZ3NFVJODg4d3pXTFpzR1diT25Jbjc3NzhmQ29VQzZlbnBHREpraU8zWXpNeE0rUHY3MzdJOWE0Mjh0OTU2cTg3dE42dHBaeTM3VTFoWWlMWnRmOSt1c3FDZ0FPN3U3bllyZG1zeW1iQjU4MmJBY2hyaWU3czB5aGdBK1ByNnRnb09EbjVlcTlVZTAycTFwTlZxS1NJaWd2NzFyMy9SaFFzWHFMbkx5OHVqRlN0VzBOaXhZOG42ODJrMG1wTmFyWFpLU0VpSTIrMmZJZGJTYURTYUhWcXRsbjc0NFlkRy9kMDhjK1lNaFlXRjBheFpzeWc3TzV1cXE2dnA4dVhMRkI4ZlR6azVPWFRreUJIU2FyVlVYbDV1ZTB4Q1FnTDE2ZE9ITWpNemlZam8vZmZmcDFHalJ0R0JBd2ZJWUREUTd0MjdhZWpRb2JSaHd3WWlvanB0U0pKRWhZV0ZGQmNYUjA4KytTUkZSMGZYaWVlcnI3NmljZVBHVVdGaDRSL0dPMkxFQ0lxTGk2dHoyOUtsUyttVlYxNngyM095YytkTzY5L29RYmwvRHh3RmI0SUhDSzFXTzRhSVBoTkMrQUxBd3c4L2pPZWVldzVoWVdHM3ZKcXlPU0lpSkNjblk5V3FWYlUvYVYrU0pPbXR0TFMwZFFEc3YxaUlOVXZCd2NGUEtSU0tYKzYvLzM1czJMQUJTcVd5MGZveUdBeFlzV0lGOXUvZmo4TENRcmk2dXFKNzkrNzQ4TU1QVVZwYWlxaW9LQ1FsSmRXWnBwdzllelp5YzNPeGV2VnFtRXdtUkVkSEl6NCtIbVZsWmVqY3VUUEdqeDl2dThJeVBUMGRVVkZSQUZDblJsNWtaT1FOMDdRM0cyRmFhOXBGUjBmajNMbHpXTEprQ1FETDM5VFRUeitObDE1NkNSRVJEYS9PSlVrU0prMmFoQk1uVGtBSUVaV2FtdnFmQmpmS1dyYmc0T0MrV3EwMnlUclNlZlhWVituSWtTTjIrM1RXMUdWbFpkRWJiN3hoRytscHRkclVvS0NnUVhLL0xxekpFRnF0OXJCV3E2V05HemZLL2V2YVpCUVVGRkJvYUNqbDVPUVFFZEgyN2R0cHpKZ3haREtaN05KK2ZIeThkVlNYRFI2UTJFMkxmQ0pEUWtMY2FtcHE1aXNVaXRjQnk2WEhyNy8rdW0wUmEwdVRscGFHSlV1V0lDTWp3M3JUMStYbDVXOGVQMzY4VE02NG1QeUNnb0tlVUNxVjJ6dzlQYkZwMDZZNkk2dVdiT2ZPbllpTmpjWGl4WXN4WmNvVUxGeTRFRDE3OW14d3U1V1ZsUmczYmh3dVhib0VTWkltcGFXbHJiRkR1QXd0TU5rRkJRVnBGQXJGYWlGRXIzYnQybUhHakJsNCt1bW5IVzY2OGs0UkViWnQyNGJvNkdnVUZoYUNpRTRSMFhOcGFXbjc1WTZOeVV1cjFXNEJNSHJVcUZHWU8zZXUzT0U0dENWTGxpQTJOaFlBa25RNjNaRGJIYy9xci9FbTRadWc0T0RndnltVnloK0ZFSjM2OSsrUEw3LzhFaUVoSVMwKzBRR1c4eGpkdW5YRDZOR2pjZmJzV1p3NWM2YTlFQ0pLclZhVHdXQklranMrSmgrMVdwMGdoSWc2Y2VLRTI0TVBQb2l1WGJ2S0haSkQycjkvUHhZdFdnUUFsNnVycTBmazVlV1Z5QjJUSTJrUjcvSWhJU0hPa2lSOUlZU1kxcXBWSy96dGIzL0R1SEhqT01uZEJCRWhMaTRPbjN6eUNjckx5MEZFYThyS3lsN015Y21wa2pzMkpnL3J4U3B0MjdiRjJyVnI0ZTN0TFhkSURxV2dvQURqeDQ5SFNVa0pFVkdVWHEvbjVRWjI1dkFqdTVDUWtIYVNKRzBRUWtSMjdOZ1JNVEV4R0Rac0dDZTZXeEJDb0h2MzdoZ3laQWlTazVOeDVjcVZRQmNYbDZIdDJyWGJVbEJRVUNGM2ZPemVNeGdNMldxMXVxUEpaSHJrd0lFREdERml4RjN0RXNSdVZGNWVqcGt6WitMczJiTWdvclY2dmY3dmNzZmtpQnk2eEUvWHJsM2RKVW5hS1lRWTRlL3ZqMVdyVnFGMzc5NXloOVZzK1B2NzQvdnZ2MGRBUUFBQURISjFkVTBNQ0Fqb2NMdkhNY2RrTXBuZUlxTGRKMCtleEl3Wk0yNm9IOGZ1WEdWbEpXYk5tb1dqUjQ4Q3dNSGk0dUtYNUk3SlVUbnN5SzVMbHk2dTdkdTMzeXlFR0JRWUdJaVZLMWZDdzhORDdyQ2FIVmRYVnp6NTVKTTRldlFvTGx5NDRLVlVLc002ZHV5NDFtZzBtdVNPamQxYlJxT3hwbVBIamh1VlN1WGpScVBSSnlNakErSGg0WTI2VWJRak01bE1tRDE3TnBLVGswRkVHUXFGWXRpeFk4Zks1WTdMVVRscXNuUDI5L2RmSTRSNHl0L2ZIOHVYTDBmcjFxMXYveWoyaDV5Y25EQnMyREFjT25RSVJxUFJ4OG5KNlpFT0hUcXNNeHFOdk5WWUMyTTBHazNYRXQ3b2l4Y3ZlaDA4ZUJDaG9hRjFpcXl5MnlzdExjV2JiNzVwVFhTblRDWlQ2T0hEaHd2bGpzdVJPV1N5MDJnMDg0VVEvOC9IeHdjclY2NUV1M2J0NUE2cDJYTjJka1pZV0JpU2s1TlJYRnpzcDFRcXZRMEd3ODl5eDhYdVBhUFJXT0hoNGJIZXljbHBrTkZvdkgvWHJsM28zNzgvMnJkdkwzZG96Y0w1OCtjeGJkbzBaR1JrZ0lqU1RDWlRXRVpHaGtIdXVCeWR3eVc3b0tDZ1lRcUZZcVdibXh0V3JsekpWNDNaVWF0V3JUQm8wQ0JzMmJJRlpyTlplOTk5OXgzSnk4dkxranN1ZHU4VkZCUlV0R25USmxhbFVuVzdjdVZLNzYxYnQ4TEh4d2QrZm41ODhkZE5FQkdTa3BMdzJtdXZJUzh2RHdEaWpFYmppTnpjWEY1aWNBODRWTElMQ1FueEZFTHNBdEQyN2JmZnhxT1BQaXAzU0E2bmJkdTJlT0NCQjdCejUwNG9GSXJIMUdwMXJNRmc0SjFXV3FDaW9xSWFnOEd3UWExV0s4MW04OERkdTNjclRwOCtqVDU5K2pTNFNvS2pLU3NydzZKRmkvRDU1NStqc3JKU0VrSjhydFBwb2twTFM4MXl4OVpTT0ZTeTgvYjIvZ1pBLzhjZWV3eXZ2ZmFhM09FNExEOC9QeGlOUm1SbFpia0pJUUl2WGJxMFd1NlltSHdNQnNNZXRWcTlGOERRa3lkUHRvK0xpME9YTGwzZzYrdmI0a2Q1UklUOSsvZGo1c3laU0UxTkJSRmRCQkNwMSt0ajVJNnRwWEdZMzBTTlJoTXFoTmpicmwwN2JONjh1VTZ0S1daLzVlWGxHRHQyTEFvS0NpQkowdE5wYVdtYjVZNkp5YXRIang1dDNkemMvaVdFK0Q4QUNBNE94aHR2dkdGZHV0TGlaR2RuWStuU3BUaHc0QUFBZ0lnMkVOSExhV2xwUEcwcEEwY1oyUWx2YisvMVFnaWZHVE5tMUtzSUpHc1lsVW9GTHk4dnhNZkhBMENnd1dCWUpuZE1URjZGaFlVbWc4R3dTYTFXN3dNUWxKZVhwOTYwYVJQT25UdUhCeDk4c0U0UlZFZDI1c3daeE1URVlQNzgrVGgvL2p3QVpBRjRVYS9YenpjWURKVXloOWRpT2NUSVRxUFJQQzZFMktsV3E3Rmx5NVlHMTkzS3k4dERURXdNZnYzMVYxeStmQmx1Ym02WU1HRUNwazJiWnFlSWIreHY2dFNwMkxoeEl4UUsrNjN6cjEzRFM2RlFvRmV2WHBnN2R5NThmWDN0MG41TlRRMmVlZVlabkRsekJnQWlkVHJkZXJzMHpCeUJRcXZWdmd4Z0RnQnZBQmc0Y0NBbVQ1N3NrUHZSRWhFT0h6Nk0xYXRYWTgrZVBkYWJDd0FzME9sMFg0RHJSTXJPSVhaUUVVTE1CSUNKRXljMk9ORlZWMWRqeXBRcDZOQ2hBOWF2WDQ5ZmYvMFYzMzMzSFFJREErMFM2eC9wMUtrVGZ2cnBKN3NtdXRxU2twS3daODhlcU5WcWZQamhoM1pyVjZsVVlzcVVLZFp2WDdWYnc4d1JTRHFkYm9VUW9pdUFkNGpvekw1OSt6QjE2bFJFUmtiaXYvLzlMNHhHbzl3eE5saFJVUkUyYmRxRXlaTW40NldYWHNLZVBYdEFSQmVKNktQeThuSS9uVTYzRkp6b21vUm0vL0ZLbzlFOEtJUTQ1ZWJtSnJadjM5N2dlbHZIangvSHhJa1RzWFBuem1ZLzdXSWQyVmtyUEtla3BHRDY5T2xJU1VteFcyS3RyS3pFaUJFalVGWldSa0tJWHFtcHFid1VnZjBScFVham1RVGdkU0ZFTUdEWmczWEFnQUVZTldvVSt2YnQyMnpXNlpXV2x1SzMzMzVEWEZ3Y0VoTVRJVW1XWEVaRW1kZXVzdndHUUxXOFViTHJPY0xJN3M4QXhPREJnKzFTV05MYjJ4dXRXclhDRjE5OGNkTzkvMHdtRXo3NTVCTU1HellNZ3dZTnd2dnZ2NDhyVjY0QXNDU1lrSkFRYk5teUJXRmhZZmowMDA4QkFLKysraXJtekpsVHA1M3AwNmRqOGVMRnRzZFkrNU1rQ2Q5OTl4MGlJaUx3eUNPUDRNa25uOFN4WThkdTIvZnRYTGx5QlY1ZVhuWWRRYlpxMVFvUkVSRUFJQ1JKaXJKYnc4elIxT2oxK3UvMWVyMkdpUHBLa3JSQ2txVDhmZnYyNGIzMzNrTjRlRGlpb3FMdzdiZmZJaU1qQTJaejA3a2l2N3E2R2xsWldWaTFhaFZlZnZsbGhJV0ZZZGFzV2RpN2R5OXFhbXFLQUh3clNkSkF2VjRmb05QcFZvQVRYWlBVN0RlMUUwSk1BSUFubm5qQ0x1MjV1N3RqMGFKRitPaWpqNUNjbkl5SkV5Y2lNakt5VGlLMW5uaGV0MjRkWEZ4YzhONTc3K0d6eno3RDMvLysrMmJsQnc4ZXhNOC8vd3dpQWdCRVJFVGdILy80Qjh4bU01eWRuVkZZV0loRGh3N2h6VGZmdkNHcFJrZEhJeUVoQWZQbXpVTkFRQURPbmoxcjI0NnBQbjMva2FLaUlxeGF0UXJQUC8rOFhaNm4yb1lORzRiWTJGZ0lJWjRDOEs3ZE8yQU9SYS9YL3diZ053Q3ZCQVVGalJaQ1JBb2hRdFBUMHp1bHA2Y0RzRndBRlJBUWdPRGdZUFRxMVF2Ky92N3c5dmFHU3FWcTFOak1aak1NQmdOeWMzTng3Tmd4cEtXbElUMDlIVlZWZGFwYkZSTFJYZ0EvS2hTS0RhbXBxVTBuTTdPYmF0YlRtTUhCd1I1Q2lLSldyVnFKaElRRU9EczcyNjN0c3JJeXhNYkdZdDI2ZFhCemM4UFNwVXZSdlh0M0ZCY1hJenc4SEd2V3JFSDM3dDBCQU5aUHA0bUppYmFwd3pWcjFxQkhqeDYyOWt3bUU0WVBINDZQUC80WVE0WU13Wm8xYTdCcjF5NTg4ODAzZGFZYmEycHE4TmhqaitITEw3OUVuejU5NnNSMHU3NnZWL3NDRlFCNDRJRUhNR1hLRkl3WU1jS3VvN3ZxNm1vTUhUb1VWNjllSlFDZDlIcDk4ejhadys0MUVSUVUxRmVoVUl3UlFnd0Q4RENBT2h0dUtoUUsyeTR0RHozMEVEcDE2Z1FQRHc5NGVIaWdYYnQyY0hkM2gwcWxnck96cysxTENBR3oyUXl6MlF5VHlRU1R5WVN5c2pKY3Zud1pKU1VsS0NrcFFYNStQazZkT29YYzNGeWNQMy9lTmkxcFJVUlZBTktGRUhzbFNmb3BMUzF0UHdDNlo4OE1zNHRtUGJJam9uNEtoVUwwN05uVHJva09zT3dVTW0zYU5FeWNPQkh2dnZzdTNuLy9mZno0NDQ4d0dBd2dJa3lZTU9HR3g5U2VldW5TcFV1ZCsxUXFGWjU0NGduczJMRURRNFlNd2YvKzl6K01Iei8raGpZdVhMaUFtcHFhT29uUzZuWjkzK3c1U0VwS2dxdXJLeTVkdW9TbFM1ZGk5KzdkK095enoyNzdITlNYazVNVCt2YnRpOFRFUkVGRWp3TllhN2ZHV1V0Qmh3OGZUZ0dRY3UxN1o2MVdHMEpFb1FENkFlZ3BTWkx2dVhQblhNK2RPNGVFaElUR0NZS29TZ2h4bW9peWhCQ0hhbXBxRXFxcnExTXlNaks0eWtjejE2eVRuVktwREFCZ0crVTBCbmQzZDd6d3dndjQ2MS8vQ2ttU2JCZXR4TVhGUWExVzMvUnhmM1JwZFVSRUJLWk5tNFlUSjA3ZzNMbHpDQThQditFWTYwbjZzMmZQM3JBWXQ3NTkzeXllenAwN1kvejQ4Wmc2ZFNva1NiTHI2QzRvS0FpSmlZa2dvcjdnWk1jYXpxelQ2UTRBT0ZEck5oRVlHUGlRczdOekFCRUZDQ0Y4aU1nVGdDY0FUeUZFZXdBdVJPUWloSEFCb0lKbDlxcnEydWpNSklTb0lxSVNBRVloUkFHQUFrbVNMZ0xJQkpDUmxwYVdDNzU2MGlFMTYyUkhSRUZDQ0hUcjFzMXViV1puWjJQdjNyMTQ0b2tuNE9Qamc1S1NFbXphdEFuOSt2V0RRcUZBcDA2ZG9OVnE4ZW1ubjJMV3JGbnc5UFJFYm00dVNrcEswSzlmdjF1MkhSQVFBTFZhamNXTEYyUGt5SkYvV09tNVU2ZE9HREprQ0JZc1dJQTVjK2JBMzk4Zk9UazVhTk9tRFh4OGZPNjZieUxDeFlzWHNYcjFhZ1FGQmRsOW1ZTjE3WjRRNHNZaEtXUDJRZW5wNlNjQm5BVEFGVGZZSFduV1YyTUtJZndBNE1FSEg3UmJtKzd1N2toTlRjWHp6eitQL3YzN1k5S2tTV2pkdWpVV0xseG9PMmJSb2tWUUtCUVlOMjRjQmc0Y2lEbHo1dGd1UkxtZGlJZ0k2SFE2akIwNzlxYkhMRml3QUlHQmdaZytmVG9HRFJxRU9YUG0yRTZRMzAzZmd3Y1BScDgrZmZEY2M4K2hkZXZXV0x4NGNiMWl2Uk8xUnBxZDdkNDRZNHcxVUxPK1FFV2owWndTUXZodTJiSUZQajQrY29mVG91WG41MlBreUpFQWNFbW4wM0hDWTR3MUtjMTlaTmNlQUJkbmJRTGF0R2tEQUNBaTNvR2JNZGJrTk90a0I4QU5BTmZPYWdLczY1K0VFUHhpTU1hYW5PYWU3SnIxTkN4ampMRjdvN2tudTNMQXNqOGprNWZKWkZtR1JFVDhZakRHbXB6bW51d3VBNWFOV1ptOHJGdWVDU0hxdDFFblk0emRRODA2MlJIUk9jQ3lzOGk5WnQyOHVmYlhzODgrMitqOW5qMTdGbSsvL1RhR0RSdUdSeDk5Rk5PbVRjT0ZDeGZxSEJNZkg0L0preWZEWURBZ0lpSUNKMDZjYVBTNENnc0xBUUJFbE5mb25USEcyQjFxN3NudUZBQ2NPM2RPdGhpU2twS1FtcHFLMU5SVS9QRERENDNlWDBKQ0F2cjA2WVBObXpjakxpNE9LcFVLczJmUHR0MWZVbEtDK2ZQbjQ0TVBQb0JhcmNiVXFWTXhlL2JzRy9iN3M3ZThQRnVPdTlTb0hUSEcyRjFvMXNrT3dHRUE5MlRrMGxSTW1qUUp6ejc3TE56ZDNkR2hRd2RNbWpRSjZlbnB0bVFXR3h1TDNyMTcyL2JXSERseUpLNWV2WW9kTzNZMGFseW5UNThHQUFnaGpqZHFSNHd4ZGhlYWRiSVRRbVFBbGkyK21vcnJhOVBWdnMxa010bitmL0RnUVV5Y09CSDkrL2ZIczg4K2E2dFhCOXk2bnQzMTIzd1ZGUldoZmZ2MnR0dTNiOTllWjg5TmhVS0JzTEF3Yk4rK3ZURi9iQnc1Y2dRQVFFU3BqZG9SWTR6ZGhXYWQ3Q29xS2xLSWlESXpNMUZkM2J6cUpXN2N1QkZmZlBFRmR1ellBYlZhalhuejV0bnVpNDZPeHNhTkd6RnYzanpzMjdjUE1URXg4UER3dUtHTjZ1cHF4TWJHNGk5LytRc0FTK0s3Y09FQ2V2WHFWZWU0Z0lBQVdPdUVOWWFhbWhxa3BLU0FpS2l5c25KWG8zWEVHR04zcVZrbnU2eXNyRUloaEs2aW9nSXBLU20zZjBBakdEeDRzTzBDRld0Vjh2cDQ5ZFZYNGVucENYZDNkMFJHUnVMRWlST1FKQWxsWldWWXYzNDlQdnJvSXdRRkJjSEp5UWwrZm43dzl2YStvWTJGQ3hkQ29WRGd4UmRmQkdEWnNnc0F2THk4Nmh6bjVlV0Y0dUxpUnZ0QWtKbVppZkx5Y2dnaGpoODdkb3pQMlRIR21weG1YZlVBQUlob3JSQWlaTnUyYlJnd1lJRGQyNitwcWFsVFVhQmZ2MzVZdG15WjdmdWtwS1E2VmN6ck80THEyTEdqN2Y5dDI3WUZFYUc2dXZxVzlleHFpNDZPaGw2dng4cVZLMjI3bDFnM2hMNit2SkQxKy9wdVZuMm45dXpaWTIxL2E2TjB3QmhqRGRUc2s1MFFZak9BeFltSmlhS3lzdEx1VzRjcGxVcWtwdGIvTkpRMThWUldWdHFTNEpVcjlWOTZkcXQ2ZGxZeE1URklUazdHaWhVcmJEWHVBTURUMHhPQVpSbEEyN2EvYjFGWlVGQUFkM2QzdXhlNEJTeUx5VGR2M2d4WUtqZC9iL2NPR0dQTURwcjFOQ1lBNkhTNkhDTGFWVlpXaHA5L2xyL0VsYSt2TDl6YzNQRExMNzhBQUtxcXFyQnExYXA2UDc1MlBic1RKMDZncHFZR3g0OGZ0NjJsVzc1OE9SSVNFdkQxMTEvYmtwdVZsNWNYN3J2dlBtUm1adGE1UFRNejg2YUpzNkVTRXhOUlVsSUNJanFrMStzUE4wb25qREhXUU0wKzJRRUFFWDBPV0M2N3I2bXBrVFVXRnhjWExGaXdBRC8rK0NNaUlpSXdmZnIwTzU1ZXZWVTl1eFVyVnVEa3laTUlEdyt2czZEZHVsM1g4T0hEc1d2WDc5ZUlFQkhpNCtNeGZQaHcrLzJRMTBpU2hILy8rOThBQUlWQzhhWGRPMkNNTVZhSDBHcTFoN1ZhTFczY3VKRmFzb0tDQWdvTkRhV2NuQndpSXRxK2ZUdU5HVE9HVENhVDNmdUtqNDhuclZaTEdvMG1HN3dwTjJPTU5iNmdvS0FudEZvdERSOCtuTXJMeSszK3h0NmM3Tml4ZzU1Ly9ubkt6OCtuUC8vNXo1U1ptV24zUGlvcUt1aXBwNTRpclZaTHdjSEJFK1YrL1JsajdGWWM2dE80VnF2ZEFtRDBxRkdqTUhmdVhMbkRjV2hMbGl4QmJHd3NBQ1RwZExvaGNzZkRHR08zNGhEbjdLeUlhQnFBd2w5KytRWGJ0bTJUT3h5SHRYLy9mbXVpdTF4ZFhmMjgzUEV3eHRqdE9OVElEZ0NDZzRPZlVpZ1V2N1J0MnhacjE2Nzl3OFhZN080VkZCUmcvUGp4S0NrcElTS0swdXYxdk55QU1kYmtLZVVPd040TUJrTzJXcTN1YURLWkhqbHc0QUJHakJnQkZ4Y1h1Y055Q09YbDVaZzVjeWJPbmowTElscXIxK3YvTG5kTWpERldIdzQxaldsbE1wbmVJcUxkSjArZXhJd1pNK3BzeXN6dVRtVmxKV2JObW9XalI0OEN3TUhpNHVLWDVJNkpNY2JxeStGR2RnQmdOQnByT25ic3VGR3BWRDV1TkJwOU1qSXlFQjRlRGllblpyOWhqQ3hNSmhObXo1Nk41T1JrRUZHR1FxRVlkdXpZc1hLNTQyS01zZnB5eUdRSEFFYWowWFF0NFkyK2VQR2kxOEdEQnhFYUdncFhWMWU1UTJ0V1NrdEw4ZWFiYjFvVDNTbVR5UlI2K1BEaFFybmpZb3l4TytHd3lRNEFqRVpqaFllSHgzb25KNmRCUnFQeC9sMjdkcUYvLy82Mi9TZlpyWjAvZng3VHBrMURSa1lHaUNqTlpES0ZaV1JrR09TT2l6SEc3cFJESnpzQUtDZ29xR2pUcGsyc1NxWHFkdVhLbGQ1YnQyNkZqNDhQL1B6OGJxZ093Q3lJQ0VsSlNYanR0ZGVRbDVjSEFIRkdvM0ZFYm01dWlkeXhNY2JZM1hENFpBY0FSVVZGTlFhRFlZTmFyVmFhemVhQnUzZnZWcHcrZlJwOSt2U3hlNVdFNXE2c3JBeUxGaTNDNTU5L2pzcktTa2tJOGJsT3A0c3FMUzAxeXgwYlk0emRyUmFSN0t3TUJzTWV0VnE5RjhEUWt5ZFB0bytMaTBPWExsM2c2K3ZiNGtkNVJJVDkrL2RqNXN6RjJOVWZBQUFEZmtsRVFWU1pTRTFOQlJGZEJCQ3AxK3RqNUk2Tk1jWWFxa1crdy9mbzBhT3RtNXZidjRRUS93Y0F3Y0hCZU9PTk54cXRERTVUbDUyZGphVkxsK0xBZ1FNQUFDTGFRRVF2cDZXbDhiUWxZOHdodE1oa1o2WFJhQjRIOEtrUUlnZ0FSbzRjaVJkZWVBSCsvdjR5UjNadm5EbHpCcXRXcmNLbVRadXNOMlVCZUZ1bjA4bGZHSkF4eHV5b1JTZTdheFJhcmZabEFITUFlQVBBd0lFRE1YbnlaSVNFaERqYzlDWVI0ZkRodzFpOWVqWDI3TmxqdmJrQXdBS2RUdmNGQUVtKzZCaGpySEU0MWp0NUE0U0VoTGdSMGF0RU5GMEk4U0FBZE8zYUZlUEdqY1BRb1VQaDVlVWxkNGdOVWxSVWhJU0VCR3pjdU5GV3lmemFlYm12cmw2OXV2VDQ4ZU5sOGtiSUdHT05oNVBkalpRYWpXWVNnTmVGRU1FQUlJVEFnQUVETUdyVUtQVHQyN2Zack5NckxTM0ZiNy85aHJpNE9DUW1Ka0tTTElNMklzcThkcFhsTndDcTVZMlNNY1lhSHllN1c5Qm9OSDJJYUlvUTRta2h4SDJBSmZIMTd0MGJvYUdoNk5ldkg3cDM3dzVuWjJlNVF3VUFWRmRYSXljbkI0Y09IVUpDUWdMUzB0SkFSQUFBSWlvU1FteVdKR2xsV2xyYWZwbERaWXl4ZTRxVFhmMDRCUVVGalJaQ1JBb2hRb1VRbmF4M3FGUXFCQVFFSURnNEdMMTY5WUsvdnorOHZiMmhVcWthTlNDejJReUR3WURjM0Z3Y08zWU1hV2xwU0U5UFIxVlZWZTNEQ29sb0w0QWZGUXJGaHRUVVZGNHJ4eGhya1RqWjNUa1JGQlRVVjZGUWpCRkNEQVB3TUlBNkcyNHFGQXJiTGkwUFBmUVFPblhxQkE4UEQzaDRlS0JkdTNad2QzZUhTcVdDczdPejdVc0lBYlBaRExQWkRKUEpCSlBKaExLeU1seStmQmtsSlNVb0tTbEJmbjQrVHAwNmhkemNYSncvZjk0MkxXbEZSRlVBMG9VUWV5VkordW5hQ0k3dTJUUERHR05ORkNlN2huUFdhclVoUkJRS29CK0Fua0lJWDF5WEFPMk5pS3FFRUtlSktFc0ljYWltcGlhaHVybzZKU01qdzlTWS9UTEdXSFBFeWE1eGlNREF3SWVjblowRGlDaEFDT0ZEUko0QVBBRjRDaUhhQTNBaEloY2hoQXNBRlN5dlJkVzEwWmxKQ0ZGRlJDVUFqRUtJQWdBRmtpUmRCSkFKSUNNdExTMFh2RXlBTWNZWVk0d3h4aGhqakRIR0dHT01NY1lZWTR3eHhoaGpqREhHR0dPTU1jWVlZNHd4eGhoampESEdHR09NTWNZWVk0d3h4aGhqakRIR0dHT01NY1lZWTR3eHhoaGpqREhHR0dPTU1jWVlZNHd4eGhoampESEdHR09NTWNZWVk0d3h4aGhqakRIR0dHT01NY1lZWTR3eHhoaGpqREhHR0dPTU1jWVlZNHd4eGhoampESEdHR09NM1puL0Q3NFNoT0wrdnV1ZUFBQUFBRWxGVGtTdVFtQ0MiLAoJIlR5cGUiIDogImZsb3ciCn0K"/>
    </extobj>
    <extobj name="ECB019B1-382A-4266-B25C-5B523AA43C14-2">
      <extobjdata type="ECB019B1-382A-4266-B25C-5B523AA43C14" data="ewoJIkZpbGVJZCIgOiAiMTk5OTcxOTc0NzA5IiwKCSJHcm91cElkIiA6ICIxMDc2NjIwNjc0IiwKCSJJbWFnZSIgOiAiaVZCT1J3MEtHZ29BQUFBTlNVaEVVZ0FBQWJzQUFBRklDQVlBQUFESmIxQ3BBQUFBQ1hCSVdYTUFBQXNUQUFBTEV3RUFtcHdZQUFBZ0FFbEVRVlI0bk96ZGVWeFU5ZjQvOE5kN2hrVXcwQlJ5clJUY0I1ZzVaMVRLTWx4Q1c4eXJYalcwZmw2N1piZjZWbXFiZGJYVnZHMm1wVjQxdlhYTExlMTJOVFZ6S2ZmVVRKa3piQzRCcWJtR2dDaWlNakRuL2Z1RDVZcTRRREljQnQ3UHgyTWU0cG16dkljWnpudk8rU3h2UUF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2lEcU5qQTZnbGlLcjFkcmNiRGFITVhNckltb0tvRG1BWnNYLzNnUWdnSmtEaUtnZWdBQUFZT1lMUkhRZXdBVm1QZy9nSkJFZEEzQ01tWTh6OHdraU9sQlFVSEFnT1RuNUNBQTI1dVVKSVlSM2tXUjMvWHlpb3FJNm1NMW1CY0R0QUxvUVVVY0E5VDE4M1BNQTlnS0kxM1Y5T3hGcG1xYnRBVkRnNGVNS0lZVFhrV1JYZWFRb1NrY2k2Z1hnQVdhK2c0aktKRFlpUW1ob0tGcTBhSUhtelpzakpDUUVvYUdoQ0FrSlFVaElDQm8xYWdSL2YzLzQrL3ZEejg4UC92NytBQUNYeTRYOC9QelN4NmxUcDVDWm1Zbk16RXljUEhrU1dWbFpPSGJzR0k0ZVBZcU1qQXpvdW41cGJPZVplUWNSZlF0Z3ZjUGhTSUpjL1FraGhDUzdDaklyaW5JbkVRMEVNQWpBelNWUCtQajRJQ3dzRE8zYXRVTkVSQVFpSXlQUnVuWHIwZ1RtS1M2WEM0Y09IVUpTVWhLU2twS1FtcHFLOVBSMHVGeXVpMWM3RG1DWnJ1dmZPSjNPalFBS1BScVVFRUxVVUpMc3JrSlYxWTY2cmo5SVJJOFNVVXVnNktvdExDd01uVHQzUmt4TURCUkZnWitmbjlHaEFnQUtDZ3FRbUppSVRaczJZZmZ1M1VoTlRRVnowWVVkTS84TzRETWlXdXh3T0JLTmpWUUlJYXFYSkx2eXpEYWI3UjRpR2tkRTNZR2lCQmNaR1luWTJGakV4c1lpTkRUVTZCZ3JKRHM3Ryt2WHI4ZTZkZXVnYWRyRmlXK1hydXZ2SkNRa3JBRGdOalpLSVlUd1BFbDJ4VnExYWxXdlljT0dENXBNcHBjQmRBQ0FsaTFib20vZnZoZ3dZQUNhTjI5dWNJVFhKeU1qQTh1WEw4ZWFOV3R3OE9CQkFBQXpIeUNpZDRob1lYeDgvRGxqSXhSQ0NNK1JaQWVRcXFvRG1mbERJbW9GQUZGUlVYajQ0WWZScTFjdkVOV3VYeEV6NDhjZmY4VDgrZk1SSHg5ZnN2aTRydXN2T0ozT3hRREs5WG9SUWdodlY3dk81SlZrczltNm1FeW1LUUR1QklCdTNicmg4Y2NmUjJSa3BNR1JWWS85Ky9kanpwdzUyTFJwVThraWg5dnRIcDJRa1BDamdXRUpJVVNWcTVQSnptNjNCN3JkN3JkTkp0TllBR2pidGkzR2poMkw2T2hvbzBNemhOUHB4SlFwVTVDU2tsS3lhRzVlWHQ3eisvZnZ6elV5TGlHRXFDcDFMdGxaclZiRlpESXRJS0pPRFJvMHdEUFBQSU1CQXdiVXV0dVZsY1hNV0xObURhWk9uWXFzckN3dzh3Rm1mdGpwZEc0M09qWWhoTGhlWnFNRHFFNDJtMjJNMld6K21vaWEzSGJiYlpnNWN5YnNkbnVkVDNSQVVZL1R0bTNiNG9FSEhzQnZ2LzJHUTRjTzNVaEVJNXMyYmNvblRwellhblI4UWdoeFBlckVXZDV1dC92cXVqNk5pSjZvVjY4ZXhvd1pnOEdEQjB1U3V3Sm14cXBWcS9EKysrOGpMeThQekx3b056ZjNyMmxwYWZsR3h5YUVFSDlFclQvYjIrMzJCcnF1THlhaWV4bzNib3dwVTZZZ0lpTEM2TEM4UW5wNk9rYVBIbzNqeDQ4RHdJL256cDBic0cvZnZpeWo0eEpDaU1xcTFjbXVUWnMyd1VGQlFUOFFVWmZ3OEhCTW56NGRUWm8wTVRvc3I1S2RuWTB4WThZZ0pTVUZ6THpINVhKMVQwbEp5VFk2TGlHRXFJeGEyMmJYc21YTGdCdHZ2SEU1RWQwWkdSbUpmLzNyWDJqWXNLSFJZWG1kZ0lBQTNIZmZmVWhPVHNiUm8wZER6V1p6cjhhTkczOTU4dVJKMTdXM0ZrS0ltcUcySmp2ZjhQRHdSVVIwZjNoNE9ENzU1QlBVcisvcGlqdTFsNCtQRDNyMjdJbGR1M2JoNU1tVExYeDhmS0liTldxMCtPVEprekxWbUJEQ0s1aU1Ec0FURkVWNWs0Z0d0V2pSQXJObno4WU5OOXhnZEVoZUx6QXdFTk9tVFVONGVEZ0E5UGJ6OC91bjBURUpJVVJGMWJvMk82dlYydE5zTm04SURBekVnZ1VMY091dHR4b2RVcTF5L1BoeHhNWEY0ZXpaczNDNzNZTVNFaEtXR1IyVEVFSmNTNjI2aldtMzIwT0k2QWNBUVMrOTlCSnV2LzEybzBPcWRZS0NnbkRMTGJmZysrKy9oOGxrNnQyMGFkT0ZKMDZja0psV2hCQTFXcTI2amNuTU13QTA2OTI3TndZTkdtUjBPTFZXNzk2OU1YRGdRQUFJSWFKL0d4MlBFRUpjUzYyNWpha29TZ3dSYldyUW9BR1dMMStPb0tBZ28wT3ExZkx5OGpCbzBDQmtabVpDMS9VQlRxZHp1ZEV4Q1NIRWxkU1dLenNDOEQ0QWpCbzFTaEpkTmFoZnZ6N0dqaDBMQUNDaVNhaEZYNXlFRUxWUHJVaDJpcUwwSnFLdVRaczJ4ZENoUTY5N2Y3Ly8vanRlZmZWVjNIMzMzZWpTcFF0aVltSXdlL2JzS29qMHlzY2JNR0FBZE4xenBlUzJidDBLdTkyT1JZc1dWZGsrWTJOamNldXR0NEtJTEtxcVh2OHZYZ2doUEtSV0pEc2lHZzBBdzRjUGg5bDhmWDF1Q2dzTE1XclVLRFJxMUFoTGxpekJqaDA3OFBubm4zdTB4bDJUSmszd3pUZmZ3R1R5M051eGN1Vkt0R3paRWl0WHJxeXlmWnJOWm93YU5hcmt2MDlYMlk2RkVFS1VwU2pLcmFxcTZuZmVlU2ZuNWVYeDlkcTNieCtycXNwWldWblh2YSthNHZUcDB4d2RIYzNidDIvbnpwMDc4NzU5KzZwczMrZlBuK2VZbUJoV1ZWVzMyKzBkalA0OENDSEU1ZFNHSzdzL0FhRHUzYnNqTUREd3VuZldyRmt6MUt0WEQ5T21UY081YytjdXU0N0w1Y0w3NzcrUG5qMTc0czQ3NzhUZi8vNTNuRDE3RmdDUWxKUUV1OTJPRlN0V29GZXZYcGc4ZVRJQTRPbW5uOFliYjd4UlpqOVBQZlVVUHZqZ2c5SnRTbzZuNnpvKy8veHo5Ty9mSDlIUjBianZ2dnV3ZCsvZWF4NzdTbGF2WG8zV3JWdmo5dHR2UjVjdVhhcjA2cTVldlhybzM3OC9BSkN1NnlPcmJNZENDRkdGZkl3TzRIb1IwVEFBNk51M2I1WHNMemc0R08rOTl4NWVlKzAxL1Bqamp4ZytmRGppNHVMS0pOSzMzMzRiUjQ0Y3dlTEZpK0h2NzQ5WFhua0ZIMzc0SVY1Ly9mWFNkWGJ1M0ltVksxZUNtUUVBL2Z2M3h6Lys4UThVRkJUQTE5Y1hXVmxaMkxWckY1NS8vdmx5U1hYcTFLbll2SGt6Sms2Y0NJdkZndDkrK3cwQkFRRVZQdmFsVnE1Y2lmdnZ2eDhBY1AvOTkyUHExS2tZTTJZTWZIeXE1dTN2MmJNbkZpNWNDQ0s2SDhETFZiSlRJV29uc2xxdHpjMW1jeGd6dHlLaXBnQ2FBMmhXL085TkFBS1lPWUNJNmdFSUFBQm12a0JFNXdGY1lPYnpBRTRTMFRFQXg1ajVPRE9mSUtJREJRVUZCNUtUazQ4QVlHTmVYczNsMVQzb2JEWmJReUxLcmxldkhtM2V2Qm0rdnI1VnR1L2MzRndzWExnUWl4Y3ZSbUJnSUQ3NjZDTzBhOWNPcDA2ZFFteHNMQll0V29SMjdkb0JBTFp0MjRaWFhua0ZXN1pzUVZKU0VrYU9ISWxGaXhhaGZmdjJwZnR6dVZ6bzA2Y1AzbnJyTGR4MTExMVl0R2dSZnZqaEIzejIyV2VsMjJ6ZHVoVnV0eHU5ZS9mR3pKa3owYmx6NXpJeFhldllsNU9lbm82NHVEaXNYcjBhSVNFaE9ILytQR0pqWS9IMjIyK2pSNDhlVmZLN0tpd3NSSThlUFhEdTNEa0cwRVRUdEpOVnNtTWh2SnRQVkZSVUI3UFpyQUM0SFVBWEl1b0l3Tk1UOVo0SHNCZEF2SzdyMjRsSTB6UnRENEFDRHgrM1J2UHFLenRtN21veW1haGp4NDVWbXVpQW9wbENubmppQ1F3ZlBod3Z2L3d5L3Y3M3YrUHJyNy9HaVJNbndNd1lObXhZdVcwS0N2NzNXV3Jac21XWjUvejgvTkMzYjErc1c3Y09kOTExRjFhdlhvMEhIM3l3M0Q2T0hqMEt0OXRkSmxHV3VOYXhML2M3V0xGaUJaZ1pmLzd6bjB1WDVlZm5ZK1hLbFZXVzdIeDhmTkNsU3hkczJiS0ZtUGx1QUY5V3lZNkY4QzZrS0VwSEl1b0Y0QUZtdm9PSXlpUTJJa0pvYUNoYXRHaUI1czJiSXlRa0JLR2hvUWdKQ1VGSVNBZ2FOV29FZjM5LytQdjd3OC9QRC83Ky9nQ0t2aXpuNStlWFBrNmRPb1hNekV4a1ptYmk1TW1UeU1yS3dyRmp4M0QwNkZGa1pHUUU2THF1QWxCTkp0TW9BRkJWOVR3ejd5Q2lid0dzZHpnY1NhaGpWMzllbmV6TVpyTUZRT2xWamljRUJ3ZmprVWNld1pOUFBnbGQxOUdvVVNNQXdLcFZxOUMwYWRNcmJuZTVLdWo5Ky9mSEUwODhnVjkrK1FXSER4OUdiR3hzdVhWdXZQRkdBTUJ2di8wR2k4VlM1cm1LSHJ1RTIrM0c2dFdyOGZ6enp5TW1KcVowZVdKaUlsNS8vWFdjT25XcTlIalh5MnExWXN1V0xXRG1McEJrSitvT3M2SW9keExSUUFDREFOeGM4b1N2cnkvQ3dzTFFybDA3UkVSRUlESXlFcTFidHk1TllKWGg0K05UcGlubGFuUCt1bHd1SERwMENFbEpTVWhLU2tKcWFpclMwOU1EWEM1WEx3QzlBRUJWMWVNQWx1bTYvbzNUNmR3SW9MRFNRWGtacjA1MnpHd2xJclJ0MjdiSzlwbWFtb3BObXphaGI5KythTkdpQlhKeWNyQnMyVEowN2RvVkpwTUpUWm8wZ2FxcW1EeDVNbDU4OFVXRWhJUWdQVDBkT1RrNTZOcTE2MVgzYmJGWTBMUnBVM3p3d1FlNDk5NTdML3VoYjlLa0NlNjY2eTVNbWpRSmI3enhCc0xEdzVHV2xvWWJicmdCTFZxMHFOU3h0Mi9manRPblQ2TmZ2MzVsQnRvM2FkSUVreWRQeHVyVnF6RjgrUERyLzZVQmFOV3FGUUNBaU1wZmtncFJ5NmlxMmxIWDlRZUo2RkVpYWdrVWZjRU5Dd3RENTg2ZEVSTVRBMFZSNE9mblYrMngrZm41b1czYnRtamJ0bTNwdElrRkJRVklURXpFcGsyYnNIdjNicVNtcGpaajVxZE1KdE5UaXFMOER1QXpJbHJzY0RnU3F6M2dhdUxWeVk2SXdvQ3JmOHVwck9EZ1lNVEh4MlBSb2tVNGUvWXNHamR1ak83ZHUyUGN1SEdsNjd6MzNudDQ5OTEzTVhqd1lCUVVGQ0FzTEF5alI0K3UwUDc3OSsrUGp6NzZDQys5OU5JVjE1azBhUkkrL3ZoalBQWFVVOGpMeTBPclZxMHdhZEtrU2g5NzVjcVZpSTZPTGplampObHN4dDEzMzQyVksxZFdXYks3NkVxemVaWHNVSWlheDJ5ejJlNGhvbkVBdXB0TUpoQVJJaU1qRVJzYmk5allXSVNHaGhvZDQyWDUrdnJDYnJmRGJyY0RBTEt6czdGKy9YcXNXN2NPbXFZMVllWlhBTHlpS01vdVhkZmZTVWhJV0FHZ1Z0V3I5T29PS29xaUhDQ2lWaXRXckVDTEZpMk1EcWRPeThqSXdMMzMzZ3NBeHgwT2h5UThVV3UwYXRXcVhzT0dEUjgwbVV3dkErZ0FGTFhKOSszYkZ3TUdERUR6NXQ3OWNjL0l5TUR5NWN1eFpzMGFIRHg0RUFEQXpBZUk2QjBpV2hnZkgzLzVNVmhleHF1VG5hcXFPUUFhYk42OFdRcTBHdXpjdVhQbzNyMDdtUG1zcG1reU9hbW9EVWhWMVlITS9DRVJ0UUtBcUtnb1BQend3K2pWcTlkbDIrVzlHVFBqeHg5L3hQejU4eEVmSDEreStMaXU2eTg0bmM3RkFEdzNuMkUxOE9wM1MxVlZGd0RmblR0M1Z0bVlNZkhIRkJZV0lqbzZHZ0FLbWZrWEFCbEVsS0RyZWpLQU5HWk9UVWhJT0dwc2xFSlVqTTFtNjJJeW1hWUF1Qk1BdW5YcmhzY2ZmOXlqMHdiV0pQdjM3OGVjT1hPd2FkT21ra1VPdDlzOU9pRWg0VWNEdzdvdTNwN3NDZ0Q0U0xJejNzWEpEbGR1Qzg1bDVpUUFDUUNTbURrTlFLclQ2ZndOWHY2dFVkUU9kcnM5ME8xMnYyMHltY1lDUU51MmJURjI3TmlTejNhZDQzUTZNV1hLRktTa3BKUXNtcHVYbC9mOC92Mzd2YTVnczdjbk83bU5XVU5jZkJ2VDVYSzE5ZmYzdHdLd01uTW5BRzBBdENXaVVGeitNM2VlbVZNQUpEQnpFaEg5d3N4cFRxZnpJT3I0UUZoUmZheFdxMkl5bVJZUVVhY0dEUnJnbVdlZXdZQUJBMnJkN2NyS1ltYXNXYk1HVTZkT1JWWldGcGo1QURNLzdIUTZ0eHNkVzJWNDlidW9xdW9oQUxlc1hMblM2eHVKdlYxbVptYkpsRzBuSEE1SHM4dXRZN0ZZR3ZuNCtGaUp5RXBFRmhRblFRRE42ZkpuRkJlQWZRQVNkVjFQSktMOUFOSk9uVHIxNjhHREJ5OTQ2S1dJT3NobXM0MHhtVXlUQVpodnUrMDJ2UG5tbXdnSkNURTZyQm9sSnljSEV5ZE9MTG0xNldibU56Vk5leHRlTWpqZHE1T2RvaWcvRXRFZGMrZk9oYXFxMVhyc2tpbStMaFllSG82dnZ2cktvOGZWZFIySmlZbFl2MzQ5Um84ZWZkbmJ0eHMyYk1Ebm4zK085OTkvSDQ4Ly9qZ21UNTdzMFlIM1FORTkvdUhEaDRPWkV6Uk5zMVZtMi9idDJ3Y0ZCQVJFRVZFVWdFajg3MHJ3WmdDWHE5bmtCcENLb2lTWVVKSUUzVzUzV21KaVl0NzF2aFpSZDlqdGRsOWQxNmNSMFJQMTZ0WERtREZqTUhqdzREcC9OWGNsekl4VnExYmgvZmZmUjE1ZUhwaDVVVzV1N2wvVDB0THlqWTd0V3J5Nm9hdTRlK3dkaHc4ZnJ2WmtWMkxyMXExVlVtMmhvdTY1NXg0UUVUSXpNL0hNTTgrVWV6NG5Kd2R2di8wMlpzMmFoYVpObStKdmYvc2JKa3lZZ01XTEYzdTBYdDd2di85ZTh1UHh5bTViZlA5L1cvR2pWTXVXTFFOQ1EwTXRBS3hFRk1uTTdRQzBLZTRaMXdGQUI1UEpWRm8wMW13MjY0cWlIQ0tpQkJUZEV0MEhJTTFrTXFYR3g4ZWYvaU92UzlSZWRydTlnYTdyaTRub25zYU5HMlBLbENtSWlJZ3dPcXdhallqUXIxOC9kT3pZRWFOSGo4Yng0OGVIQndjSDM5S2hRNGNCKy9idHl6STZ2cXZ4Nm1TSG9vNE9ELy95eXk5R3gxRnRwazJiaG9LQ2duSlhsU1VXTGx5SWlJaUkwcmsxNzczM1hzeWFOUXZyMXEzRFBmZmM0N0c0U3NibkZGOWxWWWtqUjQ2Y1AzTGt5RzRBdXk5ZWJyZmJmWm01WS9FTU9sRVhKY0V3QUsyTEh3Tkt2cDB6TXl1S2NneEZuNWNFQUh1SktKV0kwdUxqNHpPcktsN2hQZHEwYVJPczYvcjNSTlFsUER3YzA2ZFBSNU1tVFl3T3kydUVoNGRqM3J4NUdETm1ERkpTVXU0TUNBallZckZZdXFla3BHUWJIZHVWZUhVOU95SktBWXFtK0tvcExxMU5kL0V5bDh0Vit2UE9uVHN4ZlBodzNIYmJiUmc2ZEdocHZUcmc2dlhzT25TNGVuM1V0V3ZYbHBsejAyUXlvVmV2WGxpN2RtMFZ2OUt5RWhPTFpobGk1dmhyckhyZDR1UGpDeHdPUjZLbWFmTWREc2VMbXFiOVNkTTBpOFBodUtGNFZ2azRBUDlnNXYraTZBb3ZqNGhhRU5GOVJQUUtFYzBEc0lPWlR5cUtrcUVveXZlS29ueW9LTXBmVlZYdGJyZmJMOXZtS0dxSGxpMWJCZ1FGQlMwbG9pNlJrWkg0NG9zdlBKTG9TdjdXSDNua2tTdXVNM3o0OE5KelExVWQ3MHAxT0t0YW8wYU5NSGZ1WEVSSFI0T0lPdm41K2EyeFdDdzF0cWVnVjEvWm5UOS8vdWVBZ0FEZXMyY1BGUllXZXRYd2c2VkxsMkxhdEdudzgvUERoQWtUTUhIaVJDeGF0QWpBMWV2WlhVMTJkamFPSGoyS1RwMDZsVmx1c1ZqdzNYZmZlZVIxQUVVVFR2Lzg4ODlnWnI1dzRjSVBIanRRQlVLSmo0L2ZoNkpPTFVzdVdrNlJrWkd0L2Z6OG90eHV0NVdJT2hCUkd4UmREWVlDdUx2NEFhQ29YVUpWMWRQTW5BZ2dnWWlTQWFUbTUrZW5wYVNrSElhWE5NaUx5L0lORFExZFFFUzl3OFBETVdQR2pBcjliVjJQMU5SVTdOMjdGeDA3ZGl5elBENCtIb2NQSC9ib3NUM04zOThma3lkUHhwTlBQb25rNU9RdS92NyszMWdzbHZ0U1VsS3VQM3RYTWUvSkRwZXhiOSsrTEZWVkhlZlBuN2YvL1BQUDZOYXRXN1hIMEwxNzk5S2ZodzBiVnVFaXNrOC8vWFJwYjYrNHVEZzgrK3l6MEhVZGVYbDVXTEprQ1diT25BbXIxUW9BQ0FzTHE5QStNekl5QUtEYy9IeWhvYUU0ZGVvVVBQV0ZZTStlUGNqTHl3TVI3ZCs3ZDIrbDIreXFBU2NsSmYwSzRGY0EzMXo4aE5WcWJVRkVWaFMxQzNZa29yWW82aUFUUWtUZEFaUyt3ZjcrL2xBVUphODQrU1VBU0FLUTZuSzUwcEtUa3craWxzMGxXQnNwaXZJbUVRMXEwYUlGWnMrZVhTMURsdXgyT3hZdlhvdzMzM3l6elBJdnYvd1NpcUpnMjdadFY5alNPd1FHQm1MYXRHa1lOV29VMHRQVGUvdjUrZjBUd0NpajQ3cVVWeWM3QUdEbUw0bkl2bWJOR284a083ZmJYYWFpUU5ldVhURnIxcXpTLzEvYVFTVXBLYWxDKzIzY3VISHB6MEZCUVdCbUZCWVdYcldlM2JXVVZFVy90Q2ZaUlcxWGxkNW5SV3pjdUxGay81NjdmUFNRNGxsZGpnSW9FN3VpS0tFQXJNV1BUaWpxSGRxbXVMSjBkUEVEUU5Fczg0cWk1QlBSSGx3MFZyQ2dvQ0JOMS9WZmErSzMzTHJJYXJYMkpLSlhBZ01ETVgzNjlOS1NXWjQyWk1nUXZQamlpeGd6Wmt4cFNhMWp4NDVoMjdadG1EaHhZcGxrVjFCUWdMbHo1K0s3Nzc3RHlaTW4wYmh4WXd3Y09CQ1BQdnBvYVFjelhkY3hiOTQ4TEYyNkZMLy8vanNhTjI2TUR6LzhzTnh4Wjh5WWdSVXJWdURUVHovRnpUZmZYTzc1cXRTZ1FRTjgvUEhIaUl1THc5bXpaeCt6V3EzZkpTUWtMUFBvUVN2SjY1TWRFUzBIOE1HV0xWdm93b1VMcUZldlhwWHUzMncyWHp4UDNEV1ZsUFM0Y09GQ2FSSThlL1pzaGJlL1dqMjdheW01VXN6S3lpcFQ2U0F6TXhQQndjRlZYdUFXS0txZHRYejVjcURvMXQ2OEtqK0FRWXFycmY5US9DaGxzOWthRmcrUnNBS3dYSFFsMkJLQUFrQXArWEpSL1BzdVZCUmxQNEJFQUFtNnJ2L0N6S25aMmRucFI0NGNPVjl0TDZpT3M5dnRJY3k4RUFER2poMWJwWlZTcmtWVlZiUnExUXJMbGkzRFgvLzZWd0RBa2lWTEVCTVRVNjZ0Y05La1NkaXpadyttVEptQ3NMQXc3Tm16QnkrLy9ESUtDd3Z4NUpOUEFyaHlNMGRtNXYvNlduMzExVmRZdW5RcDVzNmQ2L0ZFVjZKWnMyWjQ3YlhYOE5KTEw4RnNOczlSRkdXbnBtbkhxdVhnRmVEVkhWUUF3T0Z3cERIekQ3bTV1Vmk1Y3FYUjRhQlZxMVlJREF6RXQ5OStDNkNvS3ZqOCtmTXJ2UDNGOWV4KytlVVh1TjF1N04rL0gwZVBYbnRheWREUVVOeDAwMDNZczJkUG1lVjc5dXlwZE9Lc3FDMWJ0aUFuSndmTXZFdlR0QVNQSEtRR2NUcWRPWnFtYmRFMGJicW1hVTg0SEk3ZURvZmpWcmZiSFZ4WVdIaWJydXQvWStZWkFOYWk2TFlwaU1oQ1JNT0k2RjJ6MmJ6VXg4Y25LVFEwOUt5aUtLbUtvbnl0S01xclZxdDFxTlZxVmRxM2J5K1RhSHRBOFh2U3JIZnYzcVUxM3FyVHNHSEQ4UFhYWDhQdGR1UDgrZk5Zdm53NWhnMGJWbWFkbkp3Y2ZQdnR0eGcvZmp6YXRXc0hIeDhmUkVWRjRZa25uc0RTcFVzQkFMbTV1Vml5WkFsZWUrMDFXSzFXK1BqNElDd3NETTJhL2E5UDFZWU5HekJ6NWt4TW56NGQ0ZUhoMWZvNmUvZnVqWUVEQndKRnpRRC9ydGFEWDRQWFg5a0JBRE4vVEVTeEN4Y3V4S0JCZzJBMlgyNGNjdlh3OS9mSHBFbVRNSG55Wkh6OTlkY0lEUTFGejU0OXNYUG56Z3J2NDJyMTdFcnFVUUhBN2JmZlh2cHp5ZFZubno1OThNTVBQK0MrKys0RFVIVHJjc09HRFhqMDBVZXI0dVdWb2VzNlB2MzBVd0NBeVdTYVdlVUg4Q0xGZzlsM0ZqOUt0V25UeHI5Ky9mcWRpdHNGbzB3bVUxc1V6UnJUcXFTVERJQS9sM3htQXdNRFdWWFZ3eWpxR0pQZ2RydjNNWE5xWVdGaFdrM3UxbDJUS1lvU0ErREJCZzBhNE5WWFh6VWtobnZ1dVFmVHAwL0h4bzBiY2VyVUtkeDg4ODJ3V3ExbG1qMk9IejhPWmk3WFJuL0xMYmNnT3pzYnVxNVhxSm5qNDQ4L1JwOCtmVHoyQmZkYXhvNGRpNjFidHlJek03T1B6V2I3azlQcFhHNUlJSmVvRmNuTzZYUitwNnBxNHVIRGg2TldyRmhSOHMzQ295SWpJNjk0ZS9PdXUrN0NYWGZkVldiWnd3OC9mTVh0TGwwV0dCaUlWMTU1QmErODhrcTVmVi9ybHVxSUVTUHc1ei8vR2VucDZRZ1BEOGYzMzM4UHM5bGNVbXV1U20zZXZCbS8vUElMbURuTjRYRFVtbHVZVmFsNFpnbXQrSEV4SDZ2VjJyNTQ2clFvSW1xSG9uYkJNQUMzQUxpRm1SOG9hYWN4bTgyc3F1cnZLT29ZazZqcmVncUF0TUxDd3JUazVPVGZJYTZFQUx3UEFLTkdqU3BYeUxpNitQbjVZZENnUVZpMmJCbXlzckl3WXNTSWN1dVVkQ3c3ZE9oUW1jSHRSNDRjUVpNbVRXQXltU3JVelBIdXUrOWl6Smd4YU51MkxZWU1HZUtCVjNOMTlldlh4OWl4WXpGKy9IZ1EwU1FBSzFBRGVqRFhpbVFIZ04xdTkwdG1zM25ON05tejBiZHYzMnFkMWFRbWFkeTRNY2FQSDQrSkV5Zmlndzgrd015Wk0vSE9PKzlVZVh2ZGhRc1hTaHZGbWZrOTFJQVBzNWNwVEVoSVNBR1FBbURSUmN0Tk5wc3R2T1JLa0lnNm9PanFydzJBcHNXUHZpVkpzTGh6VERhQVJDbXBWSjZpS0wySnFHdlRwazB4ZE9qUWEyL2dRVU9HRE1HOGVmTVFGQlJVWml4c2laQ1FFUFR1M1J1VEprM0NXMis5aGJDd01PemR1eGV6Wjg4dVRZNFhOM084OGNZYkNBOFBSMXBhV3BsZXBSMDdkc1I3NzcySDU1NTdEdlhyMXkrOXkxT2RZbU5qTVdmT0hCdzZkTWlpcXVwUWg4T3g1TnBiZVZadFNYWklTRWhZcTZycXlzek16QWZlZSsrOWN0MTg2NUxZMk5qU1A2WnZ2dm5tR212L01UTm56c1R4NDBXakRFd20wNGoyN2RzdjhjYXlIeldRN25RNlUxRTA5K2ZYRnovUnNXUEhXd01DQXFLWTJRcWdJNHFUSUJFMUF0QURRSStMcDRSVFZiWE9sMVFpb3RGQTBlQnRJNXMzZ1A4bHMxdHV1ZVdLWHo3ZmV1c3R6Smd4QS8vM2YvK0huSndjdEd6WkVpTkhqc1Rnd1lOTDE3bGFNMGVKYnQyNlljS0VDWGp6elRjUkdCaUlIajE2ZVBLbGxXTTJtekZxMUNoTW1EQUJBSjVHMlhHdmhxaFZzNTBxaXRLY2lCSUJOSjQwYVpKSHA4ZXF5N1p2MzE0eUwyY3VNNThtb3BZQU5oWVdGajRnRXpGWFA0dkYwbFJLS3BXbktNcXRSSFFnTURDUTFxNWRXMmZ2OWhqbHdvVUx1T2VlZTVDYm04dEUxS2w0d2dmRDFLcGtCd0EybSsxK2s4bjBiVkJRRUw3ODhzc3l2WlRFOWN2TXpNU0REejZJbkp3Y1p1YVJicmQ3cTQrUHoyWUFOd05ZbDVHUk1VQzYxTmNNZGIya2txSW96eExSeDMzNzlzVS8vdkVQbzhPcGs2Wk1tWUtGQ3hlQ21kL1ROTzFsSTJPcGRja09BQlJGbVVaRXo0U0ZoZUhUVHo5RmNIQ3cwU0hWQ25sNWVYanFxYWVRbkp3TVpsNmthZHBEQUdDejJkcWFUS1pOQUpvRCtEWTdPM3VJTjU0YzY0cTZVbEpKVmRVZEFHNmJNbVVLWW1KaWpBNm5UdEkwRFk4OTloZ0FKRHNjamtnalk2bVZ5YzVpc2ZqNStmbDlSMFM5SXlJaU1HdldMTG1GY1owdVhMaUE1NTU3cm1RSXhjN3M3T3dlRnljMFZWVTdNdk5HSW1vQ1lGbCtmbjZjekJ6aVhhNVJVcWxjSXhNejZ3Q3FvNlNTR1pXY2lxMTQ4SDkydlhyMWFQUG16UjZaVUVGY1cyRmhJWHIwNklGejU4NHhnQ2JGa3pVWW9sWW1Pd0N3V0N3MytQbjVyU2VpcmwyN2RzVkhIMzBFZjM5L284UHlTaTZYQytQSGo4ZUdEUnZBekNrbWsrbU95NTNNSWlNakkzMThmTllYdHhWOTVYQTRIZ0pRV1AwUmk2cDBqWkpLbDV1eWlKbTVURWtsL0M4SlZycWtrcUlvWHdMWVcxaFlPRDBwS2VsVVJiYXhXcTE5ekdieldwdk5Wam9XVkJoajdOaXgyTEpsQzVoNXVLWnBYeG9WUjYxTmRrQlJtNFdmbjk5V0l1b1VFUkdCcVZPblZ0dDhlTFhGbVRObk1HN2N1SktxQmdkY0xsZTNsSlNVRTFkYVB5b3FTaldiemQ4VFVTTm0vcGVtYVU5QUpraXVyY3gydTcxdGNlL1FLR1p1VDBSdG1EbWNpQzQ3d3pJem4wVHhXRUVBS1JmVkZiemlCT0txcXY2R29qYmhIRjNYSnhVVUZNeE9TVW01Nmh4OHFxcU9CVEJsNk5DaEdEZHUzQjkrZ2VMNmZmNzU1NWcrZlRwMFhaL3FkRHFmTXlxT1dwM3NBS0JEaHc2TkF3SUNWaEJSdDJiTm1tSGF0R2tWcmlKUTF4MDVjZ1NqUjQvR3dZTUh3Y3hPbDh0MTc5VVNYUW1yMWRyVlpES3RKYUtHQUdZNkhJNW5VRWU2dWdzQVZ5bXBCS0RoRmJhNWJFa2xYMS9mTXlhVDZkS3J1Wk82cnIrWms1UHo2WlhhaHJsYVNVd0FBQ0FBU1VSQlZCVkYrWnlJL2pKKy9IaERwZ2RMU2tvcUxiQk1SQWdLQ2tMSGpoMHhlUEJnOU9yVnk2UEgxblVkaVltSldMOStQVWFQSG0xNDZiTk5temJoK2VlZkJ6Ti9wMm5hL1ViRlVldVRIVkEwWlZOUVVOQVhSUFJnL2ZyMU1XSENCTVRHeHBhckRpQ0tNRE8yYnQySzExOS9IV2ZPbkFHQVZSa1pHVU1xMDh2U1pyUGRRVVJyaXIvaGYreHdPSjZESkx3Njcyb2xsUzYzUGpQbkU5RmwyeCtLYjVXK2FqS1o1c2ZIeDVjWk1xR3E2aFlBM2VmTW1WTm1pcjNxVXBMc3RtN2Rpb0NBQU9UazVHRFhybDJZTldzV3JGWXJYbnZ0TlZ3OEpySXE5ZW5UQjBTRXpNeE03Tml4bzNSeWVxUHMyN2NQRHozMEVKalpxV21hWWxRY2RlbHNUNHFpdkVWRXJ3QXc5K25UQitQR2pVUERobGY2b2xrMzVlYm1ZdXJVcVZpK2ZEbVlXU2VpYWNXSnF0SXpwRml0MXI1bXMvbS9BT29EK01EaGNJejdJL3NSdGQrVlNpcWhhTWFZcTU2bm1Qa2dNMzhBNEx2aXNZSlFGT1VBRWJWYXNXSUZXclJvNGRuZ0wrUGlaSGR4NTdnelo4N2dvWWNld2tNUFBZUzR1RGlQSEh2ZnZuMG9LQ2pBeUpFamEwU3l5OGpJS0ptdThMakQ0V2h1VkJ4ZVgvV2dFbGpUdEZlWnVSY3pIMWkzYmgyR0RoMktqUnMzZXF6T216ZGhabXpidGcxeGNYRWxpZTRZZ0g0T2gyTXMvbUNDU2toSVdBc2dEc0I1QUMvYWJMYUpWUml5cUVVMFRUdXBhZG9QbXFaOXFHbmFvNXFtM1ZWOFlyem1BRGtpYW1VeW1mNXBNcGsyV2EzV2dVV0w2RWFncU01YVRSSWNISXlISG5vSS8vM3ZmMHVYL2Z6enp4ZytmRGlpbzZQeHdBTVBZTWVPSGFYUEZSUVVZT2JNbWVqWHJ4K2lvNk54MzMzM1llN2N1ZEQxSzk4azZkQ2hnMGRmUTJXVlRHWEd6SVpXOUtoTHlRNEFvR25hbG5QbnpsbVplWDVXVmhaZWVPRUZQUGJZWTBoSlNURTZOTU9rcHFiaTZhZWZ4clBQUG9zVEowNkFtZi9MekJaTjAxWmY3NzRkRHNlM0FCNENjTUZrTW8xWEZNV1lhZWVGVjJMbWlHdXZWZXBXczltOFZGR1VIMUYwTjZISzYxdFdoYlp0MitMZ3dZT2xDU3N2THc4VEprekExcTFiMGFOSEQ3enp6anVsNjA2YU5BbWJObTNDbENsVHNHM2JOcno3N3J0WXRtd1pQdm5rRTZQQ3I3U1NLMHNpTXZUTnFIUEpEZ0QyNzkrZnEybmFDR2FPWmVZRXA5T0pFU05HWU1LRUNVaFBUemM2dkdwejZOQWh2UDMyMjRpTGk4TlBQLzBFRk0yZTBWL1R0TUZPcHpPbnFvN2pjRGlXQVJoWjNQN3lscUlvMGoxT1ZBZ1IyYTd3bEp1WkR3TFl5TXlmNnJyK2QxM1grN2xjcmxzMFRidWpHa09zdE1MQ1Fwak41dEkydTU0OWV5SXNMQXpwNmVtNDRZWWJjUFRvVVJRV0ZsYW92cDJvdUZvekVmUWZvV25hRHdCVVZWVWZBL0RHNnRXcm02MWV2UnAzM0hFSFJvd1lBYnZkWHVzNnNUQXpFaElTc0dEQkFtemN1TEZrY1NhQVNRNkhZeG84MUluRTRYQXNVVlhWRjhCblJQU3VxcW91aDhNeDFSUEhFclZEKy9idGc0cHZmZTBpb2w4QnBETnpNaEdsbkRselpuOXgrYVFyeVFQUTRNS0ZDMlVxQXRRRVNVbEpaVzQxVHA4K0hTdFdyRUJVVkZUcFdHQmQxeXRVMzg1VG5WeXFrc3RWTkxjRU14czZxMUtkVG5iRmRJZkRNY2R1dHk5ZzVxZVorYWx0MjdiZHVtM2JOclJwMHdhREJ3OUdqeDQ5U210TmVhdnM3R3hzM3J3WlM1Y3VMYTFrWHR3dU4vdmN1WE1mVlVmRkFvZkRzVUJSRkQ4aStnVEFGRVZSVG11YTlwbW5qeXU4VS9GbnN2RWYzUHcwZ0FabnpweXBVY251NU1tVFdMSmtDVjU0NFFVQVJjTjdQdi84Yy96blAvOUJXRmdZZHV6WWdiVnIxd0tvV0gwN2IzRHUzRGtBQUJGZGRXeWtwMG15S3hZZkgzOE9SVVVlUDFRVTVTRUFZOVBTMG16dnZ2c3UzbnZ2UFhUcjFnMzkrdlZEbHk1ZFNnc28xblJuenB6Qjd0MjdzV3JWS216WnNxVzBqWUNaOXhEUng4V0pwbHBuT05FMDdiUGloRGVEaUQ0dHZzSmJVSjB4aU5xUG1ROFQwUzBuVHB4QTgrYUdkUUFzaVFXblRwM0NUei85aEgvKzg1KzQvLzc3MGJkdlh3QkZ0elNCb2lybElTRWgrUExMLzAwd1VwSDZkdDRnS3lzTEFNRE1oaFlabG1SWG5sdlR0SGtBNWltSzBwbVpSeEhSZ0czYnR0MjBiZHMyRUJFaUlpSVFFeE9EcmwyN29sMjdkalZtM3IzQ3drS2twYVZoMTY1ZDJMeDVNNXhPWjJsUFUyYk9KcUxsdXE3L3krbDBiamN5VGszVFppdUs0Z2RnS2hITnM5dnQrZkh4OGY4eE1pWlJ1ekR6QVNLNjQvRGh3MUJWMWJBNHVuZnZEaUpDY0hBd0lpSWlNSDc4ZUhUcjFxMzArVmF0V2lFdUxnNHZ2dmdpYnJycEpzVEZ4V0hidG0ybHoxZWt2dDJsTGg1WGVQdnR0NWYrSEI4Zlg4V3ZybUorLzcwMHgxMXhscHpxVUxzYXBEekh4MnExUGtCRWNVUVVVenpaTVlDaW5rWVdpd1UybXcyZE9uVkNlSGc0bWpWcjV2R3hMUVVGQlRoeDRnVFMwOU94ZCs5ZU9KMU9KQ1VsSVQrL1RETkdGak52QXZDMXlXVDY3NlVEYjQybUtNb0VBRzhTRWVtNlB0RHBkQzQzT2laUk85aHN0aGRNSnRNSEpZbEVHR2ZldkhuNCtPT1BnYUxKSmNZWUZZZGMyVlZNWVVKQ3dqSUF5d0NRMVdydFlqS1pCaEpSVDVmTEZhVnBXb0NtYWFVcm0wd210R2pSQW1GaFlXamR1aldhTkdtQ2hnMGJvbUhEaG1qUW9BR0NnNFBoNStjSFgxL2YwZ2NSb2FDZ0FBVUZCWEM1WEhDNVhNak56Y1hwMDZlUms1T0RuSndjWkdSazRNQ0JBMGhQVDhlUkkwZktqYlZoNW53QVNVUzBTZGYxYjRxdjRHcnNJRUpOMDk1V0ZNV1BtU2NRMFZLYnpmYUEwK244enVpNGhQY2pvaFNnYUZpTk1GWmlZaUlBZ0ptTnViUXNKbGQyMTg5WFZWVTdNOGNBNkFxZ1kzRkpsQUJQSHJTNEcvOUJadDVIUkx2Y2J2Zm13c0xDbjcyeHJJN05abnVQaUY0a0lwMlo3eW51SlN2RUgxWThKKzdKd01CQTJyUnBrK0h6UTlaVmJyY2JQWHYyeE5telovbkNoUXN0OXU3ZGE5aXRURWwybmtHUmtaR3RmWDE5TGN4c0lhSVd6QnlDb3ZuL1FvcG5kL0JuWnYvaWVmLzhVUFJlNUJkZm5ibUlLSitaY3dDY0pLSk1BSm02cmg4RHNBZEFpdFBwVEVjdG1tdlNack5OTlpsTW8xRTBmdXB1VGRNMkd4MlQ4RzZxcXU0R1lKOCtmWHFaZGpKUmZTNmFFSHVmdytIb2FHUXM4blhITXpncEtlbFhBTDhDV0htdGxWVlZaUUJ3T0J6MVBSMVlUZVYwT3NlcXF1b0g0RWtBNjJ3MlcwK2pPOUlJNzhiTVh4S1JmYzJhTlpMc0RGSXlscGVaRFcrZThJNkJHcUpPY0RnYy84Zk1ueEtSSHhGdHNObHNYWXlPU1hndklsb09nTGRzMllJTEZ3d2R6MXdudVZ3dUxGKytIQ2pxTnpEUDRIQWsyWW1hUmRPMFVjdzhuNGo4VFNiVFprVlJPaGtkay9CT0RvY2pqWmwveU0zTnhjcVYxN3pCY3QwS0Nnb3dmLzU4REJzMkROMjZkY050dDkyR2dRTUhZdCsrZlVoS1NvTGRiaTk5M0hYWFhSZzNiaHl5czdNQm9QVDVrZ0hZSlVxV3UxeXVNdnZvM0xremV2YnNpYWVlZWdvYk5td29GNHV1NjNBNm5mand3dzlMeC9KZGFzT0dEUmd4WWdST25EaUIvdjM3NDVkZmZxblMzOGVXTFZ1UWs1TURadDZsYVZwQ2xlNWNlQ2RWVmJua1ZxWW9vaWpLNHVMZnl4bXIxZHJPNkhpRWQ3TFpiUGVycXNwLyt0T2Z1TEN3a0QzbC9QbnovTWdqai9ESWtTTjU5KzdkbkorZnozbDVlZnpUVHoveHdZTUhPVEV4a1ZWVjVieThQR1ptUG5yMEtQLzFyMy9sSjU5OGtwbTUzUE1sU3BibjUrZVhXVWZYZGM3T3p1YTFhOWZ5Z0FFRCtQWFhYMmUzMjEyNlhXeHNMUGZwMDZkMDIwdWRPbldLZS9ic3lmdjI3V05tNW0rLy9aYUhEQmxTWmgvWHcrMTJjMXhjSEt1cXluYTcvUzlHZnc0QXViSVROWlNtYVhFb0d1b1JaRGFiZDBaR1JrcDVlVkZweFVOWkVnOGZQb3dWSzFaNDdEZ3pac3hBZm40K1B2bmtFOWp0ZHZqNStTRXdNQkRSMGRHNDlkWmJ5NjNmdkhsempCbzFDcnQyN2JwcXVaNHJJU0xjZU9PTjZOT25ENzc0NGd2RXg4ZmpxNisrS24xKzJyUnBtRHg1OGhXM1g3aHdJU0lpSXRDK2ZYc0F3TDMzM290ejU4NWgzYnAxbFk3bGNqWnYzb3hmZnZrRnpKd1dIeDl2K0MxTVFKS2RxTUVjRHNlZkFhd0gwTkRYMS9kblJWSEtueldFdURwMnU5MHZBY0RzMmJQTDNTYXNDb1dGaFZpK2ZEbEdqUnBWcWNrazh2THlFQkFRY04xelhGNnVSdDYxYXRxdFhic1dzYkd4cGY4M21Vem8xYXRYNmJ5YzErUENoUXY0OE1NUEFRRE0vRHBxeUZoZlNYYWlKbU9IdzlHSG1iZWdhRUxnbjZPaW9sb2FIWlR3THNWRmhGZG1abWJpdmZmZXEvTDkvL2JiYnpoMzdod2lJeU1ydEQ0ekl5MHREVE5uenNTd1ljT3FKSVpMYStSZFRYWjJObzRlUFlwT25jbzJoMXNzRmlRbEpWMTNMRE5uenNUeDQ4Y0JZS3ZUNlZ4MDNUdXNJcExzUkUybmE1cldpNWwzRU5GTlpyTjVaOGVPSFpzWkhaVHdMc3o4QklDc2I3LzlGbXZXcktuU2ZSY1VGTTNDVjVHQjY5MjdkMGZuenAweGJOZ3dEQnMyREU4KytXU1Z4SEJwamJ5cnljaklBSUJ5bFZ4Q1EwTng2dFNwSzNab3FZanQyN2RqNGNLRkFIQzZzTEN3UnJUVmxaQmtKN3lCVzlPMEdBQzdpYWg1UUVEQVQxRlJVVGNaSFpUd0hwcW1IZE4xL1M4QThPNjc3NVpjZVZTSzIrMHUwNk95SkZFMWE5WU1SSVMwdExScjdtUHIxcTFZczJZTm9xT2pzWFRwMHRKYWJ5VzNQeStaMnhZdWx3dG1zL21hdDBjdnJaRjNOVnc4T2Z5bHRUcEwvbC95ZkdWbFptYmkxVmRmTGQ0RlA1dVltSGpnRCszSVF5VFpDVzlSY09iTW1UdVoyUW5nRmg4Zm4rMTJ1ejNFNktDRTkzQTZuYXVZZVhwdWJpNmVmZlpabkRsenBsTGJtODFteE1mSGx6NW16Wm9Gb0tqTkxEbzZHbDk4OFVXRjloTWFHb3AzM25rSDJkblpwZnU0K2VhYllUS1p5dDFHM0xObkQ4TER3Nis2djVJYWVSVzlKUm9TVXZSblUxSjZwMFJtWmlhQ2c0UC9VQldYdkx3OFBQLzg4eVZERGI0c3JoeFRvMGl5RTE0akxTMHQvK1RKazkwQUpBTUlaK1lmMjdkdkgyUjBYTUo3dUZ5dUY1aDUvYSsvL29wbm5ubW15anFzakJzM0Rpa3BLWGpwcFplUWxwWUd0OXVOTTJmT1lPUEdqVWhQVHkrM2ZsQlFFUDcrOTc5andZSUYyTHQzTHdJREE5R25UeDk4OE1FSDJMbHpKMzcvL1hkczJMQUJuMzMyR1lZTUdWSnVlMlpHZG5ZMnZ2dnVPNHdjT2JKTWpieHJDUTBOeFUwMzNWUmF4TG5FbmoxN1lMRllLdjNhTDF5NGdCZGZmQkhKeWNrQXNQUFVxVk9QVm5vbjFVRG14cXdCTHBvdVRONlBDckJZTERmNCsvdnZBdENCbVoxdXQvdk94TVRFUEtQakV0N0JZckhjNE9mbnQ1Nkl1bmJ0MmhVZmZmUVIvUDM5cjN1L0owNmN3Snc1YzdCOSszWmtaV1VoSUNBQTdkcTF3NnV2dm9velo4NWc1TWlSMkxwMUt3SURBMHUzbVRCaEF0TFQwN0Znd1FLNFhDNU1uVG9WR3pac1FHNXVMcG8zYjQ0SEgzd1FjWEZ4QU1yTU0xbW1SbDVjWEZ5NTZkQXVybWwzc1pLYWRsT25Uc1hodzRjeFpjb1VBRVhKYzhDQUFYajAwVWZSdjMvL0NyOW1sOHVGOGVQSFk4T0dEV0RtRkpQSmRFZDhmUHpwQ3U5QTFDMHlxTHp5MnJScEU2eXFhcXFxcXF3b3lrNjczUjU0N2EyRUtHS3hXQm9waXBLaXFpcVBHREdDczdLeXFtUXd0YmZJek16a21KZ1lUa3RMWTJibXRXdlg4c0NCQTlubGNsVjRINmRQbitZbm5uaUNpLzhHZjdWWUxFMk5mbCt2Um01akNxK1VscFoySmo4L1A1cVpqeEpSVjJaZTI3SmxTNCtXVlJLMVIwcEtTdmI1OCtmdll1YnR5Y25KR0RGaUJINzk5VmVqdzZvMmpSczN4dmp4NHpGeDRrU2NQSGtTTTJmT3hLUkpreXJjWG5ma3lCRTg4c2dqK1Bubm44SE1UcGZMMVMwbEplV0VoOE8rTG5MYnJBYVEyNWgvWEVSRVJCTmZYOStFNHVyeEc3S3pzKzgvZVBDZ3pQb3JLcVJObXpiK1FVRkJYeERSZy9YcjE4ZUVDUk1RR3h0YnJxZWlLTUxNMkxwMUsxNS8vZldTRGo2ck1qSXloaHc1Y3VTODBiRmRpN3lqTllBa3UrdGp0VnBibU0xbURVQW9NNi9PemMwZG1KYVdsbi9ORFlVb1FvcWl2RVZFcndBdzkrblRCK1BHalVQRGhnMk5qcXRHeWMzTnhkU3BVN0Y4K1hJd3MwNUUweHdPeDNPb0lUT2tYSXZjeGhSZUx5RWg0U2d6ZDJIbWJDSzZOeWdvYUluRllxbjR2RTJpcm1OTjAxNWw1bDdNZkdEZHVuVVlPblFvTm03YytJZkhuTlVtekl4dDI3WWhMaTZ1Sk5FZEE5RFA0WENNaFpja09rQ3U3R29FdWJLckdxcXF0bUhtWFVUVUVNQi9pT2loK1BqNEFxUGpFdDZqZmZ2MlFZR0JnZjhrb3Y4SEFEYWJEYzg5OTl3ZjZwSmZHNlNtcHVLamp6N0NUei85QkFCZzV2OHk4Mk5PcHpQSDROQXFUVTZ1TllBa3U2cWpLRW9uSXRvQklCakFRb2ZEOFFnQVNYaWlVaFJGdVJ2QVpDS3lBa1ZWQVI1NTVKRnJEdkN1TFE0ZE9vVDU4K2RqMmJKbEpZdjJBWGpKNFhCNHZqQ2doOGpKdFFhUVpGZTFGRVd4RXRGV0FFSE0vSm1tYWFNQVZMNk9pcWpyVEtxcVBnYmdEUUROQU9DT08rN0FpQkVqWUxmYmExMG5GbVpHUWtJQ0ZpeFlnSTBiTjVZc3pnUXd5ZUZ3VElPWC93M1ZybmZMUzBteXEzbzJtNjBMRVcwa292b0FQaTV1U1BmcVAxWmhETHZkSHNqTVR6UHpVMFIwS3dDMGFkTUdnd2NQUm84ZVBjcE5xT3h0c3JPenNYbnpaaXhkdXJSMFZwWGlkcm5aNTg2ZCsyai8vdjI1eGtaWU5lVGtXZ05Jc3ZNTW04M1d6V1F5ZlE4Z0VNQUhEb2ZqWlVqQ0UzK2NXVkdVaHdDTUpTSWJVRFNUU2JkdTNkQ3ZYejkwNmRJRk45NTRvOEVoVnN5Wk0yZXdlL2R1ckZxMUNsdTJiQ2t0RGNUTWU0am9ZNGZEOFJtQVAxNytvQWFTazJzTklNbk9jMncyV3c4aVdrdEVmc3o4dHFacHI4R0xlcENKbWtsUmxNN01QSXFJQmhEUlRVQlI0b3VJaUVCTVRBeTZkdTJLZHUzYS9hRkpsVDJoc0xBUWFXbHAyTFZyRnpadjNneW4wMW5hMDdTNEYvTnlYZGYvNVhRNnR4c2Nxc2ZJeWJVR2tHVG5XVkZSVVEvNCtQaDhEY0NQbVYvVE5PMXRTTUlUVmNQSGFyVStRRVJ4UkJSVFBMa0JnS0t5UFJhTEJUYWJEWjA2ZFVKNGVEaWFOV3RXcVdybWYwUkJRUUZPbkRpQjlQUjA3TjI3RjA2bkUwbEpTWmVXRDhwaTVrMEF2amFaVFArdEM3Mlc1ZVJhQTBpeTh6eEZVZjVNUkY4QzhBVXd6dUZ3dkc5MFRLTFdJYXZWMnNWa01nMGtvcDRBb2dDVW1jTE9aREtoUllzV0NBc0xRK3ZXcmRHa1NSTTBiTmdRRFJzMlJJTUdEUkFjSEF3L1B6LzQrdnFXUG9nSUJRVUZLQ2dvZ012bGdzdmxRbTV1TGs2ZlBvMmNuQnprNU9RZ0l5TURCdzRjUUhwNk9vNGNPVkt1WWprejV3TklJcUpOdXE1L1Uzd0ZWNmUrOE1uSnRRYVFaRmM5YkRiYmNKUEo5QVVBSDEzWHh6cWR6bytNamtuVWFyNnFxdHFaT1FaQVZ3QWRpYWdWTGttQVZZMlo4NG5vSURQdkk2SmRicmQ3YzJGaDRjOHBLU2t1VHg2M3BwT1RhdzBneWE3NnFLbzZFc0JjQUQ3TS9KU21hYk1NRGtuVUxSUVpHZG5hMTlmWHdzd1dJbXJCekNFQVFnQ0VFTkdOQVB5WjJaK0kvQUg0b2VnOG5WOThkZVlpb254bXpnRndrb2d5QVdUcXVuNE13QjRBS1U2bk14M1NFYXNjT2JuV0FKTHNxcGVxcW44RDhFOEFabVorVE5PMFQ0Mk9TUWpoV1RJM3BxaHpIQTdISjh3OEZvQ2JpUDZsS01wZ28yTVNRbmlXSkR0UkoybWFObDNYOVpkUmxQRCtveWhLeGNzekN5RzhqaVE3VVdjNW5jN0p1cTYveHN4TVJNdFZWYjNINkppRUVKNGh5VTdVYVU2bjh4OUU5QUVYamJCZEhSVVYxY3ZvbUlRUVZVK1NuYWp6SEE3SE9DS2F4c3pzNCtPejNtcTEzbWwwVEVLSXFpWEpUZ2dBRG9kakRJRFp6TXhtczNtTDFXcnRhblJNUW9pcUk4bE9pR0thcGoxbE1waytZMmFZemVZZE5wdk5ablJNUW9pcUljbE9pSXZFeDhjL3hzd0xpL3FzVUh4VVZGU0UwVEVKSWE2ZkpEc2hMdUYwT3Y4ZkVmMEhBUG40K0doUlVWSHRqWTVKQ0hGOUpOa0pjUmtPaCtOQklsb093R3cybTVPc1Ztc0xvMk1TUXZ4eGt1eUV1QUtId3pHUW1kY1FrWS9aYkU2TGlJaG9jdTJ0aEJBMWtTUTdJYTVDMDdUN0FHd0FVTS9QeisvWERoMDZORFk2SmlGRTVVbXlFK0lhSEE3SDNjeThDMEJnWUdEZ0Fadk4xdERvbUlRUWxTUEpUb2dLMERTdEt6TW5BQWdpb2wvYnQyOGZaSFJNUW9pS2syUW5SQVZwbW1aajVqMUVkR1A5K3ZWL3RkdnRnVWJISklTb0dFbDJRbFNDcG1rUkFGSUJoREJ6V3BzMmJmeU5qa2tJY1cyUzdJU29ISFk0SEIyWStTQ0Fac0hCd2FsMnU5M1g2S0NFRUZjbnlVNkl5dE1iTkdqUWxwbVBBTGlabWZjQk1Cc2RsQkRpeWlUWkNmRUhiTnEwcWREbGNvVURPQUVnVEZHVTNaQy9KeUZxTFBuakZPSVBTa2xKY1dWa1pJUUJPRWxFTmtWUmRnQWdvK01TUXBRbnlVNkk2M0RreUpIeitmbjVZUUJ5aUtpcnFxcGJqSTVKQ0ZHZUpEc2hybE5LU3NwWmw4dlZBVUF1Z0R0VlZmM0I2SmlFRUdWSnNoT2lDaVFuSi8vdWRyczdNbk1lZ042S29ueG5kRXhDaVArUlpDZEVGVWxJU0RnS3dBTGdBaEhkcTZycVVxTmpFa0lVa1dRblJCWFNOTzBRZ0VobWRnRVlvQ2pLbDBiSEpJU1FaQ2RFbFhNNEhHbEVaQU5RU0VRUHFxcjZiNk5qRXFLdWsyUW5oQWM0SEk2OXpOd0ZnTTdNZjFGVjlTT2pZeEtpTHBOa0o0U0hhSnFXd015M0FXQm1mdFptczcxbmRFeEMxRldTN0lUd0lFM1Rkak56ZHlJQ0ViMm9LTXBiUnNja1JGMGt5VTRJRDNNNm5kdVorWDRpQW9BSnFxcU9Oem9tSWVvYVNYWkNWQU5OMDFZRCtETVJnWm5mVWxYMVJhTmpFcUl1a1dRblJEVnhPQnpMbUhrNEVabVkrVjFGVVo0MU9pWWg2Z3BKZGtKVUkwM1RGdXU2UHBLSVRBQ21xcXI2TjZOakVxSXVrR1FuUkRWek9wMWY2THIrdCtLRTkwK3IxZnFJMFRFSlVkdEpzaFBDQUU2bmN3NHpQd3ZBYkRhYjU5cHN0b2VNamttSTJreVNuUkFHMFRSdE9oRzlDTUJzTXBrK3Q5bHNmekk2SmlGcUswbDJRaGdvUGo1K01qTy9Dc0NIaUpiWWJMYjdqSTVKaU5wSXFpclhBS3FxTWdBNEhBNTVQK29vUlZIZUlxSlhBVnhnNWdjMFRaT2FlT1dSMVdwdGJqYWJ3NWk1RlJFMUJkQWNRTFBpZjI4Q0VNRE1BVVJVRDBBQUFERHpCU0k2ajZMZjdYa1VWWlkvQnVBWU14OW41aE5FZEtDZ29PQkFjbkx5RVFCc3pNc1RuaVFuMXhwQWtwMEFRS3FxVGdVd0dzQjVacjVIMDdTNlhQWGNKeW9xcW9QWmJGWUEzQTZnQ3hGMUJGRGZ3OGM5RDJBdmdIaGQxN2NUa2FacDJoNEFCUjQrcnZBd09ibldBSkxzUkRHVG9pZ3ppT2hKQU9lWStXNU4wM1lZSFZRMUlVVlJPaEpSTHdBUE1QTWRSRlFtc1JFUlFrTkQwYUpGQ3pSdjNod2hJU0VJRFExRlNFZ0lRa0pDMEtoUkkvajcrOFBmM3g5K2ZuN3c5L2NIQUxoY0x1VG41NWMrVHAwNmhjek1UR1JtWnVMa3laUEl5c3JDc1dQSGNQVG9VV1JrWkVEWDlVdGpPOC9NTzRqb1d3RHJIUTVIRXVUcXordkl5YlVHa0dRbkxtSlNGR1VPRVQxYVhQVzhoNlpwdTQwT3lrUE1pcUxjU1VRREFRd0NjSFBKRXo0K1BnZ0xDME83ZHUwUUVSR0J5TWhJdEc3ZHVqU0JlWXJMNWNLaFE0ZVFsSlNFcEtRa3BLYW1JajA5SFM2WDYrTFZqZ05ZcHV2Nk4wNm5jeU9BUW84R0phcUVuRnhyQUVsMjRoSm1WVlUvQi9Bd2dGeG03cTVwV29MQk1WVVpWVlU3NnJyK0lCRTlTa1F0Z2FLcnRyQ3dNSFR1M0JreE1URlFGQVYrZm41R2h3b0FLQ2dvUUdKaUlqWnQyb1RkdTNjak5UVVZ6RVVYZHN6OE80RFBpR2l4dytGSU5EWlNjVFZ5Y3EwQkpObUp5L0JSVlhVaGdLRUF6cmpkN200SkNRa3BSZ2QxSGN3Mm0rMGVJaHBIUk4yQm9nUVhHUm1KMk5oWXhNYkdJalEwMU9nWUt5UTdPeHZyMTYvSHVuWHJvR25heFlsdmw2N3I3eVFrSkt3QTREWTJTbkVwT2JuV0FKTHN4T1hZN1haZlpsNENZQ0NBSEpmTDFUazVPVG5kNkxncW8xV3JWdlVhTm16NG9NbGtlaGxBQndCbzJiSWwrdmJ0aXdFREJxQjU4K1lHUjNoOU1qSXlzSHo1Y3F4WnN3WUhEeDRFQUREekFTSjZoNGdXeHNmSG56TTJRbEZDVHE0MWdDUTdjU1VXaThYUDM5OS9LWUQ3aTIrWlJXdWFkc2pvdUNxQVZGVWR5TXdmRWxFckFJaUtpc0xERHorTVhyMTZvYmpjVWEzQnpQanh4eDh4Zi81OHhNZkhseXcrcnV2NkMwNm5jekdBY3IxZVJQV3FYWjg0THlYSlRseE5telp0L0lPRGcxY0E2TVBNeDNWZDc1S1FrSERVNkxpdXhHYXpkVEdaVEZNQTNBa0EzYnAxdytPUFA0N0l5RWlESTZzZSsvZnZ4NXc1YzdCcDA2YVNSUTYzMnowNklTSGhSd1BEcXZQazVGb0RTTElUMTlLcVZhdDZqUm8xK2g3QW5jeDh4T1Z5ZFVsSlNUbGhkRndYczl2dGdXNjMrMjJUeVRRV0FOcTJiWXV4WThjaU9qcmE2TkFNNFhRNk1XWEtGS1NrbERhMXpzM0x5M3QrLy83OXVVYkdWVmZKeWJVR2tHUW5Lc0ppc2R6ZzUrZTNub2k2TXZOQkFGMDFUVHRwZEZ3QVlMVmFGWlBKdElDSU9qVm8wQURQUFBNTUJnd1lVT3R1VjFZV00yUE5taldZT25VcXNyS3l3TXdIbVBsaHA5TzUzZWpZNmhxWkcxTUlMNUdTa25JMk56YzNGb0NEaUZvUjBZN0l5TWdialk3TFpyT05NWnZOdTRpbzAyMjMzWWF2dnZvS0F3Y09yUE9KRGlqcWNYcnZ2ZmZpcTYrK1FvOGVQVUJFclUwbTB4WkZVVjZGWEd4VUsvbGwxd0J5WlNjcXcyYXpOVFNaVEZzQVJBTFluNU9URS8zcnI3K2VydTQ0N0hhN3I2N3IwNGpvaVhyMTZtSE1tREVZUEhpd0pMa3JZR2FzV3JVSzc3Ly9Qdkx5OHNETWkzSnpjLythbHBhV2IzUnNkWUZjMlFuaFpaeE9aMDVCUVVFTWdIMEEyamRvMEdDN3hXSzVvVHBqc052dERYUmRYMEZFVHpSdTNCaWZmUElKaGd3WklvbnVLb2dJL2ZyMXc3Ly8vVzgwYTlZTVJEUThPRGo0aHc0ZE9qUTJPcmE2UUpLZEVGNG9LU25wMUxsejUrNEVrRVpFbmZ6OS9YOXMzcng1WUhVY3UwMmJOc0c2cm45UFJQZUVoNGRqL3Z6NWlJaUlxSTVEMXdyaDRlR1lOMjhlTEJZTEFOd1pFQkN3eFdLeE5ESTZydHBPa3AwUVhtcmZ2bjFaaFlXRmR4UjNWckUyYWRKa1M1czJiVHc2ZVdUTGxpMERnb0tDbGhKUmw4aklTSHp4eFJkbzBxUkpsUjhuS1NrSmRyc2Rqenp5eUJYWEdUNThPT3gyKzZYelZsN1g4YzZkcTU0eDRJMGFOY0xjdVhNUkhSME5JdXJrNStlM3BycXZ6dXNhU1haQ2VMSEV4TVFNbDh0MU96TWZJU0o3VUZEUUdydmQ3dXVody9tR2hvWXVJS0xlNGVIaG1ERmpCZ0lDQWp4MHFDS3BxYW5ZdTNkdnVlWHg4ZkU0ZlBpd1I0L3RhZjcrL3BnOGVUSWlJaUpBUkYzOC9mMi9zVmdzTldOQzBGcElrcDBRWGk0bEplV0VydXUzQVRoT1JEMTBYVjhGd0tlcWo2TW95cHRFTktoRml4YVlQWHMyYnJqQjh4Y2lkcnNkaXhjdkxyZjh5eSsvaEtJb0hqKytwd1VHQm1MYXRHa0lEdzhIZ041K2ZuNy9ORHFtMmtxU25SQzFRRUpDd2xFaXVnMUFKaEhGcXFyNkRRQnpWZTNmYXJYMkpLSlhBZ01ETVgzNmREUnFWRDFOVEVPR0RNRzZkZXR3NnRTcDBtWEhqaDNEdG0zYjBMOS8vekxyRmhRVVlPYk1tZWpYcngraW82TngzMzMzWWU3Y3VXWHEwK202anM4Ly94ejkrL2N2WGVkeVY0NHpac3hBbno1OXF1WHFzVUdEQnZqNDQ0OXh3dzAzZ0lnZXMxcXRBejErMERwSWtwMFF0VVI4ZlB4dkxwZnJMbVkrQmVCK1ZWVy9SaFVNTDdMYjdTRm1zM2toQUl3ZE94YTMzbnJyOWU2eXdsUlZSYXRXcmJCczJiTFNaVXVXTEVGTVRFeTV0c0pKa3laaDA2Wk5tREpsQ3JadDI0WjMzMzBYeTVZdHd5ZWZmRks2enRTcFU3RjA2VkpNbkRnUjI3WnR3NHdaTTlDd1ljTXkrL25xcTYrd2RPbFN6Sm8xQ3pmZmZET3FRN05temZEYWE2OEJBTXhtOHh4RlVieDdodXdhU0pLZEVMVklTaWJZQ3dBQUlBQkpSRUZVY25MeVhyZmJmUmVBTXdBR3FLcGEvaDVnSlRIekRBRE5ldmZ1alVHREJsMTNqSlUxYk5nd2ZQMzExM0M3M1RoLy9qeVdMMStPWWNPR2xWa25KeWNIMzM3N0xjYVBINDkyN2RyQng4Y0hVVkZSZU9LSko3QjA2VklBUUc1dUxwWXNXWUxYWG5zTlZxdTF0RUJzczJiTlN2ZXpZY01Hekp3NUU5T25UeSs1dFZodGV2ZnVqWUVEQndKQUNCSDl1MW9QWGdkSXNoT2lsa2xNVEV6V2RUMkdtYzhDR0tvb3lyei8zOTZkaDFWVmJuOEEvNzRIUllYRUNRTFRjaDVST1hzZnhWbkV3dlNhWk9aQWVpOWk1Uzh6OWY1c01KL1NtMlk4Wm1wcWNzMnMyMkQ2TTd1cFdUamdWUlRKV2M0NWlxQW9PT09BY0pnQzRVenI5d2VlYzBFR1VRNXNodlY1SHA1aTc4MjcxNUVEaS8zdS9hNzF1R05Ka3VRSFlHS1RKazJ3WU1FQ3h3WDVDRWFNR0FHVHlZUURCdzRnUER3Y1R6LzlOSHg4ZklvY2MrdldMUkFSMnJkdlgyVDdNODg4QTRQQkFLdlZpdVRrWkZnc0ZuVHAwcVhVYzYxZXZSckRodyszTFF1b2NuUG16SUc3dXpzQURGZXIxUzhxRWtRdHhjbU9zVnBJcjlmcmlXZ1lnRndoeE44a1NmcW0wRzRoU2RJOFNaSWUxaTFWQVBnTUFLWk5tNGJHalJ0WFZyaGxjbloyeHRpeFk3RjkrM1pzM2JxMTJGVWRBSHZqMTZ0WGkzWS91bkhqQmp3OVBhRlNxZENzV1VGbHRXdlhycFY2cms4Ly9SUzdkKy9Hdi8vOWJ3ZStndkp6ZFhYRm5EbHpBQUJDaUZCd2xTdUg0V1RIV0MybDErdFBXcTNXQUFCNVFvalhaRm4rSndDaFZxcy92ZDljZEhGWlh5OUowck5DQ0Y4dkx5OU1tRENoYW9JdXhmang0NkhWYW1Fd0dCQVFFRkJzdjd1N081NTk5bG1FaG9iaTRzV0xzRmdzT0h2MkxOYXRXNGZnNEdBQWdLZW5KNFlNR1lMUTBGQmN1SEFCRm9zRkNRa0pTRTcrYjdla2J0MjZZZW5TcFZpeFlnVjI3ZHBWWmErdnNJQ0FBTFJwMHdaQ0NHOVpscFg5aDY5Rk9Oa3hWb3ZwOWZvalJQUThFZVVEbUNITDhsR1ZTalgzL3U1SlpWWHVFRUw4SFNoWXZPM2s1TEFIT3grTExabU5HemNPOWV1WHZJenc0NDgvaGthandWdHZ2WVgrL2Z2akgvLzRCMEpDUWhBVUZHUS9KalEwRkQxNzlzU01HVE13YU5BZ0xGeTRFUG41UlV0VERoZ3dBUFBuejhlaVJZc0s5NlNyTWs1T1RwZzJiWnJ0MDVsVkhrQXR4WmZJMVFBWGdtYVZUWmJsNTRsb3R5aGV2REpNcTlYT2V2QjRTWkxhQ0NFdXU3aTRpSWlJQ0xpNFZFa2xNblpmWGw0ZVJvd1lnZXpzYkJKQ2RJK0ppVG12ZEV3MUhWL1pNVmI3MVFNd3VvUkVCd0IvMDJnMFRVclkvaUlBTVhqd1lFNTBDbWpZc0tGdEhhR3dXcTBoQ29kVEt6aTh5Z0o3T0VtU25nVXdzb1R0eXd0OWVsU24wMjJ0dXFoWUxWVmZrcVMxQUY0dlpYOFRJdm9Jd051Rk53b2hYZ0dBNTU5L3ZwTERZNlh4OS9mSHBrMmJJSVFZQldDZTB2SFVkRHh0cGdCSmt2eUVFQWZMT3NaaXNZdzlmZnIwOXJLT1lleGhaRm1lREdCaldjY1FVWHB1Ym02YmhJU0ViS0NnWDU0UXd0Q3dZVU1SRlJWVjZqMHlWcm5NWmpPR0RoMkszTnhjQXVCWlhiclMxMVE4amFrQW5VNTNtSWdNWlJ5U1pUYWJkMVpaUUt6VzBtcTFtd0QwQmhCWjJqRkNpR2F1cnE3MlJYUkU1Q3VFRU4yNmRlTkVwNkI2OWVxaFQ1OCt1RC85L0p6UzhkUjBuT3lVWVFhd3BZejkrK0xpNGlyZXQ0UXhBRnF0TmthcjFUNUxSTThCMEpaeTJLdTlldlZ5QlFBbkp5ZHZBT2pjdVhOVmhjaEtZVnM4VDBSOUZBNmx4dU5rcDV4dHBlMGdJbVZXdExKYVRhZlQ3ZGRxdGIySjZCVVVkRGt2cklXVGs5TVNBQ0FpSHdEbzFLbFRWWWNJNEwrOTVUUWFEWHIzN2cxL2YzL01tREVEa1pHbFhwdzZ6TFZyMXpCMzdsejQrL3VqZi8vK21ENTllcEYxZUZXdGJkdTJBQUFoUk9sbFgxaTVjTEpUU0haMmRqUUs2aGNXUVVRNTZlbnB2eW9RRXFzYlNLZlQvYVRWYW5zQW1BN0FYazVFQ1BGcTY5YXRHd2toMmdPbzBvTFBKWW1PanNiSmt5ZXhiZHMyakJrekJtdldyTUhDaFF1TGRERnd0S2lvS1BUdTNSczdkdXpBenAwNzRlenNqUG56NTFmYStSN0d5OHZMOXI5Y0dMcUNPTmtwSkRFeE1aK0lmbmx3dXhBaThzcVZLM2xLeE1UcUZJdFdxLzBxS3l1ck14SE5ROEVmWHE3dTd1NXppZWhwb01ndldzVUlJZENzV1RNTUh6NGNQL3p3QTJKaVl2RHp6ejlYMnZrbVQ1Nk1DUk1td00zTkRjMmJOOGZreVpNUkd4dGJxUW0yTExaV1NrSUl4N2VEcjJNNDJTbUlpSW90TGJCYXJiemNnRldaeE1URWZKMU90elEvUDc4VkVTMFJRa3dXUWpRREN2cXNWU2R1Ym02WVBIa3l0bTc5NzQvSWlSTW5NR25TSlBUdDJ4ZWpSNC9HMGFOSDdmdkswOS91UVNwVjBWK0pCb01CelpvMUs3YTlxdGdhNUJLUk1vVkpheEZPZGdwS1NVazVDQ0NuMEtaN0pwT0preDJyY25GeGNYL3FkTG9QN3QyNzE1K0lYSUdDaGMzVlRhZE9uWERseWhWN3dzckp5Y0g4K2ZNUkhSMk5vVU9IWXNtU0pmWmp5OVBmcml4bXN4bWJObTNDeXkrL1hDbXZwVHljblowQkFFS0k2dmZOcUdFNDJTbm81czJidVFBSzM1K0xpb3VMKzFPcGVCZzdmLzU4V3NtRlZxb0hzOWtNSnljbis1V1d2NzgvMnJkdmo2U2tKRHp4eEJOSVRrNkcyV3d1VjMrN2gxbXlaQWxVS2hWZWZmWFZ5bnhKcklwd0JSV0ZXYTNXWDFRcTFlVDduL0tES2F3NnlBSFFKQzh2eno2TlZsM0V4c2FpYTlldTlzL1hyRm1EMzM3N0RiMTY5VUtEQmcwQUFGYXJ0Vno5N2NxYW1seTVjaVYwT2gyKytlWWIrOVdWRW96R2doVklSTVQzOFN1SXIrd1VkdS9ldmYwQThvaklhREtaS3UvT08yUGxsd2tBV1ZuRkhoWlcxTjI3ZDdGbHl4WjdQN3NiTjI3ZysrKy94MWRmZllVVksxWmc5T2pSOW1QTDA5K3VOR0ZoWWZqamp6K3dmdjE2K3dNaVNzbk56UVVBQ0NGNHhxZUNPTmtwTENFaEladUl3b1VRZjhUR3hxWXJIUTlqUkhRZEFHN2Z2cTEwS0NBaUdBd0c3TnExQ3lFaElSZzFhcFM5WHFmWmJBWlEwS1U4S3lzTG16ZHZ0bjlkZWZyYmxlU3JyNzVDVkZRVXZ2NzZhMXZIY0VXbHBhVUJBSWpvanNLaDFIZzhqVmtORU5IUEFKUi96cHN4QUVSMFdRZ3g4UHIxNjVCbFdiRTRCZzhlRENFRTNOemMwS05IRDN6NDRZY1lNR0NBZlgvYnRtMFJGQlNFOTk1N0QwOCsrU1NDZ29KdytQQmgrLzZQUC80WVlXRmhlT3V0dDVDUmtZSFdyVnNqSkNRRTQ4YU5LL1djNjlldkI0QmlEV0tQSGoycXlIVG1uVHYySEhlcnlrOWV5MVRmTzlFMW0vRHg4WG5LeWNtcFBSRzFGVUo0b1dCUmFNdjcvMzBTUUNNaWFuVC9LYXRHUU1HOHZCRGlIZ3FtTmU4QnVDdUV1QW5nSmhIZElxTGJRb2pMSnBQcDh0bXpaMjhBSUdWZUhxdk4xR3IxdXlxVmFwa3RrVERsYk5pd0FhdFhyd2FBMVZxdDluK1ZqcWNtNHl1N2lxdlhxMWV2cms1T1RoS0EvZ0Q2Q0NHNkFYQUZDaGJGbHViQmZVS0lKd0E4VVdoZjU4TEgybzUzZG5hR0xNdjNBSndERUdPMVdvOElJWFE2blM0ZWdNbHhMNDNWUlVLSU9BQzRlUEdpMHFIVWVXZk9uQUVBRUZHTXdxSFVlSHhsOStpRUpFbmRoQkREQUl3bW9vRkNDTmNpQndnQkR3OFB0R3JWQ2s4OTlSVGMzZDNoNGVFQmQzZDN1THU3bzNuejVtalFvQUVhTkdnQVoyZG4rMU5rUnFNUitmbjU5by8wOUhTa3BxWWlOVFVWZCsvZVJWcGFHbTdldkluazVHU2twS1NVdERqMkhoRWRGVUtFQTlpdjFXcGp3VmQvN0JGMTdkcTFSYU5HamU2NnVMaUlnd2NQb2w0OS9wdFlDUmFMQmY3Ky92anp6ejhwTHkrdjFibHo1M2dxc3dJNDJaV1BreVJKZzRRUUx3RVlDK0JwMjQ1NjllcWhmZnYyNk55NU0zcjA2SUdlUFh1aVhidDI5Z1JXV1l4R0k2NWV2WXJZMkZqRXhzYmk0c1dMU0VwS3NqK3FmTjh0QU51dFZ1dXZlcjMrQUFxNkxURDJVTElzbndLZ1diTm1UWkg3Wkt6cXhNYkdJaVFrQkFET2E3WGFiZ3FIVStQeG4yeGxrR1c1bTlWcW5TaUVlRTBJMFJvb3VHcHIzNzQ5ZXZmdURUOC9QMGlTcE1pTmEyZG5aM1RxMUFtZE9uWEMyTEZqQVJTVVJ6cHo1Z3dPSGp5SVU2ZE80ZUxGaXkySmFJWktwWm9oU2RJZEFOOEtJWDdTYXJWbnFqeGdWcU1RMFdZaGhHYlBuajJjN0JSeTRNQUJBQUFSN1ZJNGxGcUJyK3lLYzFLcjFTT0VFTzhMSVFZREJRbXVaOCtlQ0FnSVFFQkFnSDBOVDNWbk1CaXdmLzkrN04yN0Z6cWREa1FGTTVwRWROSnF0UzQ1ZmZyMGJ3QXN5a2JKcWlOWmxqc0N1TkM0Y1dPeFo4K2VhbGs2ckRZekdvMFlPWElrTWpJeWlJZ2tuVTUzV3VtWWFqcE9kdmUxYmR1MllkT21UU2VxVktwNUFMb0NRT3ZXcmZIODg4OWp6Smd4ZU9xcG10MWhJeVVsQlR0MjdNQ2VQWHR3NWNvVkFQWkh6SmNJSVRiRnhNVGtLaHNocTI0a1Nkb3JoQWlZTjI4ZXhvOGZYNm5uTXBsTStPbW5uN0JyMXk1Y3ZYb1ZWcXNWTFZ1MnhKSWxTMkF5bVd6VGVRQUFWMWRYOU8vZkgrKy8vejZhTjI5dW4rNkxqbzZHaTR1TC9UamI5cU5IanlJaEljRStoaEFDalJzM1JyZHUzVEJ1M0RnTUd6YXNTQ3pYcmwxRFdGZ1lUcDQ4aWJ5OFBQajQrR0RCZ2dWbzFhcVYvWmpJeUVoOC8vMzMrT3l6ei9BLy8vTS9XTDU4dVVPYjNlN2J0dy92di84K2lPaUVUcWZyNjdDQldaMG1aRmtlSzBuU1pWbVdTWlpsQ2drSm9YMzc5cEhWYXFYYXhtcTEwcUZEaDJqYXRHbGtlNzJ5TE45VXE5V1R3RVVHV0NGcXRYcVVMTXYwNG9zdmt0bHNyclQzNUwxNzkyanExS2tVRWhKQ3AwNmRvdno4Zk1ySnlhRmp4NDdSbFN0WDZNeVpNeVRMTXVYazVCQVJVWEp5TXIzNjZxdjA1cHR2RWhFVjIyOWoyNTZmbjEva0dLdlZTZ2FEZ1NJaUltak1tREgwMFVjZmtjVmlzWC9kaGcwYmFNdVdMWlNabVVscGFXazBhOVlzQ2drSnNlOVBUMDhuZjM5L09uLytQQkVSaFllSDAvang0NHVNVVJFV2k0V0Nnb0pJbG1YU2FEUlRsSDRmc0ZwQXJWYjNrV1U1MnZaTGYrYk1tWFRtekJtSHZHRnJndlBuejlQYmI3OWRPT25GK1BqNERGTDYrOEtxRFNITDhtbFpsbW5idG0yVjlqNWN0bXdaVFpvMGlmTHo4MHZjWDFJeU8zcjBLUFh1M1pzc0Zzc2pKN3ZDTWpNejZZVVhYcURObXpmYnR6Mll0STRkTzBZYWpjYStQU3dzakdiTm1sWGsrRkdqUnRIdTNic2Y3eC9nQVpHUmtTVExNa21TZEJFOCsrWXdkZkl2ZVkxRzQ2SldxejlYcVZRbkFBenExS2tUMXE1ZGl6VnIxcUJuejU1S2gxZGx1blRwZ2hVclZ1QmYvL29YdkwyOUFVQjJjbktLbG1WNWZaY3VYYmgvRmlPTHhUSVhBTmF0VzJldjAraElack1aTzNic3dMUnAweDdwUWErY25CdzBhdFNvd24zbVN1cVI5N0NlZGhFUkVVVXFyS2hVS2d3Yk5nd1JFUkVWaWdVQTh2THlzR0xGQ2dBQUVYMEVYanJrTUhVdTJmbjQrRWhXcS9Xa1NxV2EwNlJKRTh5ZlB4K2JOMjlHMzc1MWQxcGNyVmJqaHg5K3dDZWZmSUlXTFZvQXdEUVhGNWZUYXJXYUg4T3I0MDZmUGgwQjRQZlUxRlFzWGJyVTRlTmZ1M1lOdWJtNTVmNGprNGlRbUppSXRXdlgyZ3RDVjlTRFBmSUtlN0NubmNGZ1FISnlNcnAzNzE3a09HOXZiOFRHeGxZNGxyVnIxK0xXclZzQUVLM1g2Lyt2d2dNeXV6cVY3TlJxOWY4Nk9UbWRGRUowNzlldkgzNysrV2U4OU5KTFpWWTVxU3VFRUJnNWNpUisvdmxuREIwNkZFS0lkaXFWNnBBa1NRdkFVeWwxR2hGTkI1QVdIaDZPUFh2Mk9IUnNrNm1nNEU5NUZxNFBIandZdlh2M3hpdXZ2SUpYWG5rRmI3NzVwa05pZUxCSFhtRVA5clJMU1VrQmdHSlBaSHQ0ZUNBOVBkMWVuUHB4SERseUJKczJiUUtBVExQWnpQZnFIS3hPSkR1TlJsTmZrcVF2VlNyVnlvWU5HenJObXpjUFlXRmgxYUtxZVhYVHRHbFRMRisrSElzV0xZS3JxNnVURU9KalNaSTJkdXpZc1hKWHliTnFTNmZUM2JSYXJWTUE0Tk5QUDdWZGVUd1NpOFVDalVaai83QWxxcFl0VzBJSWdjVEV4SWVPRVIwZGpUMTc5cUJ2Mzc3WXRtMmJ2WUNDYmZvelB6Ky95UEZHb3hGT1RrNFBuUjU5c0VlZWphMm4zYXBWcSt4ajBQM2xPeVdVK2l1eS8xR2xwcVppd1lJRjk0ZWcyV2ZPbkxuOFdBT3hVdFg2WktmUmFKcFlyZGJmaEJEVFc3Um9nYSsrK2dyang0L25xN2t5Q0NId3dnc3Y0THZ2dnJQOU1wcms1dWEycjJ2WHJpMlVqbzBwUTYvWDd5U2lOZG5aMlpnOWUvWWo5N3B6Y25KQ1RFeU0vZVBMTDc4RVVIRFByRy9mdnZqaGh4L0tOWTZIaHdlV0xGa0NnOEZnSCtQcHA1K0dTcVVxTm8wWUh4K1BEaDA2bERuZWd6M3liRXJyYVdmN0E5bldlc2NtTlRVVmJtNXVxRisvZnJsZVIyRTVPVGw0NTUxM2tKR1JBU0xhck5QcE5qenlJT3loYW5XeTY5aXhvNXZWYXYyUEVHSkVodzRkOE9PUFA2SkhqeDVLaDFWamRPalFBUnMyYkxBOXZES29VYU5HaDd5OXZaWHRac2tVWXpRYTN5V2kvWmN1WGNLc1diTWM5c0RLKysrL2o3aTRPTXlkT3hlSmlZbXdXQ3pJeXNyQ2dRTUhrSlNVVk96NHhvMGI0NE1QUHNER2pSdHg3dHc1dUxpNFlQanc0VmkyYkJtT0h6K09PM2Z1SURJeUV0OSsrMjJKNndPcGpCNTVRTms5N1R3OFBQRGtrMDhpUGo2K3lQYjQrSGpiejhranljdkx3M3Z2dlllelo4OEN3UEgwOVBUWEhua1FWaTYxOXZLbWRldldqVHc4UEg0WFFqemJzMmRQZlBubGwyalVxSkhEejJOYnVOcXJWeTk4OTkxM0pSNHphZElrSkNRa09LUW5WbWtMYUN0VGZuNCs1c3laZytQSGo0T0lUaHFOeG1GeGNYSGNPYmtPOHZiMmZzTFoyWG0vRU1MWDE5Y1hxMWF0Y2tnZDJOdTNiMlA5K3ZVNGN1UUkwdExTMEtoUkkzVHUzQmtMRml4QVZsWldpZS81K2ZQbkl5a3BDUnMzYm9UUmFNVEtsU3NSR1JtSjdPeHNQUFhVVTVnNGNTS0Nnb0lBRktreldhUkhYbEJRVUxGeWFCcU5wc1FZYlQrL0sxZXV4UFhyMS9INTU1OERLRWllWThhTXdXdXZ2WWJBd01CeXYyYWowWWdQUC93UWtaR1JJS0k0bFVvMU1DWW1Kdk5SL3QwWXF5OUowbFpabG1uOCtQR1VuWjN0a1BVdkpiR3QzeGs0Y0NERng4Y1gyMy9xMUNrYU5HaVFmYjJQbzg3MzRIcWh5cGFUazBQQndjRzI5WGo3dkwyOXE3NGdLS3NXdkwyOW0wdVNGQ2ZMTWdVSEIxTmFXbHFWdmhlVmxwcWFTbjUrZnBTWW1FaEVSQkVSRWZUU1N5K1IwV2dzOXhpWm1aazBmZnAwMjNxNlM5N2UzdHk4dVpMVnltbE1TWklXQ1NIR3RtclZDdXZXcmNNVFR6eFI2ZWZVYURUNDZhZWZpbTNmdkhrekpFbXE5UE5YTmhjWEYzenh4UmUyZXlEUE9qczcvMVBwbUpneTR1TGlEUGZ1M1J0Q1JFZk9uajJMNE9CZ1hMcDBTZW13cWt5TEZpM3c0WWNmWXZIaXhiaDc5eTdXcmwyTDBORFFjdCt2dTNIakJxWk9uWW9USjA2QWlQUkdvM0ZBWEZ6YzdVb09tOVUyUGo0Ky9ySXMwNkJCZytqS2xTdVY4NmRkSWJZcnJlam9hT3JYcng4WkRBYjd2dVRrWk9yWHJ4Lzk1ei8vS1hKbFp6UWE2Wi8vL0NlTkdqV0tmSDE5YWVUSWtiUisvZm9pbFJzc0ZndDk5OTEzTkhyMGFQc3g4Zkh4eGE3czFxeFpRd0VCQVhUdDJyVktmNjFFUkRkdjNxUWhRNGFRTE12azQrUHprdExmYjZhY2poMDdOcEFrNlNkWmxtbnc0TUVVRVJGUkswdnNPWXJWYXFXb3FDZ2FPblNvYllZa3ZIWHIxbzYvdDhKcVA0MUc0eTdMOGsxWmxtbnIxcTFWOGdZdW5IeUNnb0xvWC8vNmwzM2Y1NTkvVHUrLy8zNlJza1ZFUkI5OTlCR05IeitlRWhJU3lHUXkwZW5UcDJua3lKRzBkdTFhKzljdVg3NmNSbzhlVFhxOW5rd21FeVVsSmRITm16ZUxuRy9MbGkzazcrOXZuMDZwS3Z2MjdiUDlzTjZWSktsbVY4aG1GU1VrU1Zvc3k3SlpsbVdhTjI4ZXBhZW5WK243c1NiSXlzcWlSWXNXMmFZdExiSXNyMFF0Zm1hQ1ZUSlpsbitTWlpuZWUrKzlLbnNURjA0K08zYnNvSkVqUjVMWmJLYmMzRnp5OC9NanZWNWZKTm1scDZlVFJxTWh2VjVmWkp3ZE8zYlFjODg5Wi8vQjZOT25ENTA4ZWJMVTgvMysrKy9rNStkSFo4K2VyWkxYK2FERml4ZmJFbDdGYXlTeEdrK1NwQ0dTSkYyU1paa0NBZ0lvTWpLU3IvS280R3J1anovK29MLzg1UysyUkpjc1NkSklwYjlmZFZHdHVXY25TWklmZ0lsTm1qU3hMYzZzY2lOR2pJREpaTUtCQXdjUUhoNk9wNTkrR2o0K1BrV091WFhyRm9nSTdkdTNMN0w5bVdlZWdjRmdnTlZxUlhKeU1pd1dDN3AwNlZMcXVWYXZYbzNodzRjLzF1UE9qakJuemh6Ylk5bkQxV3IxaTRvRXdhb05uVTUzS0RjMzE0ZUlma3hMUzhPNzc3NkwxMTkvSFhGeGNVcUhwcGlMRnk5aTVzeVptRDE3Tm03ZnZnMGkya3BFM2pxZGJyZlNzZFZGdFNYWkNRQ2ZBY0MwYWRQUXVMRXlOWXlkbloweGR1eFliTisrSFZ1M2JpMnhkcCt0ek5EVnExZUxiTDl4NHdZOFBUMmhVcW5RckZrekFBVjFBMHZ6NmFlZll2ZnUzZmozdi8vdHdGZFFmcTZ1cnBnelp3NEFRQWdSQ3A2U3FmTVNFaEt5ZFRwZE1CRUZFTkZwdlY2UDRPQmcreEtCdXVMcTFhdjQ1Sk5QRUJRVWhHUEhqZ0hBZVFDQk9wMXVuRjZ2ejFBNHZEcXJWaVE3U1pLZUZVTDRlbmw1WWNLRUNZckdNbjc4ZUdpMVdoZ01oaUtWMFczYzNkM3g3TFBQSWpRMEZCY3ZYb1RGWXNIWnMyZXhidDA2QkFjSEF3QThQVDB4Wk1nUWhJYUc0c0tGQzdCWUxFaElTRUJ5Y3JKOW5HN2R1bUhwMHFWWXNXSUZkdTNhVldXdnI3Q0FnQUMwYWRNR1FnaHZXWmFWL1lkbjFZWk9wOXVuMCtsa0FHOEF1TFY3OTI1TW1EQUJzMmZQeHFsVHB4NjdwRloxUmtUUTYvVjQ5OTEzN1gvd0FrZ0ZNRWVyMVhwcnRkcmZGUTZ4em50NDlkVWFRQWp4ZDZCZzhiYVRrNU9pc2RpUzJUUFBQRlBxbzhnZmYvd3h3c0xDOE5aYmJ5RWpJd090VzdkR1NFZ0l4bzBiWno4bU5EUVVxMWV2eG93Wk01Q1RrNE8yYmRzaU5EUzB5RGdEQmd6QS9QbnpzV2pSSXJpNHVHRG8wS0dWK2RLS2NYSnl3clJwMHpCLy9ud0FtQWxnUzVVR3dLb3pxMWFyWGEvUmFEWVMwVXdpbW5INDhPRTJodzhmUnNlT0hURnUzRGdNSFRxMFdFSGxtc1pnTUNBcUtncmJ0bTJ6VjFVaG9wc0ExdVhtNXE1S1NFaklWalpDWmxQanA1NGtTV29qaExqczR1SWlJaUlpcXF5cUNDdVFsNWVIRVNOR0lEczdtNFFRM1dOaVlzNHJIUk9ybHB3a1Nab01ZSTRRUWcwVVZESVpNR0FBWG5qaEJmVHAwOGMrZlYvZFpXVmw0ZFNwVTlpNWN5Y09IVHBrYncxRVJQRkNpTlZhcmZaYkFJL2Yvb0JWaXRwd1pmY2lBREY0OEdCT2RBcG8yTEFoQWdNRHNXblRKbUcxV2tNQXpGTTZKbFl0V2U0WE9ONGdTVkp2SXBvbWhCaHorUERoSnc4ZlBnd2hCSHIwNkFFL1B6LzQrdnFpYytmT2oxVlV1VEtZeldZa0ppYmk1TW1UaUlxS2dsNnZ0MC9GRXBGQkNMSERhclYrbzlmcmp5Z2NLaXREamIreWsyWDVLSUIrbjMvK09mejgvSlFPcDA3UzZYUjQvZlhYQWVDc1ZxdXRPNjNlV1VYVjgvSHhHUzJFQ0JKQytBa2hQRzA3bkoyZDRlM3REYlZhamU3ZHU2TkRodzVvMmJKbGhXdkxQb3pKWk1MdDI3ZVJsSlNFYytmT1FhL1hJelkyOXNIMlFXbEVkQkRBTHlxVmFtdE1USXlwVW9OaURsR2prNTFhclc0cWhEQTBiTmhRUkVWRlZadS9CT3NhczltTW9VT0hJamMzbHdCNDZuUzZ1MHJIeEdvYzRlUGowMGVsVXIwa2hQQUgwQXRBa2VvaUtwVUtyVnExUXZ2MjdkR3VYVHQ0ZW5xaWFkT21hTnEwS1pvMGFRSTNOemM0T3p1amZ2MzY5ZzhoQkV3bUUwd21FNHhHSTR4R0k3S3pzNUdabVltTWpBeGtaR1FnSlNVRmx5OWZSbEpTRW03Y3VGR3NZemtSNVFPSUZVSWN0RnF0djk2L2dxdDlUOW5VY2pWNkdwT0lmRlVxbGVqV3JSc25PZ1hWcTFjUGZmcjB3YUZEaHdRUlBRZGdzOUl4c1JxSFRwOCtmUUxBaWZ1ZjE1ZGxXVU5FZmdCOEFYU3pXcTF0cjErLzN1ajY5ZXVJaW9xcW5DQ0k4b1VRVjRqb3ZCRGlwTVZpaVRLYnpTZmk0dUtNbFhKQ1ZtVnFkTEp6Y25MeUJvRE9uVHNySFVxZDUrUGpnME9IRG9HSStvQ1RIYXM0azFhclBRYmdXS0Z0b21mUG51M3ExNi92VFVUZVFvaFdST1FPd0IyQXV4Q2lHWUFHUk5SQUNORUFnRE1LWnEveTcxK2RHWVVRK1VTVUFlQ3VFQ0lWUUtyVmFyMEpJQjVBbkY2dlR3SlE5TktPMVFvMU90a1JrWThRQXAwNmRYTG91SGZ1M0VGWVdCaU9IajJLek14TXVMaTQ0SlZYWHNIMDZkTWRlcDdDNTN2ampUZXdiZHMycUZTT1cvcFl1SWVYU3FWQzkrN2RzV2pSSXJSdDI5Wmg1N0N4alNtRUtMM3NDMk1WUTdHeHNaY0FYQUxBNjliWUk2blJpOHFGRU8wQm9FMmJOZzRiMDJ3Mlk5cTBhV2pldkRtMmJObUNvMGVQNHZ2dnYwZlBucFgzM0lXbnB5ZCsvZlZYaHlhNndxS2pvM0hnd0FGNGVYbFZXaWsxTHk5N095NHVETTBZcTNacWRMSWpvcWVCSXI5b0t5d3BLUW5KeWNtWU1tVUtXclJvZ1hyMTZxRmR1M1lZT0hDZ3c4NmhoQ2VlZUFJdnYvd3l6cDA3Vit3R3ZDTTBiOTRjQUZENGlUckdHS3N1YW5TeXV6OUhqeVpObWpoc3pKWXRXNkpodzRiNDRvc3ZrSnViVytJeFJxTVJuMzMyR2Z6OS9URm8wQ0I4OE1FSCtQUFBQd0VVVEIxcU5Ccjg5dHR2R0Rac0dKWXZYdzRBbURsekpoWXVYRmhrbkJrelptRFpzbVgycjdHZHoycTE0dnZ2djBkZ1lDRDY5dTJMdi96bEx6aDM3dHhEei8wd2YvNzVKenc4UENybEN0TFdJSmVJbENsTXloaGpaYWpSeVE2QUMxQ3dzTmxSM056Y3NIVHBVaHc2ZEFpQmdZSDQ5dHR2aXlXOVR6NzVCT2ZQbjhkUFAvMkU4UEJ3cEtlblk4V0tGVVdPT1g3OE9INy8vWGY3ZmI3QXdFQWNQSGdRSmxQQmtweTB0RFNjUEhrU1k4ZU9MUmJEeXBVcnNXM2JOaXhldkJpSER4OUdXRmdZbWpadFd1NXpsOFJnTU9ESEgzL0VsQ2xUSHV2ZjVXRnM2NStFRUk3N1pqREdHQU5rV1RiSnNrd21rOG5oZmFpeXNyTG95eSsvSkQ4L1B4bzVjaVFsSkNRUUVaSEJZQ0NOUm1QL25Jam9qei8rb01HREJ4UFJmL3ZOblQ5L3ZzaDQrZm41NU9mblIxRlJVVVJFdEduVEpwbzZkV3FScjhuSnlTbXpsOTNEenYwZzI3aTJqekZqeHRET25UdUxkRVIzRkpQSlpEc1BMN0JsakZVN05mcHBUQUE1QUpyazVlWFpwOUVjcFhIanhwZytmVG9tVFpxRWVmUG00WU1QUHNBdnYveGk2MHRWWXZzZTIxVWJBTFJ1M2JySVBtZG5aenovL1BQWXUzY3ZoZ3daZ3QyN2QyUGl4SW5GeGlpcmw5M0R6bDNhV3NQbzZHZzBhdFFJdDI3ZHdxcFZxN0IvLy81eVhRMCtDcU94WUJrU0VlVTVkR0RHR0hPQW1wN3NNZ0UweWNyS2NuaXlzM0Z6YzhQVXFWUHg1cHR2d21xMTJoL0UyTGx6WjVrUHhnaFJ2RGhOWUdBZ3BrK2ZqZ3NYTHVENjllc2x0Z0FxM012dXdjYXM1VDEzYWZFODlkUlRtRGh4SXQ1NDR3MVlyVmFIM3J1elRmVUtJY3AzQTVFeHhxcFFqYjVuUjBUWGdZSXJIa2U1ZVBFaXZ2NzZhMXk3ZGcwV2l3VnBhV25Zdm4wN2ZIMTlvVktwNE9ucENWbVdzWHo1Y3R5NWN3Y1dpd1VYTGx6QWlSTW5IanEydDdjM3ZMeThzR3paTW93Y09SSU5HalFvZGt4WnZld3FjbTRpUW5KeU1qWnUzQWdmSHgrSFA2U1NscFptTzg4ZGh3N01HR01PVU5PVDNXVUF1SDc5dXNQR2RITnpRMHhNREtaTW1ZSisvZnBoOHVUSmNIVjF4WklsUyt6SExGMjZGQ3FWQ3VQR2pjUEFnUU94Y09IQ2NqZWtEQXdNaEZhckxmSEJGSnZRMEZEMDdOa1RNMmJNd0tCQmc3Qnc0VUo3SWRySE9mZmd3WVBSdTNkdi9QV3ZmNFdycXl1V0xWdFdybGdmeFowNzloeDN5K0dETThaWVhhWldxOStWWlprKysrd3poejl3d1I3TkR6LzhZSHRBWlpYUzd3dkdHSHRRamI2eUUwTEVBUVZUajB4Wlo4NmNBUUFRVVl6Q29UREdXREUxT3RrcG9XVU5BQUFKVjBsRVFWVGR1M2Z2QkJGUmZIdzh6R1p1REt3VWk4V0NFeWRPZ0lnb0x5OXZuOUx4TU1iWWcycDBzanQvL255YUVFSjc3OTY5Y2oya3dTcEhmSHc4Y25KeUlJUklPSGZ1SE4relk0eFZPelU2MlFFQUVXMEdnRDE3OWlnZFNwMTE0TUFCQUFBUjdWSTRGTVlZSzFHTlQzWkNpQjBBNk5DaFE4akw0L1hNVmMxb05HTEhqaDFBUWVmbURRcUh3eGhqSmFyeHlVNnIxU1lTMGI3czdHejgvbnZWdGJpeUZXOHUvREZod29SS1ArKzFhOWN3ZCs1YytQdjdvMy8vL3BnK2ZUcVNrNU9MSEJNWkdZbmc0R0Rjdm4wYmdZR0J1SERoUXFYRmMralFJV1JrWklDSVR1cDB1dE9WZGlMR0dLdnIxR3IxS0ZtVzZjVVhYeVN6MlZ3bGo5b1hybWRabFRaczJFQmJ0bXloek14TVNrdExvMW16WmxGSVNJaDlmM3A2T3ZuNys5dHJjNGFIaDlQNDhlTXJwUjZteFdLaG9LQWdrbVdaTkJwTjVWU1lab3d4QjZqeFYzWUFvTmZyZHdFNGMvMzZkZnoyMjI5S2gxT3BKaytlakFrVEpzRE56UTNObXpmSDVNbVRFUnNiYSs5UnQyblRKdlRvMGNOZVczUGt5SkhJemMzRjNyMTdIUjVMVkZRVUxseTRBQ0pLakltSjRTbE14bGkxVlN1U0hRQ3lXQ3h6QVdEZHVuV2w5cUdyQ2cvMnBpdTh6V2cwMnYvLytQSGptRFJwRXZyMTY0Y0pFeWJZKzlVQlpmZXplN0RNbDhGZ1FMTm16ZXpiSXlJaWl0VGNWS2xVR0Rac0dDSWlJaHo2T3ZQeTh1ekZwSW5vSXhUY3MyT01zV3FwdGlRN25ENTlPZ0xBNzZtcHFWaTZkS25TNFR6VXRtM2I4TVVYWDJEdjNyM3c4dkxDNHNXTDdmdks2bWRYbU5sc3hxWk5tL0R5eXk4REtFaDh5Y25KNk42OWU1SGp2TDI5RVJzYjY5RDQxNjVkaTF1M2JnRkF0RjZ2L3orSERzNFlZdzVXYTVJZEFCRFJkQUJwNGVIaFZiWVVZZkRnd2ZZSFZHeGR5Y3RqNXN5WmNIZDNoNXViRzRLQ2duRGh3Z1ZZclZaa1oyZGp5NVl0K01jLy9nRWZIeC9VcTFjUDdkdTNSOHVXTFl1TnNXVEpFcWhVS3J6NjZxc0FnSlNVRkFDQWg0ZEhrZU04UER5UW5wN3VzSVgzUjQ0Y3dhWk5td0FnMDJ3Mjg3MDZ4bGkxVjlOYi9CU2gwK2x1cXRYcUtTcVZLdnpUVHorRmo0OVBpVW5pVVZnc0Z2ajYrdG8vOS9YMXhaZGZmbW4vUERvNkdpNHVMdmJQeTNzRjFhSkZDL3YvTjI3Y0dFUUVzOWxjWmorN3dsYXVYQW1kVG9kdnZ2bkczaVdjN2hlRWZyQzlrTzF6S21leDZyS2twcVppd1lJRjk0ZWoyV2ZPbkxsYzRVRVpZNnlTMWFvck93RFE2L1U3aVdoTmRuWTJacytlamF5c3JBcU41K1RraEppWUdQdEg0VVJYRWx2aUtiem03ODgveTkvaXJYQS91OUtFaFlYaGp6Lyt3UHIxNiswOTdnREEzZDBkd0gvYjdkaWtwcWJDemMydDFPYXU1WldUazROMzNubkh0dFJnczA2bjQ0ZFNHR00xUXExTGRnQmdOQnJmSmFMOWx5NWR3cXhaczZyMGdaVzJiZHZDeGNVRjRlSGhBSUQ4L0h6OCtPT1A1Zjc2c3ZyWkFjQlhYMzJGcUtnb2ZQMzExL2JrWnVQaDRZRW5uM3dTOGZIeFJiYkh4OGNYYXdUN3FQTHk4dkRlZSsvaDdObXpBSEE4UFQzOXRRb055QmhqVmFoV0pydTR1RGlqMFdnY1EwUW56cDQ5aTNmZWVjZmVENjZ5TldqUUFLR2hvZmpsbDE4UUdCaUlHVE5tWU1DQUFZODBSbG45N05hdlg0OUxseTRoSUNDZ3lJSjJvOUVJQUJnK2ZEajI3ZnR2TFdZaVFtUmtKSVlQSC83WXI4bG9OR0xCZ2dVNGZ2dzRpQ2hPQ1BIOGxTdFh1RndOWTR4VkI5N2UzczBsU1lxVFpabUNnNE1wTFMzTjRRdXJxNXZVMUZUeTgvT2p4TVJFSWlLS2lJaWdsMTU2aVl4RzQyT05sNW1aU2RPblR5ZFpsa21TcEV2ZTN0NWVTbjlmR1dPTVBhQnIxNjR0SkVrNkxNc3lqUm8xaXBLU2toeVpXNnFsdlh2MzBwUXBVeWdsSllWZWZQRkZpbytQZjZ4eHJsKy9UbVBIanJVbE9oMG5Pc1pZVFNVZWZrak4xN0ZqeHdhTkd6ZitRUWd4MGRYVkZmUG56MGRBUUVDeHB4WlpBU0pDZEhRMFB2cm9JOXNEUGp0VFVsTEczN2h4NDU3U3NUSEcyT053VWpxQXFtQXdHQ3kzYjkvZTZ1WGw1V1F5bVFidTM3OWZkZVhLRmZUdTNSc05HelpVT3J4cUpUczdHMHVYTHNYcTFhdVJsNWRuRlVLczFtcTFJVmxaV1NhbFkyT01zY2RWSjVLZHplM2J0dzk0ZVhrZEJERDAwcVZMelhidTNJbldyVnVqYmR1MmRmNHFqNGh3NU1nUi9QM3ZmMGRNVEF5STZDYUFJSjFPRjZaMGJJd3hWbEYxOGpkOGx5NWRHcnU0dVB4VENQRTNBRkNyMVhqNzdiY3IvSGgrVFhYeDRrV3NXclVLeDQ0ZEF3QVEwVllpZWwydjEyY29IQnBqakRsRW5VeDJOcElrUFFkZ3VSRENCeWpvRURCMTZsUjA2TkJCNGNpcXh0V3JWL0hqano5aSsvYnR0azNuQWN6VmFyVlYxeGlRTWNhcVFKMU9kdmVwWkZsK0hjQkNBQzBCWU9EQWdRZ09Eb1pHbzZsMTA1dEVoTk9uVDJQanhvMDRjT0NBYlhNcWdGQ3RWdnNGQUt0eTBUSEdXT1dvWGIvSkswQ2owYmdRMFV3aW1pR0VhQU1BSFR0MnhMaHg0ekIwNk5CaXhaVnJHb1BCZ0tpb0tHemJ0czFlWWVYK2ZibDF1Ym01cXhJU0VyS1ZqWkF4eGlvUEo3dmluQ1JKbWd4Z2poQkNEUlFVVWg0d1lBQmVlT0VGOU9uVHgxNi9zcnJMeXNyQ3FWT25zSFBuVGh3NmRNamU0SldJNHU4L1pma3RBTWUwUW1DTXNXcU1rMTBaSkVucVRVVFRoQkJqaEJCUEFnV0pyMGVQSHZEejg0T3ZyeTg2ZCs1YzRRTExqbUkybTVHWW1JaVRKMDhpS2lvS2VyM2UzdW1BaUF4Q2lCMVdxL1VidlY1L1JPRlFHV09zU25HeUs1OTZQajQrbzRVUVFVSUlQeUdFcDIySHM3TXp2TDI5b1ZhcjBiMTdkM1RvMEFFdFc3YTBkeitvTENhVENiZHYzMFpTVWhMT25Uc0h2VjZQMk5qWUIydUFwaEhSUVFDL3FGU3FyVEV4TWJ4V2pqRldKM0d5ZTNUQ3g4ZW5qMHFsZWtrSTRRK2dGNEJHaFE5UXFWUm8xYW9WMnJkdmozYnQyc0hUMHhOTm16WkYwNlpOMGFSSkU3aTV1Y0haMlJuMTY5ZTNmd2doWURLWllES1pZRFFhWVRRYWtaMmRqY3pNVEdSa1pDQWpJd01wS1NtNGZQa3lrcEtTY09QR0RmdTBwQTBSNVFPSUZVSWN0RnF0djk2L2dxdDRFenZHR0t2aE9ObFZYSDFabGpWRTVBZkFGMEEzSVVSYlBKQUFIWTJJOG9VUVY0am92QkRpcE1WaWlUS2J6U2ZpNHVLTWxYbGV4aGlyaVRqWlZRN1JzMmZQZHZYcjEvY21JbThoUkNzaWNnZmdEc0JkQ05FTVFBTWlhaUNFYUFEQUdRWGZpL3o3VjJkR0lVUStFV1VBdUN1RVNBV1FhclZhYndLSUJ4Q24xK3VUd01zRUdHT01NY1lZWTR3eHhoaGpqREhHR0dPTU1jWVlZNHd4eGhoampESEdHR09NTWNZWVk0d3h4aGhqakRIR0dHT01NY1lZWTR3eHhoaGpqREhHR0dPTU1jWVlZNHd4eGhoampESEdHR09NTWNZWVk0d3h4aGhqakRIR0dHT01NY1lZWTR3eHhoaGpqREhHR0dPTU1jWVlZNHd4eGhoampESEdHR09NTWNZWVk0d3h4aGhqakRIRzJLUDVmOGgzR1hHcDdzNy9BQUFBQUVsRlRrU3VRbUNDIiwKCSJUeXBlIiA6ICJmbG93Igp9Cg=="/>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2396</Words>
  <Application>WPS 表格</Application>
  <PresentationFormat>宽屏</PresentationFormat>
  <Paragraphs>79</Paragraphs>
  <Slides>13</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13</vt:i4>
      </vt:variant>
    </vt:vector>
  </HeadingPairs>
  <TitlesOfParts>
    <vt:vector size="28" baseType="lpstr">
      <vt:lpstr>Arial</vt:lpstr>
      <vt:lpstr>宋体</vt:lpstr>
      <vt:lpstr>Wingdings</vt:lpstr>
      <vt:lpstr>思源宋体 CN Heavy</vt:lpstr>
      <vt:lpstr>汉仪书宋二KW</vt:lpstr>
      <vt:lpstr>等线</vt:lpstr>
      <vt:lpstr>Wingdings</vt:lpstr>
      <vt:lpstr>思源宋体 CN Medium</vt:lpstr>
      <vt:lpstr>Calibri</vt:lpstr>
      <vt:lpstr>微软雅黑</vt:lpstr>
      <vt:lpstr>宋体</vt:lpstr>
      <vt:lpstr>Arial Unicode MS</vt:lpstr>
      <vt:lpstr>汉仪中等线KW</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jkfic</dc:creator>
  <cp:lastModifiedBy>闲安</cp:lastModifiedBy>
  <cp:revision>23</cp:revision>
  <dcterms:created xsi:type="dcterms:W3CDTF">2022-11-17T06:36:42Z</dcterms:created>
  <dcterms:modified xsi:type="dcterms:W3CDTF">2022-11-17T06:36:42Z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2052-4.4.1.7380</vt:lpwstr>
  </property>
  <property fmtid="{D5CDD505-2E9C-101B-9397-08002B2CF9AE}" pid="3" name="ICV">
    <vt:lpwstr>EA0946984D6E081857305F63DD4A503A</vt:lpwstr>
  </property>
</Properties>
</file>