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15"/>
  </p:notesMasterIdLst>
  <p:sldIdLst>
    <p:sldId id="518" r:id="rId2"/>
    <p:sldId id="471" r:id="rId3"/>
    <p:sldId id="353" r:id="rId4"/>
    <p:sldId id="519" r:id="rId5"/>
    <p:sldId id="535" r:id="rId6"/>
    <p:sldId id="534" r:id="rId7"/>
    <p:sldId id="523" r:id="rId8"/>
    <p:sldId id="527" r:id="rId9"/>
    <p:sldId id="528" r:id="rId10"/>
    <p:sldId id="522" r:id="rId11"/>
    <p:sldId id="529" r:id="rId12"/>
    <p:sldId id="533" r:id="rId13"/>
    <p:sldId id="297" r:id="rId14"/>
  </p:sldIdLst>
  <p:sldSz cx="12190413" cy="6859588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9867"/>
    <a:srgbClr val="A64062"/>
    <a:srgbClr val="83896E"/>
    <a:srgbClr val="5B8156"/>
    <a:srgbClr val="98C991"/>
    <a:srgbClr val="135D93"/>
    <a:srgbClr val="5BC158"/>
    <a:srgbClr val="709C8B"/>
    <a:srgbClr val="FF8A91"/>
    <a:srgbClr val="4AB0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22" autoAdjust="0"/>
    <p:restoredTop sz="97778" autoAdjust="0"/>
  </p:normalViewPr>
  <p:slideViewPr>
    <p:cSldViewPr snapToGrid="0" showGuides="1">
      <p:cViewPr varScale="1">
        <p:scale>
          <a:sx n="115" d="100"/>
          <a:sy n="115" d="100"/>
        </p:scale>
        <p:origin x="570" y="108"/>
      </p:cViewPr>
      <p:guideLst>
        <p:guide orient="horz" pos="216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12C8C0-A3D3-487B-AECC-CB6663EAE28D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49D3E0-124D-4DFF-AE99-4EA4CC201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777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0264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2430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20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6256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7525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5637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9112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1587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77726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75381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73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282" y="2130922"/>
            <a:ext cx="10361851" cy="147036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563" y="3887100"/>
            <a:ext cx="8533289" cy="17530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06E9206-D2D6-4057-92D4-39C87A03E66D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4/26/2019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626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406" y="4801714"/>
            <a:ext cx="7314248" cy="566870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406" y="612918"/>
            <a:ext cx="7314248" cy="4115753"/>
          </a:xfrm>
        </p:spPr>
        <p:txBody>
          <a:bodyPr/>
          <a:lstStyle>
            <a:lvl1pPr marL="0" indent="0">
              <a:buNone/>
              <a:defRPr sz="4300"/>
            </a:lvl1pPr>
            <a:lvl2pPr marL="609585" indent="0">
              <a:buNone/>
              <a:defRPr sz="3800"/>
            </a:lvl2pPr>
            <a:lvl3pPr marL="1219170" indent="0">
              <a:buNone/>
              <a:defRPr sz="3200"/>
            </a:lvl3pPr>
            <a:lvl4pPr marL="1828754" indent="0">
              <a:buNone/>
              <a:defRPr sz="2700"/>
            </a:lvl4pPr>
            <a:lvl5pPr marL="2438339" indent="0">
              <a:buNone/>
              <a:defRPr sz="2700"/>
            </a:lvl5pPr>
            <a:lvl6pPr marL="3047924" indent="0">
              <a:buNone/>
              <a:defRPr sz="2700"/>
            </a:lvl6pPr>
            <a:lvl7pPr marL="3657509" indent="0">
              <a:buNone/>
              <a:defRPr sz="2700"/>
            </a:lvl7pPr>
            <a:lvl8pPr marL="4267093" indent="0">
              <a:buNone/>
              <a:defRPr sz="2700"/>
            </a:lvl8pPr>
            <a:lvl9pPr marL="4876678" indent="0">
              <a:buNone/>
              <a:defRPr sz="27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406" y="5368584"/>
            <a:ext cx="7314248" cy="805049"/>
          </a:xfrm>
        </p:spPr>
        <p:txBody>
          <a:bodyPr/>
          <a:lstStyle>
            <a:lvl1pPr marL="0" indent="0">
              <a:buNone/>
              <a:defRPr sz="1900"/>
            </a:lvl1pPr>
            <a:lvl2pPr marL="609585" indent="0">
              <a:buNone/>
              <a:defRPr sz="1600"/>
            </a:lvl2pPr>
            <a:lvl3pPr marL="1219170" indent="0">
              <a:buNone/>
              <a:defRPr sz="1400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57577C-F53D-4BB9-9408-EB84DEB3CD80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4/26/2019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7326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7D58058-BD14-4845-947D-4A9B79A00D09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4/26/2019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85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8050" y="274704"/>
            <a:ext cx="2742843" cy="58528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22" y="274704"/>
            <a:ext cx="8025355" cy="58528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ECB469-C949-4E3F-B0CB-0C15DA7B7F92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4/26/2019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6711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1125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52E9E1-D97D-4C90-BB96-FA1ED58B786F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4/26/2019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562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960" y="4407923"/>
            <a:ext cx="10361851" cy="1362390"/>
          </a:xfrm>
        </p:spPr>
        <p:txBody>
          <a:bodyPr anchor="t"/>
          <a:lstStyle>
            <a:lvl1pPr algn="l">
              <a:defRPr sz="54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960" y="2907387"/>
            <a:ext cx="10361851" cy="1500534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4779EE-1E16-4CC5-A459-C716090F6017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4/26/2019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1570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22" y="1600572"/>
            <a:ext cx="5384099" cy="4527011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6794" y="1600572"/>
            <a:ext cx="5384099" cy="4527011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3311C9F-D64E-4824-A709-CF61DE4E0BDD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4/26/2019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661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2" y="1535469"/>
            <a:ext cx="5386216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700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200" b="1"/>
            </a:lvl4pPr>
            <a:lvl5pPr marL="2438339" indent="0">
              <a:buNone/>
              <a:defRPr sz="2200" b="1"/>
            </a:lvl5pPr>
            <a:lvl6pPr marL="3047924" indent="0">
              <a:buNone/>
              <a:defRPr sz="2200" b="1"/>
            </a:lvl6pPr>
            <a:lvl7pPr marL="3657509" indent="0">
              <a:buNone/>
              <a:defRPr sz="2200" b="1"/>
            </a:lvl7pPr>
            <a:lvl8pPr marL="4267093" indent="0">
              <a:buNone/>
              <a:defRPr sz="2200" b="1"/>
            </a:lvl8pPr>
            <a:lvl9pPr marL="4876678" indent="0">
              <a:buNone/>
              <a:defRPr sz="2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22" y="2175380"/>
            <a:ext cx="5386216" cy="39522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567" y="1535469"/>
            <a:ext cx="5388332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700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200" b="1"/>
            </a:lvl4pPr>
            <a:lvl5pPr marL="2438339" indent="0">
              <a:buNone/>
              <a:defRPr sz="2200" b="1"/>
            </a:lvl5pPr>
            <a:lvl6pPr marL="3047924" indent="0">
              <a:buNone/>
              <a:defRPr sz="2200" b="1"/>
            </a:lvl6pPr>
            <a:lvl7pPr marL="3657509" indent="0">
              <a:buNone/>
              <a:defRPr sz="2200" b="1"/>
            </a:lvl7pPr>
            <a:lvl8pPr marL="4267093" indent="0">
              <a:buNone/>
              <a:defRPr sz="2200" b="1"/>
            </a:lvl8pPr>
            <a:lvl9pPr marL="4876678" indent="0">
              <a:buNone/>
              <a:defRPr sz="2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567" y="2175380"/>
            <a:ext cx="5388332" cy="39522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A4318BD-B3C6-4D4B-B871-C29490A2E55A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4/26/2019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414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4CAFC4-799C-4CDE-B92B-8C262F06CF3E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4/26/2019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117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 userDrawn="1"/>
        </p:nvSpPr>
        <p:spPr>
          <a:xfrm>
            <a:off x="1139485" y="1031497"/>
            <a:ext cx="9911444" cy="42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圆角矩形 5"/>
          <p:cNvSpPr/>
          <p:nvPr userDrawn="1"/>
        </p:nvSpPr>
        <p:spPr>
          <a:xfrm>
            <a:off x="5899289" y="6453393"/>
            <a:ext cx="391838" cy="22015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E729073-8FFE-4F18-B513-07581FC6638E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4/26/2019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4672992" y="6397708"/>
            <a:ext cx="2844430" cy="365210"/>
          </a:xfrm>
        </p:spPr>
        <p:txBody>
          <a:bodyPr/>
          <a:lstStyle>
            <a:lvl1pPr algn="ctr">
              <a:defRPr>
                <a:latin typeface="ITC Avant Garde Std Bk" panose="020B0502020202020204" pitchFamily="34" charset="0"/>
              </a:defRPr>
            </a:lvl1pPr>
          </a:lstStyle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6887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5321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4" y="273113"/>
            <a:ext cx="4010562" cy="1162320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113" y="273117"/>
            <a:ext cx="6814780" cy="5854468"/>
          </a:xfrm>
        </p:spPr>
        <p:txBody>
          <a:bodyPr/>
          <a:lstStyle>
            <a:lvl1pPr>
              <a:defRPr sz="4300"/>
            </a:lvl1pPr>
            <a:lvl2pPr>
              <a:defRPr sz="38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24" y="1435437"/>
            <a:ext cx="4010562" cy="4692149"/>
          </a:xfrm>
        </p:spPr>
        <p:txBody>
          <a:bodyPr/>
          <a:lstStyle>
            <a:lvl1pPr marL="0" indent="0">
              <a:buNone/>
              <a:defRPr sz="1900"/>
            </a:lvl1pPr>
            <a:lvl2pPr marL="609585" indent="0">
              <a:buNone/>
              <a:defRPr sz="1600"/>
            </a:lvl2pPr>
            <a:lvl3pPr marL="1219170" indent="0">
              <a:buNone/>
              <a:defRPr sz="1400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3C7FCF6-76BD-4495-B08F-4C059D2BA31F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4/26/2019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129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21" y="274703"/>
            <a:ext cx="10971372" cy="1143265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600572"/>
            <a:ext cx="10971372" cy="4527011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521" y="6357825"/>
            <a:ext cx="2844430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196EC2F-0988-4314-AD4B-24FF16D7B45E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4/26/2019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059" y="6357825"/>
            <a:ext cx="3860297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6463" y="6357825"/>
            <a:ext cx="2844430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065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</p:sldLayoutIdLst>
  <p:hf hdr="0" ftr="0" dt="0"/>
  <p:txStyles>
    <p:titleStyle>
      <a:lvl1pPr algn="ctr" defTabSz="1219170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image" Target="../media/image3.png"/><Relationship Id="rId5" Type="http://schemas.openxmlformats.org/officeDocument/2006/relationships/tags" Target="../tags/tag6.xml"/><Relationship Id="rId10" Type="http://schemas.openxmlformats.org/officeDocument/2006/relationships/image" Target="../media/image2.jpg"/><Relationship Id="rId4" Type="http://schemas.openxmlformats.org/officeDocument/2006/relationships/tags" Target="../tags/tag5.xml"/><Relationship Id="rId9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tags" Target="../tags/tag11.xml"/><Relationship Id="rId7" Type="http://schemas.openxmlformats.org/officeDocument/2006/relationships/tags" Target="../tags/tag15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11" Type="http://schemas.openxmlformats.org/officeDocument/2006/relationships/image" Target="../media/image3.png"/><Relationship Id="rId5" Type="http://schemas.openxmlformats.org/officeDocument/2006/relationships/tags" Target="../tags/tag13.xml"/><Relationship Id="rId10" Type="http://schemas.openxmlformats.org/officeDocument/2006/relationships/image" Target="../media/image2.jpg"/><Relationship Id="rId4" Type="http://schemas.openxmlformats.org/officeDocument/2006/relationships/tags" Target="../tags/tag12.xml"/><Relationship Id="rId9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30EA8AE-C4E5-408E-8594-B74E78A7DA4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81"/>
            <a:ext cx="12190413" cy="6857107"/>
          </a:xfrm>
          <a:prstGeom prst="rect">
            <a:avLst/>
          </a:prstGeom>
        </p:spPr>
      </p:pic>
      <p:grpSp>
        <p:nvGrpSpPr>
          <p:cNvPr id="24" name="组合 23">
            <a:extLst>
              <a:ext uri="{FF2B5EF4-FFF2-40B4-BE49-F238E27FC236}">
                <a16:creationId xmlns:a16="http://schemas.microsoft.com/office/drawing/2014/main" id="{8EE877E4-8E9E-47ED-A615-53F5CA36A2D1}"/>
              </a:ext>
            </a:extLst>
          </p:cNvPr>
          <p:cNvGrpSpPr/>
          <p:nvPr/>
        </p:nvGrpSpPr>
        <p:grpSpPr>
          <a:xfrm flipH="1">
            <a:off x="5761108" y="1736401"/>
            <a:ext cx="1912067" cy="3529910"/>
            <a:chOff x="4384975" y="1329907"/>
            <a:chExt cx="1902569" cy="3529910"/>
          </a:xfrm>
          <a:effectLst>
            <a:outerShdw blurRad="25400" dist="38100" dir="7080000" algn="ctr" rotWithShape="0">
              <a:srgbClr val="000000">
                <a:alpha val="0"/>
              </a:srgbClr>
            </a:outerShdw>
          </a:effectLst>
        </p:grpSpPr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E6273E5E-2D11-4F2E-99C5-DE1EAB1108E3}"/>
                </a:ext>
              </a:extLst>
            </p:cNvPr>
            <p:cNvGrpSpPr/>
            <p:nvPr/>
          </p:nvGrpSpPr>
          <p:grpSpPr>
            <a:xfrm>
              <a:off x="4384975" y="1329907"/>
              <a:ext cx="1902569" cy="3529910"/>
              <a:chOff x="4384975" y="1329907"/>
              <a:chExt cx="1902569" cy="3529910"/>
            </a:xfrm>
          </p:grpSpPr>
          <p:sp>
            <p:nvSpPr>
              <p:cNvPr id="27" name="18">
                <a:extLst>
                  <a:ext uri="{FF2B5EF4-FFF2-40B4-BE49-F238E27FC236}">
                    <a16:creationId xmlns:a16="http://schemas.microsoft.com/office/drawing/2014/main" id="{2AA4588A-3920-4220-B6F8-1526490356A8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4384975" y="1329907"/>
                <a:ext cx="1180022" cy="147732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0" tIns="0" rIns="0" bIns="0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9600" dirty="0">
                    <a:solidFill>
                      <a:srgbClr val="769867"/>
                    </a:solidFill>
                    <a:latin typeface="方正细谭黑简体" panose="02000000000000000000" pitchFamily="2" charset="-122"/>
                    <a:ea typeface="方正细谭黑简体" panose="02000000000000000000" pitchFamily="2" charset="-122"/>
                    <a:cs typeface="宋体" pitchFamily="2" charset="-122"/>
                  </a:rPr>
                  <a:t>项</a:t>
                </a:r>
                <a:endParaRPr lang="en-US" altLang="zh-CN" sz="9600" dirty="0">
                  <a:solidFill>
                    <a:srgbClr val="769867"/>
                  </a:solidFill>
                  <a:latin typeface="方正细谭黑简体" panose="02000000000000000000" pitchFamily="2" charset="-122"/>
                  <a:ea typeface="方正细谭黑简体" panose="02000000000000000000" pitchFamily="2" charset="-122"/>
                  <a:cs typeface="宋体" pitchFamily="2" charset="-122"/>
                </a:endParaRPr>
              </a:p>
            </p:txBody>
          </p:sp>
          <p:sp>
            <p:nvSpPr>
              <p:cNvPr id="28" name="18">
                <a:extLst>
                  <a:ext uri="{FF2B5EF4-FFF2-40B4-BE49-F238E27FC236}">
                    <a16:creationId xmlns:a16="http://schemas.microsoft.com/office/drawing/2014/main" id="{1827B953-0383-4826-AEA4-BD41E27419EF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4915839" y="2379836"/>
                <a:ext cx="1180022" cy="110799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xtLst/>
            </p:spPr>
            <p:txBody>
              <a:bodyPr wrap="square" lIns="0" tIns="0" rIns="0" bIns="0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7200" dirty="0">
                    <a:solidFill>
                      <a:srgbClr val="769867"/>
                    </a:solidFill>
                    <a:latin typeface="方正细谭黑简体" panose="02000000000000000000" pitchFamily="2" charset="-122"/>
                    <a:ea typeface="方正细谭黑简体" panose="02000000000000000000" pitchFamily="2" charset="-122"/>
                    <a:cs typeface="宋体" pitchFamily="2" charset="-122"/>
                  </a:rPr>
                  <a:t>目</a:t>
                </a:r>
                <a:endParaRPr lang="en-US" altLang="zh-CN" sz="7200" dirty="0">
                  <a:solidFill>
                    <a:srgbClr val="769867"/>
                  </a:solidFill>
                  <a:latin typeface="方正细谭黑简体" panose="02000000000000000000" pitchFamily="2" charset="-122"/>
                  <a:ea typeface="方正细谭黑简体" panose="02000000000000000000" pitchFamily="2" charset="-122"/>
                  <a:cs typeface="宋体" pitchFamily="2" charset="-122"/>
                </a:endParaRPr>
              </a:p>
            </p:txBody>
          </p:sp>
          <p:sp>
            <p:nvSpPr>
              <p:cNvPr id="39" name="18">
                <a:extLst>
                  <a:ext uri="{FF2B5EF4-FFF2-40B4-BE49-F238E27FC236}">
                    <a16:creationId xmlns:a16="http://schemas.microsoft.com/office/drawing/2014/main" id="{2D06F171-9F0A-4894-9F2A-F5712C70F4EA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4487212" y="3093436"/>
                <a:ext cx="1180022" cy="110799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0" tIns="0" rIns="0" bIns="0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7200" dirty="0">
                    <a:solidFill>
                      <a:srgbClr val="769867"/>
                    </a:solidFill>
                    <a:latin typeface="方正细谭黑简体" panose="02000000000000000000" pitchFamily="2" charset="-122"/>
                    <a:ea typeface="方正细谭黑简体" panose="02000000000000000000" pitchFamily="2" charset="-122"/>
                    <a:cs typeface="宋体" pitchFamily="2" charset="-122"/>
                  </a:rPr>
                  <a:t>答</a:t>
                </a:r>
                <a:endParaRPr lang="en-US" altLang="zh-CN" sz="7200" dirty="0">
                  <a:solidFill>
                    <a:srgbClr val="769867"/>
                  </a:solidFill>
                  <a:latin typeface="方正细谭黑简体" panose="02000000000000000000" pitchFamily="2" charset="-122"/>
                  <a:ea typeface="方正细谭黑简体" panose="02000000000000000000" pitchFamily="2" charset="-122"/>
                  <a:cs typeface="宋体" pitchFamily="2" charset="-122"/>
                </a:endParaRPr>
              </a:p>
            </p:txBody>
          </p:sp>
          <p:sp>
            <p:nvSpPr>
              <p:cNvPr id="40" name="18">
                <a:extLst>
                  <a:ext uri="{FF2B5EF4-FFF2-40B4-BE49-F238E27FC236}">
                    <a16:creationId xmlns:a16="http://schemas.microsoft.com/office/drawing/2014/main" id="{EEAE1419-4323-470C-8D0C-74EB47B26F8F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5107522" y="3751821"/>
                <a:ext cx="1180022" cy="110799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xtLst/>
            </p:spPr>
            <p:txBody>
              <a:bodyPr wrap="square" lIns="0" tIns="0" rIns="0" bIns="0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7200" dirty="0">
                    <a:solidFill>
                      <a:srgbClr val="769867"/>
                    </a:solidFill>
                    <a:latin typeface="方正细谭黑简体" panose="02000000000000000000" pitchFamily="2" charset="-122"/>
                    <a:ea typeface="方正细谭黑简体" panose="02000000000000000000" pitchFamily="2" charset="-122"/>
                    <a:cs typeface="宋体" pitchFamily="2" charset="-122"/>
                  </a:rPr>
                  <a:t>辩</a:t>
                </a:r>
                <a:endParaRPr lang="en-US" altLang="zh-CN" sz="7200" dirty="0">
                  <a:solidFill>
                    <a:srgbClr val="769867"/>
                  </a:solidFill>
                  <a:latin typeface="方正细谭黑简体" panose="02000000000000000000" pitchFamily="2" charset="-122"/>
                  <a:ea typeface="方正细谭黑简体" panose="02000000000000000000" pitchFamily="2" charset="-122"/>
                  <a:cs typeface="宋体" pitchFamily="2" charset="-122"/>
                </a:endParaRPr>
              </a:p>
            </p:txBody>
          </p:sp>
        </p:grpSp>
        <p:sp>
          <p:nvSpPr>
            <p:cNvPr id="26" name="18">
              <a:extLst>
                <a:ext uri="{FF2B5EF4-FFF2-40B4-BE49-F238E27FC236}">
                  <a16:creationId xmlns:a16="http://schemas.microsoft.com/office/drawing/2014/main" id="{30C97782-727D-4D0B-B0E9-C6D1E054AE76}"/>
                </a:ext>
              </a:extLst>
            </p:cNvPr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5584033" y="1463049"/>
              <a:ext cx="367497" cy="115116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square" lIns="0" tIns="0" rIns="0" bIns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 dirty="0">
                  <a:solidFill>
                    <a:srgbClr val="769867"/>
                  </a:solidFill>
                  <a:latin typeface="方正细谭黑简体" panose="02000000000000000000" pitchFamily="2" charset="-122"/>
                  <a:ea typeface="方正细谭黑简体" panose="02000000000000000000" pitchFamily="2" charset="-122"/>
                  <a:cs typeface="宋体" pitchFamily="2" charset="-122"/>
                </a:rPr>
                <a:t>REPORT</a:t>
              </a:r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8A70841B-AFC4-4890-A8C1-AEC5EF1F6BA4}"/>
              </a:ext>
            </a:extLst>
          </p:cNvPr>
          <p:cNvGrpSpPr/>
          <p:nvPr/>
        </p:nvGrpSpPr>
        <p:grpSpPr>
          <a:xfrm flipH="1">
            <a:off x="4433349" y="2106231"/>
            <a:ext cx="863766" cy="4229083"/>
            <a:chOff x="6576060" y="1798320"/>
            <a:chExt cx="863766" cy="4229083"/>
          </a:xfrm>
        </p:grpSpPr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BA714ADB-5ECE-468E-9BB0-F20D5B8689C2}"/>
                </a:ext>
              </a:extLst>
            </p:cNvPr>
            <p:cNvGrpSpPr/>
            <p:nvPr/>
          </p:nvGrpSpPr>
          <p:grpSpPr>
            <a:xfrm>
              <a:off x="6576060" y="1798320"/>
              <a:ext cx="396240" cy="2302322"/>
              <a:chOff x="6576060" y="1798320"/>
              <a:chExt cx="396240" cy="2302322"/>
            </a:xfrm>
          </p:grpSpPr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7F2EF9B7-F3DD-4FBB-A606-B132479203B4}"/>
                  </a:ext>
                </a:extLst>
              </p:cNvPr>
              <p:cNvSpPr/>
              <p:nvPr/>
            </p:nvSpPr>
            <p:spPr>
              <a:xfrm>
                <a:off x="6576060" y="1798320"/>
                <a:ext cx="396240" cy="2302322"/>
              </a:xfrm>
              <a:prstGeom prst="rect">
                <a:avLst/>
              </a:prstGeom>
              <a:solidFill>
                <a:srgbClr val="7698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0" name="18">
                <a:extLst>
                  <a:ext uri="{FF2B5EF4-FFF2-40B4-BE49-F238E27FC236}">
                    <a16:creationId xmlns:a16="http://schemas.microsoft.com/office/drawing/2014/main" id="{0D0E0457-C39B-4F24-8E40-8378EDC4C945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2"/>
                </p:custDataLst>
              </p:nvPr>
            </p:nvSpPr>
            <p:spPr bwMode="auto">
              <a:xfrm>
                <a:off x="6651069" y="1798321"/>
                <a:ext cx="261610" cy="230232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eaVert" wrap="square" lIns="0" tIns="0" rIns="0" bIns="0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1700" dirty="0">
                    <a:solidFill>
                      <a:schemeClr val="bg1"/>
                    </a:solidFill>
                    <a:latin typeface="方正细谭黑简体" panose="02000000000000000000" pitchFamily="2" charset="-122"/>
                    <a:ea typeface="方正细谭黑简体" panose="02000000000000000000" pitchFamily="2" charset="-122"/>
                    <a:cs typeface="宋体" pitchFamily="2" charset="-122"/>
                  </a:rPr>
                  <a:t>答辩人：杨婕蓉</a:t>
                </a:r>
                <a:endParaRPr lang="en-US" altLang="zh-CN" sz="1700" dirty="0">
                  <a:solidFill>
                    <a:schemeClr val="bg1"/>
                  </a:solidFill>
                  <a:latin typeface="方正细谭黑简体" panose="02000000000000000000" pitchFamily="2" charset="-122"/>
                  <a:ea typeface="方正细谭黑简体" panose="02000000000000000000" pitchFamily="2" charset="-122"/>
                  <a:cs typeface="宋体" pitchFamily="2" charset="-122"/>
                </a:endParaRPr>
              </a:p>
            </p:txBody>
          </p:sp>
        </p:grpSp>
        <p:sp>
          <p:nvSpPr>
            <p:cNvPr id="43" name="18">
              <a:extLst>
                <a:ext uri="{FF2B5EF4-FFF2-40B4-BE49-F238E27FC236}">
                  <a16:creationId xmlns:a16="http://schemas.microsoft.com/office/drawing/2014/main" id="{6B413E6B-40B8-4461-8635-9DEC2CAD0DD6}"/>
                </a:ext>
              </a:extLst>
            </p:cNvPr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7224382" y="2137212"/>
              <a:ext cx="215444" cy="389019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squar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dirty="0">
                  <a:solidFill>
                    <a:srgbClr val="769867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宋体" pitchFamily="2" charset="-122"/>
                </a:rPr>
                <a:t>指导老师：张耀生</a:t>
              </a:r>
              <a:endParaRPr lang="en-US" altLang="zh-CN" sz="1400" dirty="0">
                <a:solidFill>
                  <a:srgbClr val="769867"/>
                </a:solidFill>
                <a:latin typeface="幼圆" panose="02010509060101010101" pitchFamily="49" charset="-122"/>
                <a:ea typeface="幼圆" panose="02010509060101010101" pitchFamily="49" charset="-122"/>
                <a:cs typeface="宋体" pitchFamily="2" charset="-122"/>
              </a:endParaRPr>
            </a:p>
          </p:txBody>
        </p:sp>
      </p:grpSp>
      <p:sp>
        <p:nvSpPr>
          <p:cNvPr id="52" name="矩形 51">
            <a:extLst>
              <a:ext uri="{FF2B5EF4-FFF2-40B4-BE49-F238E27FC236}">
                <a16:creationId xmlns:a16="http://schemas.microsoft.com/office/drawing/2014/main" id="{EF82788F-9D05-4F2A-9292-2907AD8BC0A5}"/>
              </a:ext>
            </a:extLst>
          </p:cNvPr>
          <p:cNvSpPr/>
          <p:nvPr/>
        </p:nvSpPr>
        <p:spPr>
          <a:xfrm rot="10800000" flipH="1">
            <a:off x="5621399" y="1940383"/>
            <a:ext cx="45719" cy="3119093"/>
          </a:xfrm>
          <a:prstGeom prst="rect">
            <a:avLst/>
          </a:prstGeom>
          <a:solidFill>
            <a:srgbClr val="769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E9639E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1458338-928D-4162-87E8-89B2413DD6B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4846" y="2353100"/>
            <a:ext cx="1695238" cy="18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21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2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" dur="75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9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1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13" presetID="2" presetClass="entr" presetSubtype="1" accel="68000" fill="hold" nodeType="afterEffect" p14:presetBounceEnd="77333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7333">
                                          <p:cBhvr additive="base">
                                            <p:cTn id="15" dur="1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7333">
                                          <p:cBhvr additive="base">
                                            <p:cTn id="16" dur="1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accel="68000" fill="hold" nodeType="withEffect" p14:presetBounceEnd="77333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7333">
                                          <p:cBhvr additive="base">
                                            <p:cTn id="19" dur="1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7333">
                                          <p:cBhvr additive="base">
                                            <p:cTn id="20" dur="1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3" fill="hold" nodeType="withEffect" p14:presetBounceEnd="64000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4000">
                                          <p:cBhvr additive="base">
                                            <p:cTn id="23" dur="1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4000">
                                          <p:cBhvr additive="base">
                                            <p:cTn id="24" dur="1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2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2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" dur="75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9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1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13" presetID="2" presetClass="entr" presetSubtype="1" accel="68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accel="68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3" fill="hold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2" grpId="0" animBg="1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2516CA13-5319-465D-A8F0-3E4BAFA63EED}"/>
              </a:ext>
            </a:extLst>
          </p:cNvPr>
          <p:cNvGrpSpPr/>
          <p:nvPr/>
        </p:nvGrpSpPr>
        <p:grpSpPr>
          <a:xfrm>
            <a:off x="677667" y="831476"/>
            <a:ext cx="3255323" cy="563925"/>
            <a:chOff x="744342" y="709010"/>
            <a:chExt cx="3255323" cy="563925"/>
          </a:xfrm>
        </p:grpSpPr>
        <p:sp>
          <p:nvSpPr>
            <p:cNvPr id="8" name="TextBox 8">
              <a:extLst>
                <a:ext uri="{FF2B5EF4-FFF2-40B4-BE49-F238E27FC236}">
                  <a16:creationId xmlns:a16="http://schemas.microsoft.com/office/drawing/2014/main" id="{619A1841-B9D5-454E-A319-0F0D57DAF8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4342" y="709010"/>
              <a:ext cx="3255323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algn="ctr" eaLnBrk="1" hangingPunct="1"/>
              <a:r>
                <a:rPr lang="zh-CN" altLang="en-US" sz="3200" dirty="0">
                  <a:solidFill>
                    <a:srgbClr val="769867"/>
                  </a:solidFill>
                  <a:latin typeface="方正细谭黑简体" panose="02000000000000000000" pitchFamily="2" charset="-122"/>
                  <a:ea typeface="方正细谭黑简体" panose="02000000000000000000" pitchFamily="2" charset="-122"/>
                  <a:sym typeface="Arial" panose="020B0604020202020204" pitchFamily="34" charset="0"/>
                </a:rPr>
                <a:t>代码展示</a:t>
              </a:r>
            </a:p>
          </p:txBody>
        </p:sp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86F56E26-EAC7-48F1-AD22-0A3DF7A26EDD}"/>
                </a:ext>
              </a:extLst>
            </p:cNvPr>
            <p:cNvCxnSpPr/>
            <p:nvPr/>
          </p:nvCxnSpPr>
          <p:spPr>
            <a:xfrm>
              <a:off x="881512" y="1272935"/>
              <a:ext cx="2846717" cy="0"/>
            </a:xfrm>
            <a:prstGeom prst="line">
              <a:avLst/>
            </a:prstGeom>
            <a:ln>
              <a:solidFill>
                <a:srgbClr val="76986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文本框 36">
            <a:extLst>
              <a:ext uri="{FF2B5EF4-FFF2-40B4-BE49-F238E27FC236}">
                <a16:creationId xmlns:a16="http://schemas.microsoft.com/office/drawing/2014/main" id="{993A5B7F-FDA6-4B46-8E28-D3372AC534F6}"/>
              </a:ext>
            </a:extLst>
          </p:cNvPr>
          <p:cNvSpPr txBox="1"/>
          <p:nvPr/>
        </p:nvSpPr>
        <p:spPr>
          <a:xfrm>
            <a:off x="6895503" y="2348187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2017</a:t>
            </a:r>
            <a:endParaRPr lang="zh-CN" altLang="en-US" dirty="0">
              <a:solidFill>
                <a:schemeClr val="bg1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</p:txBody>
      </p:sp>
      <p:sp>
        <p:nvSpPr>
          <p:cNvPr id="33" name="文本框 39">
            <a:extLst>
              <a:ext uri="{FF2B5EF4-FFF2-40B4-BE49-F238E27FC236}">
                <a16:creationId xmlns:a16="http://schemas.microsoft.com/office/drawing/2014/main" id="{4EC0678C-471E-4B6F-AA92-A3F0EDE5C0E3}"/>
              </a:ext>
            </a:extLst>
          </p:cNvPr>
          <p:cNvSpPr txBox="1"/>
          <p:nvPr/>
        </p:nvSpPr>
        <p:spPr>
          <a:xfrm>
            <a:off x="4930576" y="4585356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2016</a:t>
            </a:r>
            <a:endParaRPr lang="zh-CN" altLang="en-US" dirty="0">
              <a:solidFill>
                <a:schemeClr val="bg1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</p:txBody>
      </p:sp>
      <p:sp>
        <p:nvSpPr>
          <p:cNvPr id="34" name="文本框 40">
            <a:extLst>
              <a:ext uri="{FF2B5EF4-FFF2-40B4-BE49-F238E27FC236}">
                <a16:creationId xmlns:a16="http://schemas.microsoft.com/office/drawing/2014/main" id="{84774849-AADD-4C91-A6F0-4D2721B06EEB}"/>
              </a:ext>
            </a:extLst>
          </p:cNvPr>
          <p:cNvSpPr txBox="1"/>
          <p:nvPr/>
        </p:nvSpPr>
        <p:spPr>
          <a:xfrm>
            <a:off x="8922565" y="458312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2018</a:t>
            </a:r>
            <a:endParaRPr lang="zh-CN" altLang="en-US" dirty="0">
              <a:solidFill>
                <a:schemeClr val="bg1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</p:txBody>
      </p:sp>
      <p:sp>
        <p:nvSpPr>
          <p:cNvPr id="35" name="文本框 41">
            <a:extLst>
              <a:ext uri="{FF2B5EF4-FFF2-40B4-BE49-F238E27FC236}">
                <a16:creationId xmlns:a16="http://schemas.microsoft.com/office/drawing/2014/main" id="{29413E06-D7C9-4425-AC1F-6F380EA8C964}"/>
              </a:ext>
            </a:extLst>
          </p:cNvPr>
          <p:cNvSpPr txBox="1"/>
          <p:nvPr/>
        </p:nvSpPr>
        <p:spPr>
          <a:xfrm>
            <a:off x="2924018" y="2656534"/>
            <a:ext cx="1951749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100" dirty="0">
                <a:solidFill>
                  <a:schemeClr val="bg1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rPr>
              <a:t>在经过自己不懈的努力后可以领略到别人看不到的景色</a:t>
            </a:r>
          </a:p>
        </p:txBody>
      </p:sp>
      <p:sp>
        <p:nvSpPr>
          <p:cNvPr id="36" name="文本框 43">
            <a:extLst>
              <a:ext uri="{FF2B5EF4-FFF2-40B4-BE49-F238E27FC236}">
                <a16:creationId xmlns:a16="http://schemas.microsoft.com/office/drawing/2014/main" id="{B0DF7FED-6915-42BE-8B7A-22554AF4D79B}"/>
              </a:ext>
            </a:extLst>
          </p:cNvPr>
          <p:cNvSpPr txBox="1"/>
          <p:nvPr/>
        </p:nvSpPr>
        <p:spPr>
          <a:xfrm>
            <a:off x="6895503" y="2652657"/>
            <a:ext cx="1951749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100" dirty="0">
                <a:solidFill>
                  <a:schemeClr val="bg1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rPr>
              <a:t>在经过自己不懈的努力后可以领略到别人看不到的景色</a:t>
            </a:r>
          </a:p>
        </p:txBody>
      </p:sp>
      <p:sp>
        <p:nvSpPr>
          <p:cNvPr id="37" name="文本框 44">
            <a:extLst>
              <a:ext uri="{FF2B5EF4-FFF2-40B4-BE49-F238E27FC236}">
                <a16:creationId xmlns:a16="http://schemas.microsoft.com/office/drawing/2014/main" id="{4661B842-015E-419A-B9C8-6FA55C4FC040}"/>
              </a:ext>
            </a:extLst>
          </p:cNvPr>
          <p:cNvSpPr txBox="1"/>
          <p:nvPr/>
        </p:nvSpPr>
        <p:spPr>
          <a:xfrm>
            <a:off x="4930576" y="4890130"/>
            <a:ext cx="1951749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100" dirty="0">
                <a:solidFill>
                  <a:schemeClr val="bg1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rPr>
              <a:t>在经过自己不懈的努力后可以领略到别人看不到的景色</a:t>
            </a:r>
          </a:p>
        </p:txBody>
      </p:sp>
      <p:sp>
        <p:nvSpPr>
          <p:cNvPr id="38" name="文本框 45">
            <a:extLst>
              <a:ext uri="{FF2B5EF4-FFF2-40B4-BE49-F238E27FC236}">
                <a16:creationId xmlns:a16="http://schemas.microsoft.com/office/drawing/2014/main" id="{3773DE74-D95D-4F4A-B177-224AB09E3D47}"/>
              </a:ext>
            </a:extLst>
          </p:cNvPr>
          <p:cNvSpPr txBox="1"/>
          <p:nvPr/>
        </p:nvSpPr>
        <p:spPr>
          <a:xfrm>
            <a:off x="8922565" y="4890130"/>
            <a:ext cx="1951749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100" dirty="0">
                <a:solidFill>
                  <a:schemeClr val="bg1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rPr>
              <a:t>在经过自己不懈的努力后可以领略到别人看不到的景色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17D5A78-1ED2-494D-BAF1-C7CAF00D10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710" y="746560"/>
            <a:ext cx="4057428" cy="536646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785E9F4-D150-4F7F-9A68-B11B103322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4335" y="1230284"/>
            <a:ext cx="4694710" cy="508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507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  <p:bldP spid="35" grpId="0"/>
      <p:bldP spid="36" grpId="0"/>
      <p:bldP spid="37" grpId="0"/>
      <p:bldP spid="3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D9EBA4CF-147A-40C1-BF1F-96780E47EB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81"/>
            <a:ext cx="12190413" cy="6857107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9C90E54D-086A-4B90-B749-95CB2AA62271}"/>
              </a:ext>
            </a:extLst>
          </p:cNvPr>
          <p:cNvSpPr/>
          <p:nvPr/>
        </p:nvSpPr>
        <p:spPr>
          <a:xfrm rot="10800000" flipH="1">
            <a:off x="4944504" y="1869625"/>
            <a:ext cx="45719" cy="3119093"/>
          </a:xfrm>
          <a:prstGeom prst="rect">
            <a:avLst/>
          </a:prstGeom>
          <a:solidFill>
            <a:srgbClr val="769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E9639E"/>
              </a:solidFill>
              <a:latin typeface="方正细谭黑简体" panose="02000000000000000000" pitchFamily="2" charset="-122"/>
              <a:ea typeface="方正细谭黑简体" panose="02000000000000000000" pitchFamily="2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F531010-F48F-47A0-B46E-B403298D8286}"/>
              </a:ext>
            </a:extLst>
          </p:cNvPr>
          <p:cNvSpPr/>
          <p:nvPr/>
        </p:nvSpPr>
        <p:spPr>
          <a:xfrm>
            <a:off x="5385586" y="3059840"/>
            <a:ext cx="3865562" cy="738664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algn="ctr">
              <a:defRPr/>
            </a:pPr>
            <a:r>
              <a:rPr lang="zh-CN" altLang="en-US" sz="4800" noProof="1">
                <a:solidFill>
                  <a:srgbClr val="769867"/>
                </a:solidFill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Arial" panose="020B0604020202020204" pitchFamily="34" charset="0"/>
              </a:rPr>
              <a:t>项目总结</a:t>
            </a: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6B7C0333-060E-4886-A52E-AE7A0634489A}"/>
              </a:ext>
            </a:extLst>
          </p:cNvPr>
          <p:cNvSpPr/>
          <p:nvPr/>
        </p:nvSpPr>
        <p:spPr>
          <a:xfrm>
            <a:off x="2880372" y="2597634"/>
            <a:ext cx="1668768" cy="1663076"/>
          </a:xfrm>
          <a:prstGeom prst="ellipse">
            <a:avLst/>
          </a:prstGeom>
          <a:solidFill>
            <a:srgbClr val="769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6600" noProof="1">
                <a:latin typeface="方正细谭黑简体" panose="02000000000000000000" pitchFamily="2" charset="-122"/>
                <a:ea typeface="方正细谭黑简体" panose="02000000000000000000" pitchFamily="2" charset="-122"/>
              </a:rPr>
              <a:t>叁</a:t>
            </a:r>
          </a:p>
        </p:txBody>
      </p:sp>
    </p:spTree>
    <p:extLst>
      <p:ext uri="{BB962C8B-B14F-4D97-AF65-F5344CB8AC3E}">
        <p14:creationId xmlns:p14="http://schemas.microsoft.com/office/powerpoint/2010/main" val="185227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" dur="75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9" presetID="2" presetClass="entr" presetSubtype="8" fill="hold" grpId="0" nodeType="afterEffect" p14:presetBounceEnd="50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667">
                                          <p:cBhvr additive="base">
                                            <p:cTn id="11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667">
                                          <p:cBhvr additive="base">
                                            <p:cTn id="12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4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6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8" presetID="23" presetClass="entr" presetSubtype="3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  <p:bldP spid="16" grpId="0"/>
          <p:bldP spid="19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" dur="75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9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4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6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8" presetID="23" presetClass="entr" presetSubtype="3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  <p:bldP spid="16" grpId="0"/>
          <p:bldP spid="19" grpId="0" animBg="1"/>
        </p:bld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2516CA13-5319-465D-A8F0-3E4BAFA63EED}"/>
              </a:ext>
            </a:extLst>
          </p:cNvPr>
          <p:cNvGrpSpPr/>
          <p:nvPr/>
        </p:nvGrpSpPr>
        <p:grpSpPr>
          <a:xfrm>
            <a:off x="677667" y="831476"/>
            <a:ext cx="3255323" cy="563925"/>
            <a:chOff x="744342" y="709010"/>
            <a:chExt cx="3255323" cy="563925"/>
          </a:xfrm>
        </p:grpSpPr>
        <p:sp>
          <p:nvSpPr>
            <p:cNvPr id="8" name="TextBox 8">
              <a:extLst>
                <a:ext uri="{FF2B5EF4-FFF2-40B4-BE49-F238E27FC236}">
                  <a16:creationId xmlns:a16="http://schemas.microsoft.com/office/drawing/2014/main" id="{619A1841-B9D5-454E-A319-0F0D57DAF8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4342" y="709010"/>
              <a:ext cx="3255323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algn="ctr" eaLnBrk="1" hangingPunct="1"/>
              <a:r>
                <a:rPr lang="zh-CN" altLang="en-US" sz="3200" dirty="0">
                  <a:solidFill>
                    <a:srgbClr val="769867"/>
                  </a:solidFill>
                  <a:latin typeface="方正细谭黑简体" panose="02000000000000000000" pitchFamily="2" charset="-122"/>
                  <a:ea typeface="方正细谭黑简体" panose="02000000000000000000" pitchFamily="2" charset="-122"/>
                  <a:sym typeface="Arial" panose="020B0604020202020204" pitchFamily="34" charset="0"/>
                </a:rPr>
                <a:t>项目总结</a:t>
              </a:r>
            </a:p>
          </p:txBody>
        </p:sp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86F56E26-EAC7-48F1-AD22-0A3DF7A26EDD}"/>
                </a:ext>
              </a:extLst>
            </p:cNvPr>
            <p:cNvCxnSpPr/>
            <p:nvPr/>
          </p:nvCxnSpPr>
          <p:spPr>
            <a:xfrm>
              <a:off x="881512" y="1272935"/>
              <a:ext cx="2846717" cy="0"/>
            </a:xfrm>
            <a:prstGeom prst="line">
              <a:avLst/>
            </a:prstGeom>
            <a:ln>
              <a:solidFill>
                <a:srgbClr val="76986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95BF2631-7D80-4C4D-8B0A-DA2E37511641}"/>
              </a:ext>
            </a:extLst>
          </p:cNvPr>
          <p:cNvSpPr txBox="1"/>
          <p:nvPr/>
        </p:nvSpPr>
        <p:spPr>
          <a:xfrm>
            <a:off x="1889691" y="1928553"/>
            <a:ext cx="497604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写项目之前要想好思路在写，不要盲目的动笔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平时要多记多练，多敲一些案例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遇到问不能慌，要冷静思考</a:t>
            </a:r>
          </a:p>
        </p:txBody>
      </p:sp>
    </p:spTree>
    <p:extLst>
      <p:ext uri="{BB962C8B-B14F-4D97-AF65-F5344CB8AC3E}">
        <p14:creationId xmlns:p14="http://schemas.microsoft.com/office/powerpoint/2010/main" val="2818376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>
            <a:extLst>
              <a:ext uri="{FF2B5EF4-FFF2-40B4-BE49-F238E27FC236}">
                <a16:creationId xmlns:a16="http://schemas.microsoft.com/office/drawing/2014/main" id="{3D55C0A8-CB76-41AD-B9D3-81A427DA49F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0"/>
            <a:ext cx="12190413" cy="6857107"/>
          </a:xfrm>
          <a:prstGeom prst="rect">
            <a:avLst/>
          </a:prstGeom>
        </p:spPr>
      </p:pic>
      <p:grpSp>
        <p:nvGrpSpPr>
          <p:cNvPr id="24" name="组合 23">
            <a:extLst>
              <a:ext uri="{FF2B5EF4-FFF2-40B4-BE49-F238E27FC236}">
                <a16:creationId xmlns:a16="http://schemas.microsoft.com/office/drawing/2014/main" id="{B1B7DECE-C8D7-4347-8204-F66814D9503B}"/>
              </a:ext>
            </a:extLst>
          </p:cNvPr>
          <p:cNvGrpSpPr/>
          <p:nvPr/>
        </p:nvGrpSpPr>
        <p:grpSpPr>
          <a:xfrm flipH="1">
            <a:off x="5776786" y="1716158"/>
            <a:ext cx="1898326" cy="3590060"/>
            <a:chOff x="4383047" y="1309664"/>
            <a:chExt cx="1888896" cy="3590060"/>
          </a:xfrm>
          <a:effectLst>
            <a:outerShdw blurRad="25400" dist="38100" dir="7080000" algn="ctr" rotWithShape="0">
              <a:srgbClr val="000000">
                <a:alpha val="0"/>
              </a:srgbClr>
            </a:outerShdw>
          </a:effectLst>
        </p:grpSpPr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44467641-9A15-40B3-8F9C-0ECCE0476E41}"/>
                </a:ext>
              </a:extLst>
            </p:cNvPr>
            <p:cNvGrpSpPr/>
            <p:nvPr/>
          </p:nvGrpSpPr>
          <p:grpSpPr>
            <a:xfrm>
              <a:off x="4383047" y="1309664"/>
              <a:ext cx="1888896" cy="3590060"/>
              <a:chOff x="4383047" y="1309664"/>
              <a:chExt cx="1888896" cy="3590060"/>
            </a:xfrm>
          </p:grpSpPr>
          <p:sp>
            <p:nvSpPr>
              <p:cNvPr id="27" name="18">
                <a:extLst>
                  <a:ext uri="{FF2B5EF4-FFF2-40B4-BE49-F238E27FC236}">
                    <a16:creationId xmlns:a16="http://schemas.microsoft.com/office/drawing/2014/main" id="{0CE6BDD4-19FB-4BB0-84F9-B4119A92DF75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4383047" y="1309664"/>
                <a:ext cx="1180022" cy="147732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0" tIns="0" rIns="0" bIns="0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9600" dirty="0">
                    <a:solidFill>
                      <a:srgbClr val="769867"/>
                    </a:solidFill>
                    <a:latin typeface="方正细谭黑简体" panose="02000000000000000000" pitchFamily="2" charset="-122"/>
                    <a:ea typeface="方正细谭黑简体" panose="02000000000000000000" pitchFamily="2" charset="-122"/>
                    <a:cs typeface="宋体" pitchFamily="2" charset="-122"/>
                  </a:rPr>
                  <a:t>谢</a:t>
                </a:r>
                <a:endParaRPr lang="en-US" altLang="zh-CN" sz="9600" dirty="0">
                  <a:solidFill>
                    <a:srgbClr val="769867"/>
                  </a:solidFill>
                  <a:latin typeface="方正细谭黑简体" panose="02000000000000000000" pitchFamily="2" charset="-122"/>
                  <a:ea typeface="方正细谭黑简体" panose="02000000000000000000" pitchFamily="2" charset="-122"/>
                  <a:cs typeface="宋体" pitchFamily="2" charset="-122"/>
                </a:endParaRPr>
              </a:p>
            </p:txBody>
          </p:sp>
          <p:sp>
            <p:nvSpPr>
              <p:cNvPr id="28" name="18">
                <a:extLst>
                  <a:ext uri="{FF2B5EF4-FFF2-40B4-BE49-F238E27FC236}">
                    <a16:creationId xmlns:a16="http://schemas.microsoft.com/office/drawing/2014/main" id="{47F062EB-C01D-47CE-ACDF-9F3FF06DD74D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4889842" y="2373589"/>
                <a:ext cx="1180022" cy="110799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xtLst/>
            </p:spPr>
            <p:txBody>
              <a:bodyPr wrap="square" lIns="0" tIns="0" rIns="0" bIns="0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7200" dirty="0">
                    <a:solidFill>
                      <a:srgbClr val="769867"/>
                    </a:solidFill>
                    <a:latin typeface="方正细谭黑简体" panose="02000000000000000000" pitchFamily="2" charset="-122"/>
                    <a:ea typeface="方正细谭黑简体" panose="02000000000000000000" pitchFamily="2" charset="-122"/>
                    <a:cs typeface="宋体" pitchFamily="2" charset="-122"/>
                  </a:rPr>
                  <a:t>谢</a:t>
                </a:r>
                <a:endParaRPr lang="en-US" altLang="zh-CN" sz="7200" dirty="0">
                  <a:solidFill>
                    <a:srgbClr val="769867"/>
                  </a:solidFill>
                  <a:latin typeface="方正细谭黑简体" panose="02000000000000000000" pitchFamily="2" charset="-122"/>
                  <a:ea typeface="方正细谭黑简体" panose="02000000000000000000" pitchFamily="2" charset="-122"/>
                  <a:cs typeface="宋体" pitchFamily="2" charset="-122"/>
                </a:endParaRPr>
              </a:p>
            </p:txBody>
          </p:sp>
          <p:sp>
            <p:nvSpPr>
              <p:cNvPr id="29" name="18">
                <a:extLst>
                  <a:ext uri="{FF2B5EF4-FFF2-40B4-BE49-F238E27FC236}">
                    <a16:creationId xmlns:a16="http://schemas.microsoft.com/office/drawing/2014/main" id="{8659F312-F2AC-4C62-AD0E-C553A0E9E491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4508784" y="3145668"/>
                <a:ext cx="1180022" cy="110799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0" tIns="0" rIns="0" bIns="0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7200" dirty="0">
                    <a:solidFill>
                      <a:srgbClr val="769867"/>
                    </a:solidFill>
                    <a:latin typeface="方正细谭黑简体" panose="02000000000000000000" pitchFamily="2" charset="-122"/>
                    <a:ea typeface="方正细谭黑简体" panose="02000000000000000000" pitchFamily="2" charset="-122"/>
                    <a:cs typeface="宋体" pitchFamily="2" charset="-122"/>
                  </a:rPr>
                  <a:t>观</a:t>
                </a:r>
                <a:endParaRPr lang="en-US" altLang="zh-CN" sz="7200" dirty="0">
                  <a:solidFill>
                    <a:srgbClr val="769867"/>
                  </a:solidFill>
                  <a:latin typeface="方正细谭黑简体" panose="02000000000000000000" pitchFamily="2" charset="-122"/>
                  <a:ea typeface="方正细谭黑简体" panose="02000000000000000000" pitchFamily="2" charset="-122"/>
                  <a:cs typeface="宋体" pitchFamily="2" charset="-122"/>
                </a:endParaRPr>
              </a:p>
            </p:txBody>
          </p:sp>
          <p:sp>
            <p:nvSpPr>
              <p:cNvPr id="30" name="18">
                <a:extLst>
                  <a:ext uri="{FF2B5EF4-FFF2-40B4-BE49-F238E27FC236}">
                    <a16:creationId xmlns:a16="http://schemas.microsoft.com/office/drawing/2014/main" id="{86AB1749-3FFA-4C1C-8A39-E867A5A615C3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5091921" y="3791728"/>
                <a:ext cx="1180022" cy="110799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xtLst/>
            </p:spPr>
            <p:txBody>
              <a:bodyPr wrap="square" lIns="0" tIns="0" rIns="0" bIns="0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7200" dirty="0">
                    <a:solidFill>
                      <a:srgbClr val="769867"/>
                    </a:solidFill>
                    <a:latin typeface="方正细谭黑简体" panose="02000000000000000000" pitchFamily="2" charset="-122"/>
                    <a:ea typeface="方正细谭黑简体" panose="02000000000000000000" pitchFamily="2" charset="-122"/>
                    <a:cs typeface="宋体" pitchFamily="2" charset="-122"/>
                  </a:rPr>
                  <a:t>看</a:t>
                </a:r>
                <a:endParaRPr lang="en-US" altLang="zh-CN" sz="7200" dirty="0">
                  <a:solidFill>
                    <a:srgbClr val="769867"/>
                  </a:solidFill>
                  <a:latin typeface="方正细谭黑简体" panose="02000000000000000000" pitchFamily="2" charset="-122"/>
                  <a:ea typeface="方正细谭黑简体" panose="02000000000000000000" pitchFamily="2" charset="-122"/>
                  <a:cs typeface="宋体" pitchFamily="2" charset="-122"/>
                </a:endParaRPr>
              </a:p>
            </p:txBody>
          </p:sp>
        </p:grpSp>
        <p:sp>
          <p:nvSpPr>
            <p:cNvPr id="26" name="18">
              <a:extLst>
                <a:ext uri="{FF2B5EF4-FFF2-40B4-BE49-F238E27FC236}">
                  <a16:creationId xmlns:a16="http://schemas.microsoft.com/office/drawing/2014/main" id="{879824E9-E22F-4D8C-A42C-702DD2283039}"/>
                </a:ext>
              </a:extLst>
            </p:cNvPr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5584033" y="1463049"/>
              <a:ext cx="367497" cy="115116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square" lIns="0" tIns="0" rIns="0" bIns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 dirty="0">
                  <a:solidFill>
                    <a:srgbClr val="769867"/>
                  </a:solidFill>
                  <a:latin typeface="方正细谭黑简体" panose="02000000000000000000" pitchFamily="2" charset="-122"/>
                  <a:ea typeface="方正细谭黑简体" panose="02000000000000000000" pitchFamily="2" charset="-122"/>
                  <a:cs typeface="宋体" pitchFamily="2" charset="-122"/>
                </a:rPr>
                <a:t>REPORT</a:t>
              </a:r>
            </a:p>
          </p:txBody>
        </p:sp>
      </p:grpSp>
      <p:sp>
        <p:nvSpPr>
          <p:cNvPr id="49" name="矩形 48">
            <a:extLst>
              <a:ext uri="{FF2B5EF4-FFF2-40B4-BE49-F238E27FC236}">
                <a16:creationId xmlns:a16="http://schemas.microsoft.com/office/drawing/2014/main" id="{DECBC6C4-BAAF-4B2F-B5A1-B9DFB78A1219}"/>
              </a:ext>
            </a:extLst>
          </p:cNvPr>
          <p:cNvSpPr/>
          <p:nvPr/>
        </p:nvSpPr>
        <p:spPr>
          <a:xfrm rot="10800000" flipH="1">
            <a:off x="5621399" y="1940383"/>
            <a:ext cx="45719" cy="3119093"/>
          </a:xfrm>
          <a:prstGeom prst="rect">
            <a:avLst/>
          </a:prstGeom>
          <a:solidFill>
            <a:srgbClr val="769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E9639E"/>
              </a:solidFill>
            </a:endParaRPr>
          </a:p>
        </p:txBody>
      </p:sp>
      <p:pic>
        <p:nvPicPr>
          <p:cNvPr id="50" name="图片 49">
            <a:extLst>
              <a:ext uri="{FF2B5EF4-FFF2-40B4-BE49-F238E27FC236}">
                <a16:creationId xmlns:a16="http://schemas.microsoft.com/office/drawing/2014/main" id="{B64ABDCB-83D8-4959-8B6E-77B3BC572EA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2675" y="2423525"/>
            <a:ext cx="1695238" cy="1866667"/>
          </a:xfrm>
          <a:prstGeom prst="rect">
            <a:avLst/>
          </a:prstGeom>
        </p:spPr>
      </p:pic>
      <p:grpSp>
        <p:nvGrpSpPr>
          <p:cNvPr id="17" name="组合 16">
            <a:extLst>
              <a:ext uri="{FF2B5EF4-FFF2-40B4-BE49-F238E27FC236}">
                <a16:creationId xmlns:a16="http://schemas.microsoft.com/office/drawing/2014/main" id="{9E72BB82-74AD-4F8C-BD76-584909BF0F78}"/>
              </a:ext>
            </a:extLst>
          </p:cNvPr>
          <p:cNvGrpSpPr/>
          <p:nvPr/>
        </p:nvGrpSpPr>
        <p:grpSpPr>
          <a:xfrm flipH="1">
            <a:off x="4513365" y="1940383"/>
            <a:ext cx="827921" cy="4378535"/>
            <a:chOff x="6576060" y="1798320"/>
            <a:chExt cx="827921" cy="4378535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C4404A7B-5556-4E34-8760-E16378F2ACCD}"/>
                </a:ext>
              </a:extLst>
            </p:cNvPr>
            <p:cNvGrpSpPr/>
            <p:nvPr/>
          </p:nvGrpSpPr>
          <p:grpSpPr>
            <a:xfrm>
              <a:off x="6576060" y="1798320"/>
              <a:ext cx="396240" cy="2302322"/>
              <a:chOff x="6576060" y="1798320"/>
              <a:chExt cx="396240" cy="2302322"/>
            </a:xfrm>
          </p:grpSpPr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F5C7EBFF-91A4-4D01-A9AD-CDB146D5077F}"/>
                  </a:ext>
                </a:extLst>
              </p:cNvPr>
              <p:cNvSpPr/>
              <p:nvPr/>
            </p:nvSpPr>
            <p:spPr>
              <a:xfrm>
                <a:off x="6576060" y="1798320"/>
                <a:ext cx="396240" cy="2302322"/>
              </a:xfrm>
              <a:prstGeom prst="rect">
                <a:avLst/>
              </a:prstGeom>
              <a:solidFill>
                <a:srgbClr val="7698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1" name="18">
                <a:extLst>
                  <a:ext uri="{FF2B5EF4-FFF2-40B4-BE49-F238E27FC236}">
                    <a16:creationId xmlns:a16="http://schemas.microsoft.com/office/drawing/2014/main" id="{08A32F35-1F9A-4F5B-BBD2-CAB8816E8C29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2"/>
                </p:custDataLst>
              </p:nvPr>
            </p:nvSpPr>
            <p:spPr bwMode="auto">
              <a:xfrm>
                <a:off x="6651069" y="1798321"/>
                <a:ext cx="261610" cy="230232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eaVert" wrap="square" lIns="0" tIns="0" rIns="0" bIns="0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1700" dirty="0">
                    <a:solidFill>
                      <a:schemeClr val="bg1"/>
                    </a:solidFill>
                    <a:latin typeface="方正细谭黑简体" panose="02000000000000000000" pitchFamily="2" charset="-122"/>
                    <a:ea typeface="方正细谭黑简体" panose="02000000000000000000" pitchFamily="2" charset="-122"/>
                    <a:cs typeface="宋体" pitchFamily="2" charset="-122"/>
                  </a:rPr>
                  <a:t>答辩人：杨婕蓉</a:t>
                </a:r>
                <a:endParaRPr lang="en-US" altLang="zh-CN" sz="1700" dirty="0">
                  <a:solidFill>
                    <a:schemeClr val="bg1"/>
                  </a:solidFill>
                  <a:latin typeface="方正细谭黑简体" panose="02000000000000000000" pitchFamily="2" charset="-122"/>
                  <a:ea typeface="方正细谭黑简体" panose="02000000000000000000" pitchFamily="2" charset="-122"/>
                  <a:cs typeface="宋体" pitchFamily="2" charset="-122"/>
                </a:endParaRPr>
              </a:p>
            </p:txBody>
          </p:sp>
        </p:grpSp>
        <p:sp>
          <p:nvSpPr>
            <p:cNvPr id="19" name="18">
              <a:extLst>
                <a:ext uri="{FF2B5EF4-FFF2-40B4-BE49-F238E27FC236}">
                  <a16:creationId xmlns:a16="http://schemas.microsoft.com/office/drawing/2014/main" id="{C9362B98-B591-4D0C-B7DC-0DA9C30F9D52}"/>
                </a:ext>
              </a:extLst>
            </p:cNvPr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7188537" y="2281462"/>
              <a:ext cx="215444" cy="389539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squar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dirty="0">
                  <a:solidFill>
                    <a:srgbClr val="769867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宋体" pitchFamily="2" charset="-122"/>
                </a:rPr>
                <a:t>指导老师：张耀生</a:t>
              </a:r>
              <a:endParaRPr lang="en-US" altLang="zh-CN" sz="1400" dirty="0">
                <a:solidFill>
                  <a:srgbClr val="769867"/>
                </a:solidFill>
                <a:latin typeface="幼圆" panose="02010509060101010101" pitchFamily="49" charset="-122"/>
                <a:ea typeface="幼圆" panose="02010509060101010101" pitchFamily="49" charset="-122"/>
                <a:cs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2404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2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" dur="75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9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1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13" presetID="2" presetClass="entr" presetSubtype="1" accel="68000" fill="hold" nodeType="afterEffect" p14:presetBounceEnd="77333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7333">
                                          <p:cBhvr additive="base">
                                            <p:cTn id="15" dur="1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7333">
                                          <p:cBhvr additive="base">
                                            <p:cTn id="16" dur="1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nodeType="withEffect" p14:presetBounceEnd="64000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4000">
                                          <p:cBhvr additive="base">
                                            <p:cTn id="19" dur="125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4000">
                                          <p:cBhvr additive="base">
                                            <p:cTn id="20" dur="125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accel="68000" fill="hold" nodeType="withEffect" p14:presetBounceEnd="77333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7333">
                                          <p:cBhvr additive="base">
                                            <p:cTn id="23" dur="1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7333">
                                          <p:cBhvr additive="base">
                                            <p:cTn id="24" dur="1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9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2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" dur="75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9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1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13" presetID="2" presetClass="entr" presetSubtype="1" accel="68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25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25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accel="68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9" grpId="0" animBg="1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>
            <a:extLst>
              <a:ext uri="{FF2B5EF4-FFF2-40B4-BE49-F238E27FC236}">
                <a16:creationId xmlns:a16="http://schemas.microsoft.com/office/drawing/2014/main" id="{F4158B6D-8D9E-4119-B8C0-7C2E563918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5329"/>
            <a:ext cx="12190413" cy="6857107"/>
          </a:xfrm>
          <a:prstGeom prst="rect">
            <a:avLst/>
          </a:prstGeom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B53EFE34-B030-4031-B370-BCD60131E43B}"/>
              </a:ext>
            </a:extLst>
          </p:cNvPr>
          <p:cNvGrpSpPr/>
          <p:nvPr/>
        </p:nvGrpSpPr>
        <p:grpSpPr>
          <a:xfrm>
            <a:off x="5673797" y="2155567"/>
            <a:ext cx="3866270" cy="2548454"/>
            <a:chOff x="3548970" y="2241096"/>
            <a:chExt cx="2699820" cy="1779588"/>
          </a:xfrm>
        </p:grpSpPr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B9500AD3-2BFE-4099-9A4A-AD4CF467B726}"/>
                </a:ext>
              </a:extLst>
            </p:cNvPr>
            <p:cNvSpPr/>
            <p:nvPr/>
          </p:nvSpPr>
          <p:spPr>
            <a:xfrm>
              <a:off x="3548970" y="2241096"/>
              <a:ext cx="465137" cy="463550"/>
            </a:xfrm>
            <a:prstGeom prst="ellipse">
              <a:avLst/>
            </a:prstGeom>
            <a:solidFill>
              <a:srgbClr val="7698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noProof="1">
                  <a:latin typeface="方正细谭黑简体" panose="02000000000000000000" pitchFamily="2" charset="-122"/>
                  <a:ea typeface="方正细谭黑简体" panose="02000000000000000000" pitchFamily="2" charset="-122"/>
                </a:rPr>
                <a:t>壹</a:t>
              </a:r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8F5DF911-2F7E-4518-A5F1-BB7D8A288BEF}"/>
                </a:ext>
              </a:extLst>
            </p:cNvPr>
            <p:cNvSpPr/>
            <p:nvPr/>
          </p:nvSpPr>
          <p:spPr>
            <a:xfrm>
              <a:off x="3548970" y="2898321"/>
              <a:ext cx="465137" cy="465138"/>
            </a:xfrm>
            <a:prstGeom prst="ellipse">
              <a:avLst/>
            </a:prstGeom>
            <a:solidFill>
              <a:srgbClr val="7698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noProof="1">
                  <a:latin typeface="方正细谭黑简体" panose="02000000000000000000" pitchFamily="2" charset="-122"/>
                  <a:ea typeface="方正细谭黑简体" panose="02000000000000000000" pitchFamily="2" charset="-122"/>
                </a:rPr>
                <a:t>贰</a:t>
              </a:r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C4AB9237-53A3-4D9D-9342-05262BC362DF}"/>
                </a:ext>
              </a:extLst>
            </p:cNvPr>
            <p:cNvSpPr/>
            <p:nvPr/>
          </p:nvSpPr>
          <p:spPr>
            <a:xfrm>
              <a:off x="3548970" y="3557134"/>
              <a:ext cx="465137" cy="463550"/>
            </a:xfrm>
            <a:prstGeom prst="ellipse">
              <a:avLst/>
            </a:prstGeom>
            <a:solidFill>
              <a:srgbClr val="7698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noProof="1">
                  <a:latin typeface="方正细谭黑简体" panose="02000000000000000000" pitchFamily="2" charset="-122"/>
                  <a:ea typeface="方正细谭黑简体" panose="02000000000000000000" pitchFamily="2" charset="-122"/>
                </a:rPr>
                <a:t>叁</a:t>
              </a:r>
            </a:p>
          </p:txBody>
        </p: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2F9345F6-5F50-4D6D-8814-0A7D8221CC43}"/>
                </a:ext>
              </a:extLst>
            </p:cNvPr>
            <p:cNvCxnSpPr>
              <a:cxnSpLocks/>
            </p:cNvCxnSpPr>
            <p:nvPr/>
          </p:nvCxnSpPr>
          <p:spPr>
            <a:xfrm>
              <a:off x="4168095" y="2265547"/>
              <a:ext cx="0" cy="1755137"/>
            </a:xfrm>
            <a:prstGeom prst="line">
              <a:avLst/>
            </a:prstGeom>
            <a:ln w="12700">
              <a:solidFill>
                <a:srgbClr val="769867">
                  <a:alpha val="69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CE4DBAEA-0A5A-48A1-BCF1-D02813F456A6}"/>
                </a:ext>
              </a:extLst>
            </p:cNvPr>
            <p:cNvSpPr/>
            <p:nvPr/>
          </p:nvSpPr>
          <p:spPr>
            <a:xfrm>
              <a:off x="4248038" y="2249694"/>
              <a:ext cx="2000752" cy="3653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800" spc="300" noProof="1">
                  <a:solidFill>
                    <a:srgbClr val="769867"/>
                  </a:solidFill>
                  <a:latin typeface="方正细谭黑简体" panose="02000000000000000000" pitchFamily="2" charset="-122"/>
                  <a:ea typeface="方正细谭黑简体" panose="02000000000000000000" pitchFamily="2" charset="-122"/>
                  <a:sym typeface="Arial" panose="020B0604020202020204" pitchFamily="34" charset="0"/>
                </a:rPr>
                <a:t>项目展示</a:t>
              </a:r>
              <a:endParaRPr lang="zh-CN" altLang="en-US" sz="1200" spc="300" noProof="1">
                <a:solidFill>
                  <a:srgbClr val="769867"/>
                </a:solidFill>
                <a:latin typeface="方正细谭黑简体" panose="02000000000000000000" pitchFamily="2" charset="-122"/>
                <a:ea typeface="方正细谭黑简体" panose="02000000000000000000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DC418AAC-4956-439F-9BF0-B88C3E547D8E}"/>
                </a:ext>
              </a:extLst>
            </p:cNvPr>
            <p:cNvSpPr/>
            <p:nvPr/>
          </p:nvSpPr>
          <p:spPr>
            <a:xfrm>
              <a:off x="4248038" y="2895056"/>
              <a:ext cx="2000752" cy="3653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zh-CN" altLang="en-US" sz="2800" spc="300" noProof="1">
                  <a:solidFill>
                    <a:srgbClr val="769867"/>
                  </a:solidFill>
                  <a:latin typeface="方正细谭黑简体" panose="02000000000000000000" pitchFamily="2" charset="-122"/>
                  <a:ea typeface="方正细谭黑简体" panose="02000000000000000000" pitchFamily="2" charset="-122"/>
                  <a:sym typeface="Arial" panose="020B0604020202020204" pitchFamily="34" charset="0"/>
                </a:rPr>
                <a:t>代码展示</a:t>
              </a:r>
              <a:endParaRPr lang="zh-CN" altLang="en-US" sz="1200" spc="300" noProof="1">
                <a:solidFill>
                  <a:srgbClr val="769867"/>
                </a:solidFill>
                <a:latin typeface="方正细谭黑简体" panose="02000000000000000000" pitchFamily="2" charset="-122"/>
                <a:ea typeface="方正细谭黑简体" panose="02000000000000000000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18E7A959-F875-4D1A-90E0-D0228556E115}"/>
                </a:ext>
              </a:extLst>
            </p:cNvPr>
            <p:cNvSpPr/>
            <p:nvPr/>
          </p:nvSpPr>
          <p:spPr>
            <a:xfrm>
              <a:off x="4248038" y="3563845"/>
              <a:ext cx="2000752" cy="3653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zh-CN" altLang="en-US" sz="2800" spc="300" noProof="1">
                  <a:solidFill>
                    <a:srgbClr val="769867"/>
                  </a:solidFill>
                  <a:latin typeface="方正细谭黑简体" panose="02000000000000000000" pitchFamily="2" charset="-122"/>
                  <a:ea typeface="方正细谭黑简体" panose="02000000000000000000" pitchFamily="2" charset="-122"/>
                  <a:sym typeface="Arial" panose="020B0604020202020204" pitchFamily="34" charset="0"/>
                </a:rPr>
                <a:t>项目总结</a:t>
              </a:r>
              <a:endParaRPr lang="zh-CN" altLang="en-US" sz="1200" spc="300" noProof="1">
                <a:solidFill>
                  <a:srgbClr val="769867"/>
                </a:solidFill>
                <a:latin typeface="方正细谭黑简体" panose="02000000000000000000" pitchFamily="2" charset="-122"/>
                <a:ea typeface="方正细谭黑简体" panose="02000000000000000000" pitchFamily="2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4" name="矩形 23">
            <a:extLst>
              <a:ext uri="{FF2B5EF4-FFF2-40B4-BE49-F238E27FC236}">
                <a16:creationId xmlns:a16="http://schemas.microsoft.com/office/drawing/2014/main" id="{C08C065F-0711-407C-80DC-97C7BFFD17DA}"/>
              </a:ext>
            </a:extLst>
          </p:cNvPr>
          <p:cNvSpPr/>
          <p:nvPr/>
        </p:nvSpPr>
        <p:spPr>
          <a:xfrm>
            <a:off x="2650346" y="2837386"/>
            <a:ext cx="2494452" cy="1004381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zh-CN" altLang="en-US" sz="5400" dirty="0">
                <a:solidFill>
                  <a:srgbClr val="769867"/>
                </a:solidFill>
                <a:latin typeface="方正细谭黑简体" panose="02000000000000000000" pitchFamily="2" charset="-122"/>
                <a:ea typeface="方正细谭黑简体" panose="02000000000000000000" pitchFamily="2" charset="-122"/>
              </a:rPr>
              <a:t>目录</a:t>
            </a:r>
            <a:r>
              <a:rPr kumimoji="1" lang="en-US" altLang="zh-CN" sz="4400" dirty="0">
                <a:solidFill>
                  <a:srgbClr val="769867"/>
                </a:solidFill>
                <a:latin typeface="方正细谭黑简体" panose="02000000000000000000" pitchFamily="2" charset="-122"/>
                <a:ea typeface="方正细谭黑简体" panose="02000000000000000000" pitchFamily="2" charset="-122"/>
              </a:rPr>
              <a:t>/</a:t>
            </a:r>
          </a:p>
          <a:p>
            <a:pPr lvl="0" algn="ctr"/>
            <a:r>
              <a:rPr lang="en-US" altLang="zh-CN" sz="2400" dirty="0">
                <a:solidFill>
                  <a:srgbClr val="769867"/>
                </a:solidFill>
                <a:latin typeface="方正细谭黑简体" panose="02000000000000000000" pitchFamily="2" charset="-122"/>
                <a:ea typeface="方正细谭黑简体" panose="02000000000000000000" pitchFamily="2" charset="-122"/>
              </a:rPr>
              <a:t>DIRECTORY</a:t>
            </a:r>
            <a:endParaRPr lang="zh-CN" altLang="en-US" sz="2400" dirty="0">
              <a:solidFill>
                <a:srgbClr val="769867"/>
              </a:solidFill>
              <a:latin typeface="方正细谭黑简体" panose="02000000000000000000" pitchFamily="2" charset="-122"/>
              <a:ea typeface="方正细谭黑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4804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" dur="75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9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125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2" dur="12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12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5" presetID="2" presetClass="entr" presetSubtype="8" fill="hold" nodeType="afterEffect" p14:presetBounceEnd="7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0000">
                                          <p:cBhvr additive="base">
                                            <p:cTn id="17" dur="12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0000">
                                          <p:cBhvr additive="base">
                                            <p:cTn id="18" dur="12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" dur="75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9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125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2" dur="12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12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5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12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12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D9EBA4CF-147A-40C1-BF1F-96780E47EB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0"/>
            <a:ext cx="12190413" cy="6857107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9C90E54D-086A-4B90-B749-95CB2AA62271}"/>
              </a:ext>
            </a:extLst>
          </p:cNvPr>
          <p:cNvSpPr/>
          <p:nvPr/>
        </p:nvSpPr>
        <p:spPr>
          <a:xfrm rot="10800000" flipH="1">
            <a:off x="4944504" y="1869625"/>
            <a:ext cx="45719" cy="3119093"/>
          </a:xfrm>
          <a:prstGeom prst="rect">
            <a:avLst/>
          </a:prstGeom>
          <a:solidFill>
            <a:srgbClr val="769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E9639E"/>
              </a:solidFill>
              <a:latin typeface="方正细谭黑简体" panose="02000000000000000000" pitchFamily="2" charset="-122"/>
              <a:ea typeface="方正细谭黑简体" panose="02000000000000000000" pitchFamily="2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F531010-F48F-47A0-B46E-B403298D8286}"/>
              </a:ext>
            </a:extLst>
          </p:cNvPr>
          <p:cNvSpPr/>
          <p:nvPr/>
        </p:nvSpPr>
        <p:spPr>
          <a:xfrm>
            <a:off x="5297396" y="3060462"/>
            <a:ext cx="3865562" cy="738664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algn="ctr" eaLnBrk="1" hangingPunct="1">
              <a:defRPr/>
            </a:pPr>
            <a:r>
              <a:rPr lang="zh-CN" altLang="en-US" sz="4800" noProof="1">
                <a:solidFill>
                  <a:srgbClr val="769867"/>
                </a:solidFill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Arial" panose="020B0604020202020204" pitchFamily="34" charset="0"/>
              </a:rPr>
              <a:t>项目展示</a:t>
            </a: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6B7C0333-060E-4886-A52E-AE7A0634489A}"/>
              </a:ext>
            </a:extLst>
          </p:cNvPr>
          <p:cNvSpPr/>
          <p:nvPr/>
        </p:nvSpPr>
        <p:spPr>
          <a:xfrm>
            <a:off x="2880372" y="2597634"/>
            <a:ext cx="1668768" cy="1663076"/>
          </a:xfrm>
          <a:prstGeom prst="ellipse">
            <a:avLst/>
          </a:prstGeom>
          <a:solidFill>
            <a:srgbClr val="769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6600" noProof="1">
                <a:latin typeface="方正细谭黑简体" panose="02000000000000000000" pitchFamily="2" charset="-122"/>
                <a:ea typeface="方正细谭黑简体" panose="02000000000000000000" pitchFamily="2" charset="-122"/>
              </a:rPr>
              <a:t>壹</a:t>
            </a:r>
          </a:p>
        </p:txBody>
      </p:sp>
    </p:spTree>
    <p:extLst>
      <p:ext uri="{BB962C8B-B14F-4D97-AF65-F5344CB8AC3E}">
        <p14:creationId xmlns:p14="http://schemas.microsoft.com/office/powerpoint/2010/main" val="751631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" dur="75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9" presetID="2" presetClass="entr" presetSubtype="8" fill="hold" grpId="0" nodeType="afterEffect" p14:presetBounceEnd="50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667">
                                          <p:cBhvr additive="base">
                                            <p:cTn id="11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667">
                                          <p:cBhvr additive="base">
                                            <p:cTn id="12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4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6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8" presetID="23" presetClass="entr" presetSubtype="3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  <p:bldP spid="16" grpId="0"/>
          <p:bldP spid="19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" dur="75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9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4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6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8" presetID="23" presetClass="entr" presetSubtype="3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  <p:bldP spid="16" grpId="0"/>
          <p:bldP spid="19" grpId="0" animBg="1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2516CA13-5319-465D-A8F0-3E4BAFA63EED}"/>
              </a:ext>
            </a:extLst>
          </p:cNvPr>
          <p:cNvGrpSpPr/>
          <p:nvPr/>
        </p:nvGrpSpPr>
        <p:grpSpPr>
          <a:xfrm>
            <a:off x="677667" y="831476"/>
            <a:ext cx="3255323" cy="563925"/>
            <a:chOff x="744342" y="709010"/>
            <a:chExt cx="3255323" cy="563925"/>
          </a:xfrm>
        </p:grpSpPr>
        <p:sp>
          <p:nvSpPr>
            <p:cNvPr id="8" name="TextBox 8">
              <a:extLst>
                <a:ext uri="{FF2B5EF4-FFF2-40B4-BE49-F238E27FC236}">
                  <a16:creationId xmlns:a16="http://schemas.microsoft.com/office/drawing/2014/main" id="{619A1841-B9D5-454E-A319-0F0D57DAF8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4342" y="709010"/>
              <a:ext cx="3255323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algn="ctr" eaLnBrk="1" hangingPunct="1"/>
              <a:r>
                <a:rPr lang="zh-CN" altLang="en-US" sz="3200" dirty="0">
                  <a:solidFill>
                    <a:srgbClr val="769867"/>
                  </a:solidFill>
                  <a:latin typeface="方正细谭黑简体" panose="02000000000000000000" pitchFamily="2" charset="-122"/>
                  <a:ea typeface="方正细谭黑简体" panose="02000000000000000000" pitchFamily="2" charset="-122"/>
                  <a:sym typeface="Arial" panose="020B0604020202020204" pitchFamily="34" charset="0"/>
                </a:rPr>
                <a:t>效果展示</a:t>
              </a:r>
            </a:p>
          </p:txBody>
        </p:sp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86F56E26-EAC7-48F1-AD22-0A3DF7A26EDD}"/>
                </a:ext>
              </a:extLst>
            </p:cNvPr>
            <p:cNvCxnSpPr/>
            <p:nvPr/>
          </p:nvCxnSpPr>
          <p:spPr>
            <a:xfrm>
              <a:off x="881512" y="1272935"/>
              <a:ext cx="2846717" cy="0"/>
            </a:xfrm>
            <a:prstGeom prst="line">
              <a:avLst/>
            </a:prstGeom>
            <a:ln>
              <a:solidFill>
                <a:srgbClr val="76986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C449F9D6-F78E-41F6-B6F0-94043BE587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1972" y="1323919"/>
            <a:ext cx="9484822" cy="4860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572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8">
            <a:extLst>
              <a:ext uri="{FF2B5EF4-FFF2-40B4-BE49-F238E27FC236}">
                <a16:creationId xmlns:a16="http://schemas.microsoft.com/office/drawing/2014/main" id="{B0319580-1FAE-4E60-9125-D1F1FE7CEF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667" y="831476"/>
            <a:ext cx="325532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 eaLnBrk="1" hangingPunct="1"/>
            <a:r>
              <a:rPr lang="zh-CN" altLang="en-US" sz="3200" dirty="0">
                <a:solidFill>
                  <a:srgbClr val="769867"/>
                </a:solidFill>
                <a:latin typeface="方正细谭黑简体" panose="02000000000000000000" pitchFamily="2" charset="-122"/>
                <a:ea typeface="方正细谭黑简体" panose="02000000000000000000" pitchFamily="2" charset="-122"/>
                <a:sym typeface="Arial" panose="020B0604020202020204" pitchFamily="34" charset="0"/>
              </a:rPr>
              <a:t>效果展示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01DE25E7-D4EB-4179-8AAD-CDC9E8144BD8}"/>
              </a:ext>
            </a:extLst>
          </p:cNvPr>
          <p:cNvCxnSpPr/>
          <p:nvPr/>
        </p:nvCxnSpPr>
        <p:spPr>
          <a:xfrm>
            <a:off x="856401" y="1420339"/>
            <a:ext cx="2846717" cy="0"/>
          </a:xfrm>
          <a:prstGeom prst="line">
            <a:avLst/>
          </a:prstGeom>
          <a:ln>
            <a:solidFill>
              <a:srgbClr val="7698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>
            <a:extLst>
              <a:ext uri="{FF2B5EF4-FFF2-40B4-BE49-F238E27FC236}">
                <a16:creationId xmlns:a16="http://schemas.microsoft.com/office/drawing/2014/main" id="{60D17930-31F6-431C-987D-07F16BC41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126" y="1420339"/>
            <a:ext cx="9574801" cy="482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346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70C4243F-786B-4554-A81C-5285C7B2E9B4}"/>
              </a:ext>
            </a:extLst>
          </p:cNvPr>
          <p:cNvGrpSpPr/>
          <p:nvPr/>
        </p:nvGrpSpPr>
        <p:grpSpPr>
          <a:xfrm>
            <a:off x="677667" y="831476"/>
            <a:ext cx="3255323" cy="563925"/>
            <a:chOff x="744342" y="709010"/>
            <a:chExt cx="3255323" cy="563925"/>
          </a:xfrm>
        </p:grpSpPr>
        <p:sp>
          <p:nvSpPr>
            <p:cNvPr id="4" name="TextBox 8">
              <a:extLst>
                <a:ext uri="{FF2B5EF4-FFF2-40B4-BE49-F238E27FC236}">
                  <a16:creationId xmlns:a16="http://schemas.microsoft.com/office/drawing/2014/main" id="{226FD0E7-53E5-4C3E-A122-F6B21A3B2D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4342" y="709010"/>
              <a:ext cx="3255323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algn="ctr" eaLnBrk="1" hangingPunct="1"/>
              <a:r>
                <a:rPr lang="zh-CN" altLang="en-US" sz="3200" dirty="0">
                  <a:solidFill>
                    <a:srgbClr val="769867"/>
                  </a:solidFill>
                  <a:latin typeface="方正细谭黑简体" panose="02000000000000000000" pitchFamily="2" charset="-122"/>
                  <a:ea typeface="方正细谭黑简体" panose="02000000000000000000" pitchFamily="2" charset="-122"/>
                  <a:sym typeface="Arial" panose="020B0604020202020204" pitchFamily="34" charset="0"/>
                </a:rPr>
                <a:t>效果展示</a:t>
              </a:r>
            </a:p>
          </p:txBody>
        </p:sp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B2607718-952A-4C1B-BCA9-54E61222CABC}"/>
                </a:ext>
              </a:extLst>
            </p:cNvPr>
            <p:cNvCxnSpPr/>
            <p:nvPr/>
          </p:nvCxnSpPr>
          <p:spPr>
            <a:xfrm>
              <a:off x="881512" y="1272935"/>
              <a:ext cx="2846717" cy="0"/>
            </a:xfrm>
            <a:prstGeom prst="line">
              <a:avLst/>
            </a:prstGeom>
            <a:ln>
              <a:solidFill>
                <a:srgbClr val="76986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8CDE6432-469B-44FA-9DD9-BA6F0E973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837" y="1395401"/>
            <a:ext cx="10282845" cy="4928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835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D9EBA4CF-147A-40C1-BF1F-96780E47EB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0"/>
            <a:ext cx="12190413" cy="6857107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9C90E54D-086A-4B90-B749-95CB2AA62271}"/>
              </a:ext>
            </a:extLst>
          </p:cNvPr>
          <p:cNvSpPr/>
          <p:nvPr/>
        </p:nvSpPr>
        <p:spPr>
          <a:xfrm rot="10800000" flipH="1">
            <a:off x="4944504" y="1869625"/>
            <a:ext cx="45719" cy="3119093"/>
          </a:xfrm>
          <a:prstGeom prst="rect">
            <a:avLst/>
          </a:prstGeom>
          <a:solidFill>
            <a:srgbClr val="769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E9639E"/>
              </a:solidFill>
              <a:latin typeface="方正细谭黑简体" panose="02000000000000000000" pitchFamily="2" charset="-122"/>
              <a:ea typeface="方正细谭黑简体" panose="02000000000000000000" pitchFamily="2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F531010-F48F-47A0-B46E-B403298D8286}"/>
              </a:ext>
            </a:extLst>
          </p:cNvPr>
          <p:cNvSpPr/>
          <p:nvPr/>
        </p:nvSpPr>
        <p:spPr>
          <a:xfrm>
            <a:off x="5267863" y="3056224"/>
            <a:ext cx="3864656" cy="7458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 eaLnBrk="1" hangingPunct="1">
              <a:defRPr/>
            </a:pPr>
            <a:r>
              <a:rPr lang="zh-CN" altLang="en-US" sz="4800" noProof="1">
                <a:solidFill>
                  <a:srgbClr val="769867"/>
                </a:solidFill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Arial" panose="020B0604020202020204" pitchFamily="34" charset="0"/>
              </a:rPr>
              <a:t>代码展示</a:t>
            </a: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6B7C0333-060E-4886-A52E-AE7A0634489A}"/>
              </a:ext>
            </a:extLst>
          </p:cNvPr>
          <p:cNvSpPr/>
          <p:nvPr/>
        </p:nvSpPr>
        <p:spPr>
          <a:xfrm>
            <a:off x="2880372" y="2597634"/>
            <a:ext cx="1668768" cy="1663076"/>
          </a:xfrm>
          <a:prstGeom prst="ellipse">
            <a:avLst/>
          </a:prstGeom>
          <a:solidFill>
            <a:srgbClr val="769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6600" noProof="1">
                <a:latin typeface="方正细谭黑简体" panose="02000000000000000000" pitchFamily="2" charset="-122"/>
                <a:ea typeface="方正细谭黑简体" panose="02000000000000000000" pitchFamily="2" charset="-122"/>
              </a:rPr>
              <a:t>贰</a:t>
            </a:r>
          </a:p>
        </p:txBody>
      </p:sp>
    </p:spTree>
    <p:extLst>
      <p:ext uri="{BB962C8B-B14F-4D97-AF65-F5344CB8AC3E}">
        <p14:creationId xmlns:p14="http://schemas.microsoft.com/office/powerpoint/2010/main" val="3910992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" dur="75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9" presetID="2" presetClass="entr" presetSubtype="8" fill="hold" grpId="0" nodeType="afterEffect" p14:presetBounceEnd="50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667">
                                          <p:cBhvr additive="base">
                                            <p:cTn id="11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667">
                                          <p:cBhvr additive="base">
                                            <p:cTn id="12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4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6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8" presetID="23" presetClass="entr" presetSubtype="3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  <p:bldP spid="16" grpId="0"/>
          <p:bldP spid="19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" dur="75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9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4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6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8" presetID="23" presetClass="entr" presetSubtype="3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  <p:bldP spid="16" grpId="0"/>
          <p:bldP spid="19" grpId="0" animBg="1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2516CA13-5319-465D-A8F0-3E4BAFA63EED}"/>
              </a:ext>
            </a:extLst>
          </p:cNvPr>
          <p:cNvGrpSpPr/>
          <p:nvPr/>
        </p:nvGrpSpPr>
        <p:grpSpPr>
          <a:xfrm>
            <a:off x="677667" y="831476"/>
            <a:ext cx="3255323" cy="563925"/>
            <a:chOff x="744342" y="709010"/>
            <a:chExt cx="3255323" cy="563925"/>
          </a:xfrm>
        </p:grpSpPr>
        <p:sp>
          <p:nvSpPr>
            <p:cNvPr id="8" name="TextBox 8">
              <a:extLst>
                <a:ext uri="{FF2B5EF4-FFF2-40B4-BE49-F238E27FC236}">
                  <a16:creationId xmlns:a16="http://schemas.microsoft.com/office/drawing/2014/main" id="{619A1841-B9D5-454E-A319-0F0D57DAF8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4342" y="709010"/>
              <a:ext cx="3255323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algn="ctr" eaLnBrk="1" hangingPunct="1"/>
              <a:r>
                <a:rPr lang="zh-CN" altLang="en-US" sz="3200" dirty="0">
                  <a:solidFill>
                    <a:srgbClr val="769867"/>
                  </a:solidFill>
                  <a:latin typeface="方正细谭黑简体" panose="02000000000000000000" pitchFamily="2" charset="-122"/>
                  <a:ea typeface="方正细谭黑简体" panose="02000000000000000000" pitchFamily="2" charset="-122"/>
                  <a:sym typeface="Arial" panose="020B0604020202020204" pitchFamily="34" charset="0"/>
                </a:rPr>
                <a:t>代码展示</a:t>
              </a:r>
            </a:p>
          </p:txBody>
        </p:sp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86F56E26-EAC7-48F1-AD22-0A3DF7A26EDD}"/>
                </a:ext>
              </a:extLst>
            </p:cNvPr>
            <p:cNvCxnSpPr/>
            <p:nvPr/>
          </p:nvCxnSpPr>
          <p:spPr>
            <a:xfrm>
              <a:off x="881512" y="1272935"/>
              <a:ext cx="2846717" cy="0"/>
            </a:xfrm>
            <a:prstGeom prst="line">
              <a:avLst/>
            </a:prstGeom>
            <a:ln>
              <a:solidFill>
                <a:srgbClr val="76986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374C3405-A19C-4958-AC60-E5615555DF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129" y="1466884"/>
            <a:ext cx="7204269" cy="4411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65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2516CA13-5319-465D-A8F0-3E4BAFA63EED}"/>
              </a:ext>
            </a:extLst>
          </p:cNvPr>
          <p:cNvGrpSpPr/>
          <p:nvPr/>
        </p:nvGrpSpPr>
        <p:grpSpPr>
          <a:xfrm>
            <a:off x="677667" y="831476"/>
            <a:ext cx="3255323" cy="563925"/>
            <a:chOff x="744342" y="709010"/>
            <a:chExt cx="3255323" cy="563925"/>
          </a:xfrm>
        </p:grpSpPr>
        <p:sp>
          <p:nvSpPr>
            <p:cNvPr id="8" name="TextBox 8">
              <a:extLst>
                <a:ext uri="{FF2B5EF4-FFF2-40B4-BE49-F238E27FC236}">
                  <a16:creationId xmlns:a16="http://schemas.microsoft.com/office/drawing/2014/main" id="{619A1841-B9D5-454E-A319-0F0D57DAF8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4342" y="709010"/>
              <a:ext cx="3255323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algn="ctr" eaLnBrk="1" hangingPunct="1"/>
              <a:r>
                <a:rPr lang="zh-CN" altLang="en-US" sz="3200" dirty="0">
                  <a:solidFill>
                    <a:srgbClr val="769867"/>
                  </a:solidFill>
                  <a:latin typeface="方正细谭黑简体" panose="02000000000000000000" pitchFamily="2" charset="-122"/>
                  <a:ea typeface="方正细谭黑简体" panose="02000000000000000000" pitchFamily="2" charset="-122"/>
                  <a:sym typeface="Arial" panose="020B0604020202020204" pitchFamily="34" charset="0"/>
                </a:rPr>
                <a:t>代码展示</a:t>
              </a:r>
            </a:p>
          </p:txBody>
        </p:sp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86F56E26-EAC7-48F1-AD22-0A3DF7A26EDD}"/>
                </a:ext>
              </a:extLst>
            </p:cNvPr>
            <p:cNvCxnSpPr/>
            <p:nvPr/>
          </p:nvCxnSpPr>
          <p:spPr>
            <a:xfrm>
              <a:off x="881512" y="1272935"/>
              <a:ext cx="2846717" cy="0"/>
            </a:xfrm>
            <a:prstGeom prst="line">
              <a:avLst/>
            </a:prstGeom>
            <a:ln>
              <a:solidFill>
                <a:srgbClr val="76986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EFED6CBF-6FED-42A1-8E2D-6C47E74D12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7939" y="831476"/>
            <a:ext cx="6501656" cy="5481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806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TRACKING_SLIDES" val="1"/>
  <p:tag name="GENSWF_OUTPUT_FILE_NAME" val="3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heme/theme1.xml><?xml version="1.0" encoding="utf-8"?>
<a:theme xmlns:a="http://schemas.openxmlformats.org/drawingml/2006/main" name="Office Theme">
  <a:themeElements>
    <a:clrScheme name="炫彩扁平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FBF53"/>
      </a:accent1>
      <a:accent2>
        <a:srgbClr val="F17475"/>
      </a:accent2>
      <a:accent3>
        <a:srgbClr val="01B3C5"/>
      </a:accent3>
      <a:accent4>
        <a:srgbClr val="77448C"/>
      </a:accent4>
      <a:accent5>
        <a:srgbClr val="00AF92"/>
      </a:accent5>
      <a:accent6>
        <a:srgbClr val="C65885"/>
      </a:accent6>
      <a:hlink>
        <a:srgbClr val="FCC79F"/>
      </a:hlink>
      <a:folHlink>
        <a:srgbClr val="869FB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6945</TotalTime>
  <Words>174</Words>
  <Application>Microsoft Office PowerPoint</Application>
  <PresentationFormat>自定义</PresentationFormat>
  <Paragraphs>58</Paragraphs>
  <Slides>13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ITC Avant Garde Std Bk</vt:lpstr>
      <vt:lpstr>Microsoft JhengHei Light</vt:lpstr>
      <vt:lpstr>等线</vt:lpstr>
      <vt:lpstr>方正细谭黑简体</vt:lpstr>
      <vt:lpstr>幼圆</vt:lpstr>
      <vt:lpstr>张海山锐线体简</vt:lpstr>
      <vt:lpstr>Arial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婕蓉 杨</cp:lastModifiedBy>
  <cp:revision>3644</cp:revision>
  <dcterms:created xsi:type="dcterms:W3CDTF">2015-12-01T09:06:39Z</dcterms:created>
  <dcterms:modified xsi:type="dcterms:W3CDTF">2019-04-26T01:50:04Z</dcterms:modified>
</cp:coreProperties>
</file>