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Garet" charset="1" panose="00000000000000000000"/>
      <p:regular r:id="rId7"/>
    </p:embeddedFont>
    <p:embeddedFont>
      <p:font typeface="Tex Gyre Termes" charset="1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4591" y="364473"/>
            <a:ext cx="9902818" cy="6831053"/>
            <a:chOff x="0" y="0"/>
            <a:chExt cx="3548946" cy="24480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48947" cy="2448095"/>
            </a:xfrm>
            <a:custGeom>
              <a:avLst/>
              <a:gdLst/>
              <a:ahLst/>
              <a:cxnLst/>
              <a:rect r="r" b="b" t="t" l="l"/>
              <a:pathLst>
                <a:path h="2448095" w="3548947">
                  <a:moveTo>
                    <a:pt x="0" y="0"/>
                  </a:moveTo>
                  <a:lnTo>
                    <a:pt x="3548947" y="0"/>
                  </a:lnTo>
                  <a:lnTo>
                    <a:pt x="3548947" y="2448095"/>
                  </a:lnTo>
                  <a:lnTo>
                    <a:pt x="0" y="24480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C55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48946" cy="2495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6559200" y="5519500"/>
            <a:ext cx="4276800" cy="2234628"/>
          </a:xfrm>
          <a:custGeom>
            <a:avLst/>
            <a:gdLst/>
            <a:ahLst/>
            <a:cxnLst/>
            <a:rect r="r" b="b" t="t" l="l"/>
            <a:pathLst>
              <a:path h="2234628" w="4276800">
                <a:moveTo>
                  <a:pt x="4276800" y="0"/>
                </a:moveTo>
                <a:lnTo>
                  <a:pt x="0" y="0"/>
                </a:lnTo>
                <a:lnTo>
                  <a:pt x="0" y="2234628"/>
                </a:lnTo>
                <a:lnTo>
                  <a:pt x="4276800" y="2234628"/>
                </a:lnTo>
                <a:lnTo>
                  <a:pt x="4276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7975446" y="2597520"/>
            <a:ext cx="3815290" cy="5112616"/>
          </a:xfrm>
          <a:custGeom>
            <a:avLst/>
            <a:gdLst/>
            <a:ahLst/>
            <a:cxnLst/>
            <a:rect r="r" b="b" t="t" l="l"/>
            <a:pathLst>
              <a:path h="5112616" w="3815290">
                <a:moveTo>
                  <a:pt x="3815290" y="0"/>
                </a:moveTo>
                <a:lnTo>
                  <a:pt x="0" y="0"/>
                </a:lnTo>
                <a:lnTo>
                  <a:pt x="0" y="5112616"/>
                </a:lnTo>
                <a:lnTo>
                  <a:pt x="3815290" y="5112616"/>
                </a:lnTo>
                <a:lnTo>
                  <a:pt x="381529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7473" y="-216000"/>
            <a:ext cx="4276800" cy="2234628"/>
          </a:xfrm>
          <a:custGeom>
            <a:avLst/>
            <a:gdLst/>
            <a:ahLst/>
            <a:cxnLst/>
            <a:rect r="r" b="b" t="t" l="l"/>
            <a:pathLst>
              <a:path h="2234628" w="4276800">
                <a:moveTo>
                  <a:pt x="0" y="2234628"/>
                </a:moveTo>
                <a:lnTo>
                  <a:pt x="4276800" y="2234628"/>
                </a:lnTo>
                <a:lnTo>
                  <a:pt x="4276800" y="0"/>
                </a:lnTo>
                <a:lnTo>
                  <a:pt x="0" y="0"/>
                </a:lnTo>
                <a:lnTo>
                  <a:pt x="0" y="223462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989295" y="-727529"/>
            <a:ext cx="3815290" cy="5112616"/>
          </a:xfrm>
          <a:custGeom>
            <a:avLst/>
            <a:gdLst/>
            <a:ahLst/>
            <a:cxnLst/>
            <a:rect r="r" b="b" t="t" l="l"/>
            <a:pathLst>
              <a:path h="5112616" w="3815290">
                <a:moveTo>
                  <a:pt x="0" y="5112616"/>
                </a:moveTo>
                <a:lnTo>
                  <a:pt x="3815290" y="5112616"/>
                </a:lnTo>
                <a:lnTo>
                  <a:pt x="3815290" y="0"/>
                </a:lnTo>
                <a:lnTo>
                  <a:pt x="0" y="0"/>
                </a:lnTo>
                <a:lnTo>
                  <a:pt x="0" y="5112616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367632" y="756000"/>
            <a:ext cx="1568368" cy="1568368"/>
          </a:xfrm>
          <a:custGeom>
            <a:avLst/>
            <a:gdLst/>
            <a:ahLst/>
            <a:cxnLst/>
            <a:rect r="r" b="b" t="t" l="l"/>
            <a:pathLst>
              <a:path h="1568368" w="1568368">
                <a:moveTo>
                  <a:pt x="0" y="0"/>
                </a:moveTo>
                <a:lnTo>
                  <a:pt x="1568368" y="0"/>
                </a:lnTo>
                <a:lnTo>
                  <a:pt x="1568368" y="1568368"/>
                </a:lnTo>
                <a:lnTo>
                  <a:pt x="0" y="156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756000" y="5235632"/>
            <a:ext cx="1568368" cy="1568368"/>
          </a:xfrm>
          <a:custGeom>
            <a:avLst/>
            <a:gdLst/>
            <a:ahLst/>
            <a:cxnLst/>
            <a:rect r="r" b="b" t="t" l="l"/>
            <a:pathLst>
              <a:path h="1568368" w="1568368">
                <a:moveTo>
                  <a:pt x="1568368" y="1568368"/>
                </a:moveTo>
                <a:lnTo>
                  <a:pt x="0" y="1568368"/>
                </a:lnTo>
                <a:lnTo>
                  <a:pt x="0" y="0"/>
                </a:lnTo>
                <a:lnTo>
                  <a:pt x="1568368" y="0"/>
                </a:lnTo>
                <a:lnTo>
                  <a:pt x="1568368" y="156836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716554" y="6005528"/>
            <a:ext cx="1770141" cy="0"/>
          </a:xfrm>
          <a:prstGeom prst="line">
            <a:avLst/>
          </a:prstGeom>
          <a:ln cap="flat" w="28575">
            <a:solidFill>
              <a:srgbClr val="F4C5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6205305" y="6005528"/>
            <a:ext cx="1770141" cy="0"/>
          </a:xfrm>
          <a:prstGeom prst="line">
            <a:avLst/>
          </a:prstGeom>
          <a:ln cap="flat" w="28575">
            <a:solidFill>
              <a:srgbClr val="F4C55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310760" y="4193660"/>
            <a:ext cx="6070480" cy="187633"/>
          </a:xfrm>
          <a:custGeom>
            <a:avLst/>
            <a:gdLst/>
            <a:ahLst/>
            <a:cxnLst/>
            <a:rect r="r" b="b" t="t" l="l"/>
            <a:pathLst>
              <a:path h="187633" w="6070480">
                <a:moveTo>
                  <a:pt x="0" y="0"/>
                </a:moveTo>
                <a:lnTo>
                  <a:pt x="6070480" y="0"/>
                </a:lnTo>
                <a:lnTo>
                  <a:pt x="6070480" y="187633"/>
                </a:lnTo>
                <a:lnTo>
                  <a:pt x="0" y="1876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21763" y="5377566"/>
            <a:ext cx="1048473" cy="1284500"/>
          </a:xfrm>
          <a:custGeom>
            <a:avLst/>
            <a:gdLst/>
            <a:ahLst/>
            <a:cxnLst/>
            <a:rect r="r" b="b" t="t" l="l"/>
            <a:pathLst>
              <a:path h="1284500" w="1048473">
                <a:moveTo>
                  <a:pt x="0" y="0"/>
                </a:moveTo>
                <a:lnTo>
                  <a:pt x="1048474" y="0"/>
                </a:lnTo>
                <a:lnTo>
                  <a:pt x="1048474" y="1284500"/>
                </a:lnTo>
                <a:lnTo>
                  <a:pt x="0" y="12845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54715" y="4566214"/>
            <a:ext cx="5782569" cy="75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4C55E"/>
                </a:solidFill>
                <a:latin typeface="Garet"/>
                <a:ea typeface="Garet"/>
                <a:cs typeface="Garet"/>
                <a:sym typeface="Garet"/>
              </a:rPr>
              <a:t>In grateful recognition of your hard work, dedication, and invaluable contribution to our education.</a:t>
            </a:r>
          </a:p>
          <a:p>
            <a:pPr algn="ctr">
              <a:lnSpc>
                <a:spcPts val="1540"/>
              </a:lnSpc>
            </a:pPr>
            <a:r>
              <a:rPr lang="en-US" sz="1100">
                <a:solidFill>
                  <a:srgbClr val="F4C55E"/>
                </a:solidFill>
                <a:latin typeface="Garet"/>
                <a:ea typeface="Garet"/>
                <a:cs typeface="Garet"/>
                <a:sym typeface="Garet"/>
              </a:rPr>
              <a:t> Your guidance, encouragement, and continuous support have inspired us to learn, grow, and achieve our goals.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26070" y="2660837"/>
            <a:ext cx="3839860" cy="339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C55E"/>
                </a:solidFill>
                <a:latin typeface="Garet"/>
                <a:ea typeface="Garet"/>
                <a:cs typeface="Garet"/>
                <a:sym typeface="Garet"/>
              </a:rPr>
              <a:t>Proudly Presented 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16554" y="1705937"/>
            <a:ext cx="5258892" cy="48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4C55E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OF APPRECIATION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45534" y="679721"/>
            <a:ext cx="720093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4C55E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CERTIFICATE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DAGy3R83YqU</dc:identifier>
  <dcterms:modified xsi:type="dcterms:W3CDTF">2011-08-01T06:04:30Z</dcterms:modified>
  <cp:revision>1</cp:revision>
  <dc:title>Black and Gold Luxury Elegant Appreciation Certificate</dc:title>
</cp:coreProperties>
</file>