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</p:sldIdLst>
  <p:sldSz cx="9144000" cy="5149850"/>
  <p:notesSz cx="9144000" cy="514985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4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9456" y="0"/>
            <a:ext cx="5273040" cy="5145405"/>
          </a:xfrm>
          <a:custGeom>
            <a:avLst/>
            <a:gdLst/>
            <a:ahLst/>
            <a:cxnLst/>
            <a:rect l="l" t="t" r="r" b="b"/>
            <a:pathLst>
              <a:path w="5273040" h="5145405">
                <a:moveTo>
                  <a:pt x="3894708" y="0"/>
                </a:moveTo>
                <a:lnTo>
                  <a:pt x="9626" y="0"/>
                </a:lnTo>
                <a:lnTo>
                  <a:pt x="0" y="5145021"/>
                </a:lnTo>
                <a:lnTo>
                  <a:pt x="5272658" y="5145021"/>
                </a:lnTo>
                <a:lnTo>
                  <a:pt x="3894708" y="0"/>
                </a:lnTo>
                <a:close/>
              </a:path>
            </a:pathLst>
          </a:custGeom>
          <a:solidFill>
            <a:srgbClr val="000000">
              <a:alpha val="745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5263515" cy="5145405"/>
          </a:xfrm>
          <a:custGeom>
            <a:avLst/>
            <a:gdLst/>
            <a:ahLst/>
            <a:cxnLst/>
            <a:rect l="l" t="t" r="r" b="b"/>
            <a:pathLst>
              <a:path w="5263515" h="5145405">
                <a:moveTo>
                  <a:pt x="3885311" y="0"/>
                </a:moveTo>
                <a:lnTo>
                  <a:pt x="511" y="0"/>
                </a:lnTo>
                <a:lnTo>
                  <a:pt x="0" y="273812"/>
                </a:lnTo>
                <a:lnTo>
                  <a:pt x="0" y="5145021"/>
                </a:lnTo>
                <a:lnTo>
                  <a:pt x="5263261" y="5145021"/>
                </a:lnTo>
                <a:lnTo>
                  <a:pt x="38853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914" y="1110437"/>
            <a:ext cx="3895090" cy="2346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C5C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4914" y="3431235"/>
            <a:ext cx="3484879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9C34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5C5C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5C5C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5C5C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4035" y="131521"/>
            <a:ext cx="2996565" cy="43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5C5C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453" y="2495804"/>
            <a:ext cx="8083092" cy="1089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03C591-EF0A-4CFD-9982-1A26D32E79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-15875"/>
            <a:ext cx="3962400" cy="1981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4703FD-31FB-4F4A-8E11-B68381D28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4" y="796927"/>
            <a:ext cx="3724979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9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 OPERACIONES  CORTE DEL  1ERO DE JULIO</dc:title>
  <dc:creator>LTORRES</dc:creator>
  <cp:lastModifiedBy>YRIOS</cp:lastModifiedBy>
  <cp:revision>17</cp:revision>
  <dcterms:created xsi:type="dcterms:W3CDTF">2021-10-18T13:38:58Z</dcterms:created>
  <dcterms:modified xsi:type="dcterms:W3CDTF">2022-06-08T14:13:24Z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2021-10-18T00:00:00Z</vt:filetime>
  </property>
</Properties>
</file>