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1003ED-99B1-4936-8D8E-01CBB2E7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194" y="746932"/>
            <a:ext cx="2549563" cy="11429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2A8E3E-B381-43B4-B763-BB48144F97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6" t="15523" r="4459" b="19657"/>
          <a:stretch/>
        </p:blipFill>
        <p:spPr>
          <a:xfrm>
            <a:off x="1210465" y="746932"/>
            <a:ext cx="2960700" cy="1430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ABEFDF0-5F61-437F-8BDB-5388F6F9F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996" y="2387616"/>
            <a:ext cx="1796004" cy="635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CE3EC51-B8BE-4C20-B32F-E19201031633}"/>
              </a:ext>
            </a:extLst>
          </p:cNvPr>
          <p:cNvSpPr txBox="1"/>
          <p:nvPr/>
        </p:nvSpPr>
        <p:spPr>
          <a:xfrm>
            <a:off x="2952972" y="3835385"/>
            <a:ext cx="469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Dpto. Sistemas</a:t>
            </a:r>
          </a:p>
        </p:txBody>
      </p:sp>
    </p:spTree>
    <p:extLst>
      <p:ext uri="{BB962C8B-B14F-4D97-AF65-F5344CB8AC3E}">
        <p14:creationId xmlns:p14="http://schemas.microsoft.com/office/powerpoint/2010/main" val="117778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18E18EE-EE27-4DBF-9967-5DEFBB2113D3}"/>
              </a:ext>
            </a:extLst>
          </p:cNvPr>
          <p:cNvSpPr txBox="1"/>
          <p:nvPr/>
        </p:nvSpPr>
        <p:spPr>
          <a:xfrm>
            <a:off x="2420473" y="135799"/>
            <a:ext cx="465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VIAJES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3F33FFB-783E-4392-AEC9-B76D059E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523" y="6223000"/>
            <a:ext cx="1796004" cy="635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D4852D5-6226-40A1-8012-B3AC4A6E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6" y="5706934"/>
            <a:ext cx="2533223" cy="1312433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EC2D6DB9-11BC-4F00-96C8-80DB96327F6B}"/>
              </a:ext>
            </a:extLst>
          </p:cNvPr>
          <p:cNvSpPr txBox="1"/>
          <p:nvPr/>
        </p:nvSpPr>
        <p:spPr>
          <a:xfrm>
            <a:off x="-75311" y="2385046"/>
            <a:ext cx="465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ORIGEN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48C2E0-660E-4CF3-B2C6-5FD02839ADF9}"/>
              </a:ext>
            </a:extLst>
          </p:cNvPr>
          <p:cNvSpPr txBox="1"/>
          <p:nvPr/>
        </p:nvSpPr>
        <p:spPr>
          <a:xfrm>
            <a:off x="5241558" y="2438832"/>
            <a:ext cx="465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DESTINO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F7AD9C5E-0BBE-47FB-95F1-56A58A95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837" y="788836"/>
            <a:ext cx="3663181" cy="147720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9E9420A4-A23B-40DC-A6C2-56E43D5DD52E}"/>
              </a:ext>
            </a:extLst>
          </p:cNvPr>
          <p:cNvSpPr txBox="1"/>
          <p:nvPr/>
        </p:nvSpPr>
        <p:spPr>
          <a:xfrm>
            <a:off x="494754" y="3490717"/>
            <a:ext cx="1247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ENTRADA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6BF5008-BC28-48CB-88CC-212E2EAA6B4A}"/>
              </a:ext>
            </a:extLst>
          </p:cNvPr>
          <p:cNvSpPr txBox="1"/>
          <p:nvPr/>
        </p:nvSpPr>
        <p:spPr>
          <a:xfrm>
            <a:off x="2828125" y="3528762"/>
            <a:ext cx="1247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SALIDA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43F17D1-7750-4180-9E6F-C7E50A4ACAEF}"/>
              </a:ext>
            </a:extLst>
          </p:cNvPr>
          <p:cNvCxnSpPr>
            <a:cxnSpLocks/>
          </p:cNvCxnSpPr>
          <p:nvPr/>
        </p:nvCxnSpPr>
        <p:spPr>
          <a:xfrm flipH="1">
            <a:off x="6583680" y="2865053"/>
            <a:ext cx="215885" cy="66370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alendario y reloj. ilustración del vector. Ilustración de expectativa -  23784484">
            <a:extLst>
              <a:ext uri="{FF2B5EF4-FFF2-40B4-BE49-F238E27FC236}">
                <a16:creationId xmlns:a16="http://schemas.microsoft.com/office/drawing/2014/main" id="{7ECFC858-C7D5-4D00-BC7A-03A5AA66D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2"/>
          <a:stretch/>
        </p:blipFill>
        <p:spPr bwMode="auto">
          <a:xfrm>
            <a:off x="387276" y="3901751"/>
            <a:ext cx="1876263" cy="18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alendario y reloj. ilustración del vector. Ilustración de expectativa -  23784484">
            <a:extLst>
              <a:ext uri="{FF2B5EF4-FFF2-40B4-BE49-F238E27FC236}">
                <a16:creationId xmlns:a16="http://schemas.microsoft.com/office/drawing/2014/main" id="{6FBECAF8-AA8B-4555-95EC-23D256FA2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2"/>
          <a:stretch/>
        </p:blipFill>
        <p:spPr bwMode="auto">
          <a:xfrm>
            <a:off x="2807697" y="3901750"/>
            <a:ext cx="1876263" cy="18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5DF9A880-D617-4450-99F3-0470D61DEBCC}"/>
              </a:ext>
            </a:extLst>
          </p:cNvPr>
          <p:cNvSpPr txBox="1"/>
          <p:nvPr/>
        </p:nvSpPr>
        <p:spPr>
          <a:xfrm>
            <a:off x="5767788" y="3567811"/>
            <a:ext cx="1247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ENTRADA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D3713E1-44DF-4266-B58F-B06E224AAC71}"/>
              </a:ext>
            </a:extLst>
          </p:cNvPr>
          <p:cNvSpPr txBox="1"/>
          <p:nvPr/>
        </p:nvSpPr>
        <p:spPr>
          <a:xfrm>
            <a:off x="8101159" y="3605856"/>
            <a:ext cx="1247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SALIDA</a:t>
            </a:r>
          </a:p>
        </p:txBody>
      </p:sp>
      <p:pic>
        <p:nvPicPr>
          <p:cNvPr id="41" name="Picture 2" descr="Calendario y reloj. ilustración del vector. Ilustración de expectativa -  23784484">
            <a:extLst>
              <a:ext uri="{FF2B5EF4-FFF2-40B4-BE49-F238E27FC236}">
                <a16:creationId xmlns:a16="http://schemas.microsoft.com/office/drawing/2014/main" id="{FBC6D01C-677D-49A8-8A19-04205B3290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2"/>
          <a:stretch/>
        </p:blipFill>
        <p:spPr bwMode="auto">
          <a:xfrm>
            <a:off x="5660310" y="3978845"/>
            <a:ext cx="1876263" cy="18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lendario y reloj. ilustración del vector. Ilustración de expectativa -  23784484">
            <a:extLst>
              <a:ext uri="{FF2B5EF4-FFF2-40B4-BE49-F238E27FC236}">
                <a16:creationId xmlns:a16="http://schemas.microsoft.com/office/drawing/2014/main" id="{EE4B9CBC-E5F3-438F-8B61-903FC32A0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2"/>
          <a:stretch/>
        </p:blipFill>
        <p:spPr bwMode="auto">
          <a:xfrm>
            <a:off x="8080731" y="3978844"/>
            <a:ext cx="1876263" cy="18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F3F9F3C-9513-4D8F-81B5-FF4391725F19}"/>
              </a:ext>
            </a:extLst>
          </p:cNvPr>
          <p:cNvCxnSpPr>
            <a:cxnSpLocks/>
          </p:cNvCxnSpPr>
          <p:nvPr/>
        </p:nvCxnSpPr>
        <p:spPr>
          <a:xfrm>
            <a:off x="8292083" y="2865053"/>
            <a:ext cx="292519" cy="67481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BFDB2C79-4A54-4378-8AD7-648C4304DE61}"/>
              </a:ext>
            </a:extLst>
          </p:cNvPr>
          <p:cNvCxnSpPr>
            <a:cxnSpLocks/>
          </p:cNvCxnSpPr>
          <p:nvPr/>
        </p:nvCxnSpPr>
        <p:spPr>
          <a:xfrm flipH="1">
            <a:off x="1419472" y="2792921"/>
            <a:ext cx="234415" cy="68934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BB4C70BC-9A6A-40D5-8342-FE55A6EEE2BD}"/>
              </a:ext>
            </a:extLst>
          </p:cNvPr>
          <p:cNvCxnSpPr>
            <a:cxnSpLocks/>
          </p:cNvCxnSpPr>
          <p:nvPr/>
        </p:nvCxnSpPr>
        <p:spPr>
          <a:xfrm>
            <a:off x="2876877" y="2823432"/>
            <a:ext cx="292519" cy="67481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11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18E18EE-EE27-4DBF-9967-5DEFBB2113D3}"/>
              </a:ext>
            </a:extLst>
          </p:cNvPr>
          <p:cNvSpPr txBox="1"/>
          <p:nvPr/>
        </p:nvSpPr>
        <p:spPr>
          <a:xfrm>
            <a:off x="2420473" y="135799"/>
            <a:ext cx="465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VIAJES ANIDADOS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3F33FFB-783E-4392-AEC9-B76D059E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523" y="6223000"/>
            <a:ext cx="1796004" cy="635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D4852D5-6226-40A1-8012-B3AC4A6E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6" y="5706934"/>
            <a:ext cx="2533223" cy="1312433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EC2D6DB9-11BC-4F00-96C8-80DB96327F6B}"/>
              </a:ext>
            </a:extLst>
          </p:cNvPr>
          <p:cNvSpPr txBox="1"/>
          <p:nvPr/>
        </p:nvSpPr>
        <p:spPr>
          <a:xfrm>
            <a:off x="333349" y="736135"/>
            <a:ext cx="297886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ORIGEN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48C2E0-660E-4CF3-B2C6-5FD02839ADF9}"/>
              </a:ext>
            </a:extLst>
          </p:cNvPr>
          <p:cNvSpPr txBox="1"/>
          <p:nvPr/>
        </p:nvSpPr>
        <p:spPr>
          <a:xfrm>
            <a:off x="6267316" y="746892"/>
            <a:ext cx="3418349" cy="47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DESTINO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F7AD9C5E-0BBE-47FB-95F1-56A58A95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519" y="593298"/>
            <a:ext cx="2739811" cy="110485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9E9420A4-A23B-40DC-A6C2-56E43D5DD52E}"/>
              </a:ext>
            </a:extLst>
          </p:cNvPr>
          <p:cNvSpPr txBox="1"/>
          <p:nvPr/>
        </p:nvSpPr>
        <p:spPr>
          <a:xfrm>
            <a:off x="362967" y="1505096"/>
            <a:ext cx="1247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ENTRADA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6BF5008-BC28-48CB-88CC-212E2EAA6B4A}"/>
              </a:ext>
            </a:extLst>
          </p:cNvPr>
          <p:cNvSpPr txBox="1"/>
          <p:nvPr/>
        </p:nvSpPr>
        <p:spPr>
          <a:xfrm>
            <a:off x="1899565" y="1510893"/>
            <a:ext cx="1247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SALIDA</a:t>
            </a:r>
          </a:p>
        </p:txBody>
      </p:sp>
      <p:pic>
        <p:nvPicPr>
          <p:cNvPr id="1026" name="Picture 2" descr="Calendario y reloj. ilustración del vector. Ilustración de expectativa -  23784484">
            <a:extLst>
              <a:ext uri="{FF2B5EF4-FFF2-40B4-BE49-F238E27FC236}">
                <a16:creationId xmlns:a16="http://schemas.microsoft.com/office/drawing/2014/main" id="{7ECFC858-C7D5-4D00-BC7A-03A5AA66D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2"/>
          <a:stretch/>
        </p:blipFill>
        <p:spPr bwMode="auto">
          <a:xfrm>
            <a:off x="528312" y="1759999"/>
            <a:ext cx="1247889" cy="120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alendario y reloj. ilustración del vector. Ilustración de expectativa -  23784484">
            <a:extLst>
              <a:ext uri="{FF2B5EF4-FFF2-40B4-BE49-F238E27FC236}">
                <a16:creationId xmlns:a16="http://schemas.microsoft.com/office/drawing/2014/main" id="{6FBECAF8-AA8B-4555-95EC-23D256FA2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2"/>
          <a:stretch/>
        </p:blipFill>
        <p:spPr bwMode="auto">
          <a:xfrm>
            <a:off x="2122481" y="1818398"/>
            <a:ext cx="1068004" cy="11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BFDB2C79-4A54-4378-8AD7-648C4304DE61}"/>
              </a:ext>
            </a:extLst>
          </p:cNvPr>
          <p:cNvCxnSpPr>
            <a:cxnSpLocks/>
          </p:cNvCxnSpPr>
          <p:nvPr/>
        </p:nvCxnSpPr>
        <p:spPr>
          <a:xfrm>
            <a:off x="1086133" y="1145724"/>
            <a:ext cx="0" cy="31501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5A0748D-D5D4-461F-8475-C33C2C2EF757}"/>
              </a:ext>
            </a:extLst>
          </p:cNvPr>
          <p:cNvCxnSpPr>
            <a:cxnSpLocks/>
          </p:cNvCxnSpPr>
          <p:nvPr/>
        </p:nvCxnSpPr>
        <p:spPr>
          <a:xfrm>
            <a:off x="2561724" y="1136755"/>
            <a:ext cx="0" cy="31501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4FA110B-40E5-4AA8-907F-56498ED4EBDF}"/>
              </a:ext>
            </a:extLst>
          </p:cNvPr>
          <p:cNvSpPr txBox="1"/>
          <p:nvPr/>
        </p:nvSpPr>
        <p:spPr>
          <a:xfrm>
            <a:off x="6496602" y="1560674"/>
            <a:ext cx="1247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ENTRADA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758D2FC-B412-43B9-B553-1DD59A5DC16A}"/>
              </a:ext>
            </a:extLst>
          </p:cNvPr>
          <p:cNvSpPr txBox="1"/>
          <p:nvPr/>
        </p:nvSpPr>
        <p:spPr>
          <a:xfrm>
            <a:off x="8033200" y="1555713"/>
            <a:ext cx="1247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SALIDA</a:t>
            </a:r>
          </a:p>
        </p:txBody>
      </p:sp>
      <p:pic>
        <p:nvPicPr>
          <p:cNvPr id="30" name="Picture 2" descr="Calendario y reloj. ilustración del vector. Ilustración de expectativa -  23784484">
            <a:extLst>
              <a:ext uri="{FF2B5EF4-FFF2-40B4-BE49-F238E27FC236}">
                <a16:creationId xmlns:a16="http://schemas.microsoft.com/office/drawing/2014/main" id="{4EACE169-4A57-47AA-80A1-B13FE393A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2"/>
          <a:stretch/>
        </p:blipFill>
        <p:spPr bwMode="auto">
          <a:xfrm>
            <a:off x="6661947" y="1804819"/>
            <a:ext cx="1247889" cy="120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alendario y reloj. ilustración del vector. Ilustración de expectativa -  23784484">
            <a:extLst>
              <a:ext uri="{FF2B5EF4-FFF2-40B4-BE49-F238E27FC236}">
                <a16:creationId xmlns:a16="http://schemas.microsoft.com/office/drawing/2014/main" id="{550E4E96-107D-4B6A-8657-489661B71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2"/>
          <a:stretch/>
        </p:blipFill>
        <p:spPr bwMode="auto">
          <a:xfrm>
            <a:off x="8256116" y="1863218"/>
            <a:ext cx="1068004" cy="11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B5CACA9-DB51-4443-9085-7825E3888B3A}"/>
              </a:ext>
            </a:extLst>
          </p:cNvPr>
          <p:cNvCxnSpPr>
            <a:cxnSpLocks/>
          </p:cNvCxnSpPr>
          <p:nvPr/>
        </p:nvCxnSpPr>
        <p:spPr>
          <a:xfrm>
            <a:off x="7219768" y="1190544"/>
            <a:ext cx="0" cy="31501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627A7FC-D0D9-4AE0-83BB-7534EDED2117}"/>
              </a:ext>
            </a:extLst>
          </p:cNvPr>
          <p:cNvCxnSpPr>
            <a:cxnSpLocks/>
          </p:cNvCxnSpPr>
          <p:nvPr/>
        </p:nvCxnSpPr>
        <p:spPr>
          <a:xfrm>
            <a:off x="8695359" y="1181575"/>
            <a:ext cx="0" cy="31501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966BCB0-A38C-4535-A4F3-93F16CB3F819}"/>
              </a:ext>
            </a:extLst>
          </p:cNvPr>
          <p:cNvSpPr txBox="1"/>
          <p:nvPr/>
        </p:nvSpPr>
        <p:spPr>
          <a:xfrm>
            <a:off x="474991" y="3653241"/>
            <a:ext cx="297886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ORIGEN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0986977-BBB3-4B6F-BC25-D60E3F476C37}"/>
              </a:ext>
            </a:extLst>
          </p:cNvPr>
          <p:cNvSpPr txBox="1"/>
          <p:nvPr/>
        </p:nvSpPr>
        <p:spPr>
          <a:xfrm>
            <a:off x="6419716" y="3653240"/>
            <a:ext cx="3418349" cy="47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2778235-9F3C-467D-9FA4-08337A932EDF}"/>
              </a:ext>
            </a:extLst>
          </p:cNvPr>
          <p:cNvSpPr txBox="1"/>
          <p:nvPr/>
        </p:nvSpPr>
        <p:spPr>
          <a:xfrm>
            <a:off x="515367" y="4432959"/>
            <a:ext cx="1247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ENTRADA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2145233-3975-4B40-909F-89BF56D795DB}"/>
              </a:ext>
            </a:extLst>
          </p:cNvPr>
          <p:cNvSpPr txBox="1"/>
          <p:nvPr/>
        </p:nvSpPr>
        <p:spPr>
          <a:xfrm>
            <a:off x="2051965" y="4438757"/>
            <a:ext cx="1247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SALIDA</a:t>
            </a:r>
          </a:p>
        </p:txBody>
      </p:sp>
      <p:pic>
        <p:nvPicPr>
          <p:cNvPr id="47" name="Picture 2" descr="Calendario y reloj. ilustración del vector. Ilustración de expectativa -  23784484">
            <a:extLst>
              <a:ext uri="{FF2B5EF4-FFF2-40B4-BE49-F238E27FC236}">
                <a16:creationId xmlns:a16="http://schemas.microsoft.com/office/drawing/2014/main" id="{7C91C10F-9CC1-4138-ACA9-9198C6109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2"/>
          <a:stretch/>
        </p:blipFill>
        <p:spPr bwMode="auto">
          <a:xfrm>
            <a:off x="680712" y="4687863"/>
            <a:ext cx="1247889" cy="120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alendario y reloj. ilustración del vector. Ilustración de expectativa -  23784484">
            <a:extLst>
              <a:ext uri="{FF2B5EF4-FFF2-40B4-BE49-F238E27FC236}">
                <a16:creationId xmlns:a16="http://schemas.microsoft.com/office/drawing/2014/main" id="{5B7C150A-8598-4DE3-9005-37647B826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2"/>
          <a:stretch/>
        </p:blipFill>
        <p:spPr bwMode="auto">
          <a:xfrm>
            <a:off x="2274881" y="4746262"/>
            <a:ext cx="1068004" cy="11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F7F803D-E922-4CD2-BDE1-4B4FD2E5FEF6}"/>
              </a:ext>
            </a:extLst>
          </p:cNvPr>
          <p:cNvCxnSpPr>
            <a:cxnSpLocks/>
          </p:cNvCxnSpPr>
          <p:nvPr/>
        </p:nvCxnSpPr>
        <p:spPr>
          <a:xfrm>
            <a:off x="1238533" y="4073588"/>
            <a:ext cx="0" cy="31501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1A89A8FF-11B6-4C09-81FD-F992D74D1BBB}"/>
              </a:ext>
            </a:extLst>
          </p:cNvPr>
          <p:cNvCxnSpPr>
            <a:cxnSpLocks/>
          </p:cNvCxnSpPr>
          <p:nvPr/>
        </p:nvCxnSpPr>
        <p:spPr>
          <a:xfrm>
            <a:off x="2714124" y="4064619"/>
            <a:ext cx="0" cy="31501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4807DAE-26AA-42E5-984E-1A0050E65C32}"/>
              </a:ext>
            </a:extLst>
          </p:cNvPr>
          <p:cNvSpPr txBox="1"/>
          <p:nvPr/>
        </p:nvSpPr>
        <p:spPr>
          <a:xfrm>
            <a:off x="6649002" y="4488538"/>
            <a:ext cx="1247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ENTRADA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3B11E09-328F-4EFA-AD82-3E84A52660FB}"/>
              </a:ext>
            </a:extLst>
          </p:cNvPr>
          <p:cNvSpPr txBox="1"/>
          <p:nvPr/>
        </p:nvSpPr>
        <p:spPr>
          <a:xfrm>
            <a:off x="8185600" y="4483577"/>
            <a:ext cx="1247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SALIDA</a:t>
            </a:r>
          </a:p>
        </p:txBody>
      </p:sp>
      <p:pic>
        <p:nvPicPr>
          <p:cNvPr id="55" name="Picture 2" descr="Calendario y reloj. ilustración del vector. Ilustración de expectativa -  23784484">
            <a:extLst>
              <a:ext uri="{FF2B5EF4-FFF2-40B4-BE49-F238E27FC236}">
                <a16:creationId xmlns:a16="http://schemas.microsoft.com/office/drawing/2014/main" id="{B1A5A4EB-E7C2-48E1-B1E9-0CC07A9D2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2"/>
          <a:stretch/>
        </p:blipFill>
        <p:spPr bwMode="auto">
          <a:xfrm>
            <a:off x="6814347" y="4732683"/>
            <a:ext cx="1247889" cy="120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alendario y reloj. ilustración del vector. Ilustración de expectativa -  23784484">
            <a:extLst>
              <a:ext uri="{FF2B5EF4-FFF2-40B4-BE49-F238E27FC236}">
                <a16:creationId xmlns:a16="http://schemas.microsoft.com/office/drawing/2014/main" id="{6F7A55CF-C97D-4432-9551-86CFFDF36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2"/>
          <a:stretch/>
        </p:blipFill>
        <p:spPr bwMode="auto">
          <a:xfrm>
            <a:off x="8408516" y="4791082"/>
            <a:ext cx="1068004" cy="11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57CEE16-2ACB-44A9-95B3-82453946600F}"/>
              </a:ext>
            </a:extLst>
          </p:cNvPr>
          <p:cNvCxnSpPr>
            <a:cxnSpLocks/>
          </p:cNvCxnSpPr>
          <p:nvPr/>
        </p:nvCxnSpPr>
        <p:spPr>
          <a:xfrm>
            <a:off x="7372168" y="4118408"/>
            <a:ext cx="0" cy="31501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D71B483E-5829-4374-AF26-F2DD85B31012}"/>
              </a:ext>
            </a:extLst>
          </p:cNvPr>
          <p:cNvCxnSpPr>
            <a:cxnSpLocks/>
          </p:cNvCxnSpPr>
          <p:nvPr/>
        </p:nvCxnSpPr>
        <p:spPr>
          <a:xfrm>
            <a:off x="8847759" y="4109439"/>
            <a:ext cx="0" cy="31501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7139A4A4-8B15-49A0-B52D-A41BA4A3051E}"/>
              </a:ext>
            </a:extLst>
          </p:cNvPr>
          <p:cNvSpPr/>
          <p:nvPr/>
        </p:nvSpPr>
        <p:spPr>
          <a:xfrm>
            <a:off x="1022799" y="4305918"/>
            <a:ext cx="1827192" cy="1656115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8944CE09-F728-4C94-A94A-569AF1A64307}"/>
              </a:ext>
            </a:extLst>
          </p:cNvPr>
          <p:cNvCxnSpPr>
            <a:cxnSpLocks/>
            <a:stCxn id="30" idx="2"/>
            <a:endCxn id="45" idx="0"/>
          </p:cNvCxnSpPr>
          <p:nvPr/>
        </p:nvCxnSpPr>
        <p:spPr>
          <a:xfrm rot="5400000">
            <a:off x="3498839" y="645906"/>
            <a:ext cx="1427526" cy="6146581"/>
          </a:xfrm>
          <a:prstGeom prst="bentConnector3">
            <a:avLst>
              <a:gd name="adj1" fmla="val 20610"/>
            </a:avLst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80441FE8-E048-4D84-9AC7-94D38008DE02}"/>
              </a:ext>
            </a:extLst>
          </p:cNvPr>
          <p:cNvCxnSpPr>
            <a:cxnSpLocks/>
          </p:cNvCxnSpPr>
          <p:nvPr/>
        </p:nvCxnSpPr>
        <p:spPr>
          <a:xfrm rot="5400000">
            <a:off x="4966851" y="647584"/>
            <a:ext cx="1427526" cy="6146581"/>
          </a:xfrm>
          <a:prstGeom prst="bentConnector3">
            <a:avLst>
              <a:gd name="adj1" fmla="val 35682"/>
            </a:avLst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41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1BDE8D0-82CA-4E4A-8B0D-DCCF6D7FD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13" y="1376839"/>
            <a:ext cx="2549563" cy="11429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8BC66D-4D81-4924-B131-D5139D1DD3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6" t="15523" r="4459" b="19657"/>
          <a:stretch/>
        </p:blipFill>
        <p:spPr>
          <a:xfrm>
            <a:off x="3834548" y="2576803"/>
            <a:ext cx="2960700" cy="1430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BC6EA0-CFB4-4CE7-8119-DD75A8D37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248" y="4195136"/>
            <a:ext cx="2549563" cy="10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26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24</Words>
  <Application>Microsoft Office PowerPoint</Application>
  <PresentationFormat>Panorámica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YRIOS</dc:creator>
  <cp:lastModifiedBy>YRIOS</cp:lastModifiedBy>
  <cp:revision>9</cp:revision>
  <dcterms:created xsi:type="dcterms:W3CDTF">2022-08-30T18:44:43Z</dcterms:created>
  <dcterms:modified xsi:type="dcterms:W3CDTF">2022-08-30T20:10:42Z</dcterms:modified>
</cp:coreProperties>
</file>