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7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565757"/>
    <a:srgbClr val="68D0F7"/>
    <a:srgbClr val="64D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F9FB6-93A3-402A-8B30-D17104340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A01C4-18D7-42ED-AADF-A29412859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67F47-CF56-46BD-9007-B0A6B400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C6D9-2A6E-4A06-961B-FE00A5C1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7D4A7-4F0F-4B69-988D-10EF1CA1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38F7D-4E9A-45ED-9FDD-FC451F71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30F1D2-E733-4188-BB6E-E24C401B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36D85-6C5C-4335-B037-0C1DD9D8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8F07B-6361-40E6-94EF-E3710496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8C854-85C7-41C3-8ED4-3C2A2D9F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4EB7B4-0D06-4BAE-B9D7-AEB8F68A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7144E-A8A0-4F7A-860B-9D600D70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F1A10-E687-401E-97B2-494922B2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E09DA-07C1-4E11-93AE-32CAD183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65E2B-5267-4733-907D-AB6FCEFB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4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E9C62-C191-40B9-8092-7148CD93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F725D-B14A-4AD7-B6F5-4CF10DFF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6595F-6817-42C0-ABDE-CE701DDF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0DF8B-6AF4-435A-9C6F-EB0B423A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D59A-80D9-45A6-B135-7A28A45B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5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F794E-2613-4832-A90B-E134A4EB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EF005-8BFB-4453-9CB4-111D23A8D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A5934-177D-423E-B660-182C507B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37DEC-43E5-4165-B33F-928B90D5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37FBD-1B8C-44BC-BA33-005CE44B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3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4A58D-55F4-415B-B9D2-38FB28D4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75A13-1BFF-4662-A27C-407D6B638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FF020-0C27-455F-AAC8-D04CBF297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64A64-DCB6-401C-9D5E-AE3F5485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26332-A40F-4337-B2F9-AA7E0CA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2F276-6809-4FEA-80D2-759AB4F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EC0C5-D4F5-43C6-94A0-015A64BE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E40A9-3395-4003-B8B5-1D27066A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17AF2-4432-4C05-8964-D2FC3F36F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A72D95-AC91-4773-9C6B-141C4F19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EDD77-1338-4F4F-9D01-5BDF2220A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771E19-F954-4151-81F1-D1F99E34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B7F2B1-456D-4317-AFBD-100FD84F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D8B31-E523-4D6D-909C-386D0265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6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F863-683D-48B9-8B57-23F4A37E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FF91DC-6119-4D87-9601-C6F0321C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E16CA-8DFC-4975-AFEF-5F7DE393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80BB8-FA18-4CCD-8C4A-59F5EF80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E69792-EA02-43FC-A0C7-824EDC22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571508-32E4-4A23-AEBD-A500B6CE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E4FED-7B7D-4AE9-9E56-328A969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5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9F67-59D8-40DE-9E5B-619D9E4D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68D6D-3A8A-46EA-9038-E8B5DC00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02CB70-C8F8-464A-90CB-6F0E1945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83EE55-B693-4DDE-96DA-0768E35A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67B41-FF4D-4214-8043-FF324FF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C4EFE-7572-46AC-93E8-A7A4492C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66C9D-34A7-4FFE-A5DA-6A52D08D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3C32F-A2AC-4B94-8DCC-E45A04F73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198CC-7F49-4BED-987C-2A4CE2FE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9DF09-879E-4CD9-9C2D-70A093BA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6ACD9-3261-4078-A7F3-D57E44BF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47B39-2AEB-4981-85E4-41111C26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6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3BB51B-B775-45D0-A9B4-96A31652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CFF6F-F143-458B-81CE-24AF283D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BE519-32C1-4673-ABA0-3EDF70E7B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0FB9-505B-46C3-8509-BDFC09F76C28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0C5A2-2FEA-4FAC-AD57-2E51E3AD5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3DE67-ECFC-4E97-AD31-515D079B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9754-60A8-407E-B206-DFE8BD2AC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674951" y="2688594"/>
            <a:ext cx="3900900" cy="668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800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주호식당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7528" y="4980879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2015104178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배상현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531086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2015104176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박진형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14F79-3B9B-404A-8DF8-44833842B62C}"/>
              </a:ext>
            </a:extLst>
          </p:cNvPr>
          <p:cNvSpPr txBox="1"/>
          <p:nvPr/>
        </p:nvSpPr>
        <p:spPr>
          <a:xfrm>
            <a:off x="1847528" y="5640845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2015104153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김대철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69FF1-D254-41E8-AADC-DC80058E2898}"/>
              </a:ext>
            </a:extLst>
          </p:cNvPr>
          <p:cNvSpPr txBox="1"/>
          <p:nvPr/>
        </p:nvSpPr>
        <p:spPr>
          <a:xfrm>
            <a:off x="1847528" y="597082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2015104199 </a:t>
            </a:r>
            <a:r>
              <a:rPr lang="ko-KR" altLang="en-US" sz="1200" b="1" dirty="0">
                <a:ln>
                  <a:solidFill>
                    <a:srgbClr val="96A2A8">
                      <a:alpha val="30000"/>
                    </a:srgbClr>
                  </a:solidFill>
                </a:ln>
                <a:solidFill>
                  <a:srgbClr val="96A2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이수인</a:t>
            </a:r>
            <a:endParaRPr lang="en-US" altLang="ko-KR" sz="1200" b="1" dirty="0">
              <a:ln>
                <a:solidFill>
                  <a:srgbClr val="96A2A8">
                    <a:alpha val="30000"/>
                  </a:srgbClr>
                </a:solidFill>
              </a:ln>
              <a:solidFill>
                <a:srgbClr val="96A2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2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D966C7-1A68-4983-A6E8-92A5ED378202}"/>
              </a:ext>
            </a:extLst>
          </p:cNvPr>
          <p:cNvSpPr/>
          <p:nvPr/>
        </p:nvSpPr>
        <p:spPr>
          <a:xfrm>
            <a:off x="251520" y="223163"/>
            <a:ext cx="11555781" cy="57772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81EC06-D658-469C-8C91-10E2943154FB}"/>
              </a:ext>
            </a:extLst>
          </p:cNvPr>
          <p:cNvSpPr/>
          <p:nvPr/>
        </p:nvSpPr>
        <p:spPr>
          <a:xfrm>
            <a:off x="251519" y="359826"/>
            <a:ext cx="11555781" cy="545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13D0397B-2798-4CEB-8C55-B540BDE1BC3A}"/>
              </a:ext>
            </a:extLst>
          </p:cNvPr>
          <p:cNvSpPr/>
          <p:nvPr/>
        </p:nvSpPr>
        <p:spPr>
          <a:xfrm>
            <a:off x="251519" y="359826"/>
            <a:ext cx="618493" cy="545696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7D342-B9EF-4DE4-9AB2-2C71E3FE9FED}"/>
              </a:ext>
            </a:extLst>
          </p:cNvPr>
          <p:cNvSpPr txBox="1"/>
          <p:nvPr/>
        </p:nvSpPr>
        <p:spPr>
          <a:xfrm>
            <a:off x="1020933" y="448008"/>
            <a:ext cx="3080552" cy="39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 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3FD16-5D9A-4CC1-9399-937E41A048E8}"/>
              </a:ext>
            </a:extLst>
          </p:cNvPr>
          <p:cNvSpPr txBox="1"/>
          <p:nvPr/>
        </p:nvSpPr>
        <p:spPr>
          <a:xfrm>
            <a:off x="11505460" y="6399580"/>
            <a:ext cx="301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FD8B2772-AD52-4B3A-8793-A9899759574F}"/>
              </a:ext>
            </a:extLst>
          </p:cNvPr>
          <p:cNvPicPr/>
          <p:nvPr/>
        </p:nvPicPr>
        <p:blipFill rotWithShape="1">
          <a:blip r:embed="rId2"/>
          <a:srcRect l="2613" t="1752" r="3311" b="2414"/>
          <a:stretch/>
        </p:blipFill>
        <p:spPr>
          <a:xfrm>
            <a:off x="958787" y="1376039"/>
            <a:ext cx="3195963" cy="4856085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B54232-2F78-472B-B887-2A3DDF050A9E}"/>
              </a:ext>
            </a:extLst>
          </p:cNvPr>
          <p:cNvSpPr txBox="1"/>
          <p:nvPr/>
        </p:nvSpPr>
        <p:spPr>
          <a:xfrm>
            <a:off x="4548328" y="1782395"/>
            <a:ext cx="66848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  </a:t>
            </a:r>
            <a:r>
              <a:rPr lang="ko-KR" altLang="en-US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날씨에 따라 어떤 옷을 입어야 할지 매번 검색하는 것을 반복하고 있는 것이 매우 소모적인 일이라고 느꼈다</a:t>
            </a:r>
            <a:r>
              <a:rPr lang="en-US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sz="1600" b="1" dirty="0">
              <a:solidFill>
                <a:srgbClr val="565757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  </a:t>
            </a:r>
            <a:r>
              <a:rPr lang="ko-KR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그날 날씨에 맞는 옷을 추천해주는 시스템이 있다면 사람들은 날씨 </a:t>
            </a:r>
            <a:r>
              <a:rPr lang="ko-KR" altLang="ko-KR" sz="1600" b="1" dirty="0" err="1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어플에서</a:t>
            </a:r>
            <a:r>
              <a:rPr lang="ko-KR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 날씨를 확인하고 다시 인터넷에서 이에 따른 옷차림을 검색하는 번거로운 절차를 거치지 않고 편하게 그 날 입을 옷을 정할 수 있게 된다.</a:t>
            </a:r>
            <a:endParaRPr lang="en-US" altLang="ko-KR" sz="1600" b="1" dirty="0">
              <a:solidFill>
                <a:srgbClr val="565757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endParaRPr lang="en-US" altLang="ko-KR" sz="1600" b="1" dirty="0">
              <a:solidFill>
                <a:srgbClr val="565757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endParaRPr lang="ko-KR" altLang="ko-KR" sz="1600" b="1" dirty="0">
              <a:solidFill>
                <a:srgbClr val="565757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  </a:t>
            </a:r>
            <a:r>
              <a:rPr lang="ko-KR" altLang="en-US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맘에 드는 상품이 있다면 어떤 브랜드의 옷인지</a:t>
            </a:r>
            <a:r>
              <a:rPr lang="en-US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어떤 상품으로 판매하고 있는지 어떤 쇼핑몰에서 판매되고 있는지에 대한 정보를 쉽게 알면 구매하기 편하다</a:t>
            </a:r>
            <a:r>
              <a:rPr lang="en-US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sz="1600" b="1" dirty="0">
              <a:solidFill>
                <a:srgbClr val="565757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	</a:t>
            </a:r>
            <a:r>
              <a:rPr lang="ko-KR" altLang="en-US" sz="1600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날씨에 맞는 옷을 추천해주는 어플을 개발</a:t>
            </a:r>
            <a:endParaRPr lang="en-US" altLang="ko-KR" sz="1600" b="1" dirty="0">
              <a:solidFill>
                <a:srgbClr val="565757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6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D966C7-1A68-4983-A6E8-92A5ED378202}"/>
              </a:ext>
            </a:extLst>
          </p:cNvPr>
          <p:cNvSpPr/>
          <p:nvPr/>
        </p:nvSpPr>
        <p:spPr>
          <a:xfrm>
            <a:off x="251520" y="223163"/>
            <a:ext cx="11555781" cy="57772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81EC06-D658-469C-8C91-10E2943154FB}"/>
              </a:ext>
            </a:extLst>
          </p:cNvPr>
          <p:cNvSpPr/>
          <p:nvPr/>
        </p:nvSpPr>
        <p:spPr>
          <a:xfrm>
            <a:off x="251519" y="359826"/>
            <a:ext cx="11555781" cy="545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13D0397B-2798-4CEB-8C55-B540BDE1BC3A}"/>
              </a:ext>
            </a:extLst>
          </p:cNvPr>
          <p:cNvSpPr/>
          <p:nvPr/>
        </p:nvSpPr>
        <p:spPr>
          <a:xfrm>
            <a:off x="251519" y="359826"/>
            <a:ext cx="618493" cy="545696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7D342-B9EF-4DE4-9AB2-2C71E3FE9FED}"/>
              </a:ext>
            </a:extLst>
          </p:cNvPr>
          <p:cNvSpPr txBox="1"/>
          <p:nvPr/>
        </p:nvSpPr>
        <p:spPr>
          <a:xfrm>
            <a:off x="1020933" y="448008"/>
            <a:ext cx="3080552" cy="39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3FD16-5D9A-4CC1-9399-937E41A048E8}"/>
              </a:ext>
            </a:extLst>
          </p:cNvPr>
          <p:cNvSpPr txBox="1"/>
          <p:nvPr/>
        </p:nvSpPr>
        <p:spPr>
          <a:xfrm>
            <a:off x="11505460" y="6399580"/>
            <a:ext cx="301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2050" name="Picture 2" descr="ìëë¡ì´ëì ëí ì´ë¯¸ì§ ê²ìê²°ê³¼">
            <a:extLst>
              <a:ext uri="{FF2B5EF4-FFF2-40B4-BE49-F238E27FC236}">
                <a16:creationId xmlns:a16="http://schemas.microsoft.com/office/drawing/2014/main" id="{2F6966FC-A27A-490C-BFBD-1460EEBB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18" y="2487184"/>
            <a:ext cx="19431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ìë°ì ëí ì´ë¯¸ì§ ê²ìê²°ê³¼">
            <a:extLst>
              <a:ext uri="{FF2B5EF4-FFF2-40B4-BE49-F238E27FC236}">
                <a16:creationId xmlns:a16="http://schemas.microsoft.com/office/drawing/2014/main" id="{7A914232-9C6B-445F-A2B9-B677DBF1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92" y="3972732"/>
            <a:ext cx="817625" cy="79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sqlì ëí ì´ë¯¸ì§ ê²ìê²°ê³¼">
            <a:extLst>
              <a:ext uri="{FF2B5EF4-FFF2-40B4-BE49-F238E27FC236}">
                <a16:creationId xmlns:a16="http://schemas.microsoft.com/office/drawing/2014/main" id="{9E776A3B-3126-479D-92D3-E30FF5B9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23" y="2924736"/>
            <a:ext cx="2821900" cy="14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jangoì ëí ì´ë¯¸ì§ ê²ìê²°ê³¼">
            <a:extLst>
              <a:ext uri="{FF2B5EF4-FFF2-40B4-BE49-F238E27FC236}">
                <a16:creationId xmlns:a16="http://schemas.microsoft.com/office/drawing/2014/main" id="{14048E6C-9776-452D-9925-CB8370C0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93" y="2424423"/>
            <a:ext cx="2456255" cy="245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FB210C2-14A1-47E9-81C8-73A68B4528EE}"/>
              </a:ext>
            </a:extLst>
          </p:cNvPr>
          <p:cNvSpPr/>
          <p:nvPr/>
        </p:nvSpPr>
        <p:spPr>
          <a:xfrm>
            <a:off x="3606798" y="3293616"/>
            <a:ext cx="820415" cy="213065"/>
          </a:xfrm>
          <a:prstGeom prst="right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A381C24-4A96-4B6D-B415-768627986897}"/>
              </a:ext>
            </a:extLst>
          </p:cNvPr>
          <p:cNvSpPr/>
          <p:nvPr/>
        </p:nvSpPr>
        <p:spPr>
          <a:xfrm>
            <a:off x="7619504" y="3293616"/>
            <a:ext cx="820415" cy="213065"/>
          </a:xfrm>
          <a:prstGeom prst="right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5A2568B8-A2F6-4B6C-A1D1-2BACB5DE0A7D}"/>
              </a:ext>
            </a:extLst>
          </p:cNvPr>
          <p:cNvSpPr/>
          <p:nvPr/>
        </p:nvSpPr>
        <p:spPr>
          <a:xfrm>
            <a:off x="3602364" y="3781836"/>
            <a:ext cx="824849" cy="213065"/>
          </a:xfrm>
          <a:prstGeom prst="left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467FE501-00C3-403C-9B3F-B13EBED4EC44}"/>
              </a:ext>
            </a:extLst>
          </p:cNvPr>
          <p:cNvSpPr/>
          <p:nvPr/>
        </p:nvSpPr>
        <p:spPr>
          <a:xfrm>
            <a:off x="7619504" y="3759667"/>
            <a:ext cx="824849" cy="213065"/>
          </a:xfrm>
          <a:prstGeom prst="left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D966C7-1A68-4983-A6E8-92A5ED378202}"/>
              </a:ext>
            </a:extLst>
          </p:cNvPr>
          <p:cNvSpPr/>
          <p:nvPr/>
        </p:nvSpPr>
        <p:spPr>
          <a:xfrm>
            <a:off x="251520" y="223163"/>
            <a:ext cx="11555781" cy="57772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81EC06-D658-469C-8C91-10E2943154FB}"/>
              </a:ext>
            </a:extLst>
          </p:cNvPr>
          <p:cNvSpPr/>
          <p:nvPr/>
        </p:nvSpPr>
        <p:spPr>
          <a:xfrm>
            <a:off x="251519" y="359826"/>
            <a:ext cx="11555781" cy="54569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13D0397B-2798-4CEB-8C55-B540BDE1BC3A}"/>
              </a:ext>
            </a:extLst>
          </p:cNvPr>
          <p:cNvSpPr/>
          <p:nvPr/>
        </p:nvSpPr>
        <p:spPr>
          <a:xfrm>
            <a:off x="251519" y="359826"/>
            <a:ext cx="618493" cy="545696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7D342-B9EF-4DE4-9AB2-2C71E3FE9FED}"/>
              </a:ext>
            </a:extLst>
          </p:cNvPr>
          <p:cNvSpPr txBox="1"/>
          <p:nvPr/>
        </p:nvSpPr>
        <p:spPr>
          <a:xfrm>
            <a:off x="1020933" y="448008"/>
            <a:ext cx="3080552" cy="39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n>
                  <a:solidFill>
                    <a:srgbClr val="002776">
                      <a:alpha val="3000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FE57-0269-43D0-A33D-D9330CC47B5E}"/>
              </a:ext>
            </a:extLst>
          </p:cNvPr>
          <p:cNvSpPr txBox="1"/>
          <p:nvPr/>
        </p:nvSpPr>
        <p:spPr>
          <a:xfrm>
            <a:off x="11505460" y="6399580"/>
            <a:ext cx="301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4BCFB-57D1-498E-B866-D7D9825C21EB}"/>
              </a:ext>
            </a:extLst>
          </p:cNvPr>
          <p:cNvSpPr txBox="1"/>
          <p:nvPr/>
        </p:nvSpPr>
        <p:spPr>
          <a:xfrm>
            <a:off x="1920596" y="2051105"/>
            <a:ext cx="8217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실용성 </a:t>
            </a:r>
          </a:p>
          <a:p>
            <a:r>
              <a:rPr lang="en-US" altLang="ko-KR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  </a:t>
            </a:r>
            <a:r>
              <a:rPr lang="ko-KR" altLang="en-US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실제 날씨와 온도</a:t>
            </a:r>
            <a:r>
              <a:rPr lang="en-US" altLang="ko-KR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계절은 사용자가 옷을 고를 때 가장 중요한 요소다</a:t>
            </a:r>
            <a:r>
              <a:rPr lang="en-US" altLang="ko-KR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우리의 목표는 이를 통해 가장  알맞은 옷을 추천해 주는 것이다</a:t>
            </a:r>
            <a:r>
              <a:rPr lang="en-US" altLang="ko-KR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b="1" dirty="0">
              <a:solidFill>
                <a:srgbClr val="565757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쉬운 구매</a:t>
            </a:r>
          </a:p>
          <a:p>
            <a:r>
              <a:rPr lang="ko-KR" altLang="en-US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  사용자가 원하는 제품의 브랜드 및 판매처의 대한 정보를 제공함으로써 제품을 쉽게 구매 할 수 있도록 한다</a:t>
            </a:r>
            <a:r>
              <a:rPr lang="en-US" altLang="ko-KR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b="1" dirty="0">
              <a:solidFill>
                <a:srgbClr val="565757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편리한 사용</a:t>
            </a:r>
          </a:p>
          <a:p>
            <a:r>
              <a:rPr lang="ko-KR" altLang="en-US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  간편하고 직관적인 </a:t>
            </a:r>
            <a:r>
              <a:rPr lang="en-US" altLang="ko-KR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UI</a:t>
            </a:r>
            <a:r>
              <a:rPr lang="ko-KR" altLang="en-US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를 통해 사용을 용이하게 한다</a:t>
            </a:r>
            <a:r>
              <a:rPr lang="en-US" altLang="ko-KR" b="1" dirty="0">
                <a:solidFill>
                  <a:srgbClr val="565757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ko-KR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82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152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상현 배</dc:creator>
  <cp:lastModifiedBy>상현 배</cp:lastModifiedBy>
  <cp:revision>18</cp:revision>
  <dcterms:created xsi:type="dcterms:W3CDTF">2019-05-06T12:34:01Z</dcterms:created>
  <dcterms:modified xsi:type="dcterms:W3CDTF">2019-05-06T14:16:44Z</dcterms:modified>
</cp:coreProperties>
</file>