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60" r:id="rId3"/>
    <p:sldId id="265" r:id="rId4"/>
    <p:sldId id="262" r:id="rId5"/>
    <p:sldId id="276" r:id="rId6"/>
    <p:sldId id="277" r:id="rId7"/>
    <p:sldId id="278" r:id="rId8"/>
    <p:sldId id="279" r:id="rId9"/>
    <p:sldId id="266" r:id="rId10"/>
    <p:sldId id="267" r:id="rId11"/>
    <p:sldId id="271" r:id="rId12"/>
    <p:sldId id="272" r:id="rId13"/>
    <p:sldId id="274" r:id="rId14"/>
    <p:sldId id="275" r:id="rId15"/>
  </p:sldIdLst>
  <p:sldSz cx="12192000" cy="6858000"/>
  <p:notesSz cx="6858000" cy="9144000"/>
  <p:embeddedFontLst>
    <p:embeddedFont>
      <p:font typeface="Nanum Gothic" panose="020B0600000101010101" charset="-127"/>
      <p:regular r:id="rId16"/>
      <p:bold r:id="rId17"/>
    </p:embeddedFont>
    <p:embeddedFont>
      <p:font typeface="Nanum Gothic ExtraBold" panose="020B0600000101010101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C7"/>
    <a:srgbClr val="FF0015"/>
    <a:srgbClr val="DBF069"/>
    <a:srgbClr val="F3DBA9"/>
    <a:srgbClr val="EB92AD"/>
    <a:srgbClr val="55D1FC"/>
    <a:srgbClr val="BF2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1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6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2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5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2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5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0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3331049" y="2798997"/>
            <a:ext cx="5518159" cy="237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30445B"/>
                </a:solidFill>
              </a:rPr>
              <a:t>어푸어푸</a:t>
            </a:r>
            <a:endParaRPr lang="en-US" altLang="ko-KR" sz="48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30445B"/>
                </a:solidFill>
              </a:rPr>
              <a:t>Data Base term project</a:t>
            </a:r>
          </a:p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srgbClr val="30445B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2CC75-B007-3D4A-8BAC-38916A1935BE}"/>
              </a:ext>
            </a:extLst>
          </p:cNvPr>
          <p:cNvSpPr/>
          <p:nvPr/>
        </p:nvSpPr>
        <p:spPr>
          <a:xfrm>
            <a:off x="7776004" y="4771447"/>
            <a:ext cx="5518159" cy="475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0445B"/>
                </a:solidFill>
              </a:rPr>
              <a:t>2015104153</a:t>
            </a:r>
            <a:r>
              <a:rPr lang="ko-KR" altLang="en-US" sz="2000" b="1" i="1" kern="0" dirty="0">
                <a:solidFill>
                  <a:srgbClr val="30445B"/>
                </a:solidFill>
              </a:rPr>
              <a:t> </a:t>
            </a:r>
            <a:r>
              <a:rPr lang="ko-KR" altLang="en-US" sz="2000" b="1" i="1" kern="0" dirty="0" err="1">
                <a:solidFill>
                  <a:srgbClr val="30445B"/>
                </a:solidFill>
              </a:rPr>
              <a:t>김대철</a:t>
            </a:r>
            <a:endParaRPr lang="en-US" altLang="ko-KR" sz="20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0445B"/>
                </a:solidFill>
              </a:rPr>
              <a:t>2015104176</a:t>
            </a:r>
            <a:r>
              <a:rPr lang="ko-KR" altLang="en-US" sz="2000" b="1" i="1" kern="0" dirty="0">
                <a:solidFill>
                  <a:srgbClr val="30445B"/>
                </a:solidFill>
              </a:rPr>
              <a:t> 박진형</a:t>
            </a:r>
            <a:endParaRPr lang="en-US" altLang="ko-KR" sz="20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0445B"/>
                </a:solidFill>
              </a:rPr>
              <a:t>2015104178</a:t>
            </a:r>
            <a:r>
              <a:rPr lang="ko-KR" altLang="en-US" sz="2000" b="1" i="1" kern="0" dirty="0">
                <a:solidFill>
                  <a:srgbClr val="30445B"/>
                </a:solidFill>
              </a:rPr>
              <a:t> 배상현</a:t>
            </a:r>
            <a:endParaRPr lang="en-US" altLang="ko-KR" sz="20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30445B"/>
                </a:solidFill>
              </a:rPr>
              <a:t>2015104199</a:t>
            </a:r>
            <a:r>
              <a:rPr lang="ko-KR" altLang="en-US" sz="2000" b="1" i="1" kern="0" dirty="0">
                <a:solidFill>
                  <a:srgbClr val="30445B"/>
                </a:solidFill>
              </a:rPr>
              <a:t> 이수인</a:t>
            </a:r>
            <a:endParaRPr lang="en-US" altLang="ko-KR" sz="20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32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srgbClr val="3044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8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83912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E88EE6-3E5A-8943-8CF0-5065390D2E68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00B0F0"/>
                </a:solidFill>
              </a:rPr>
              <a:t>결과 및 분석</a:t>
            </a:r>
            <a:endParaRPr lang="ko-KR" altLang="en-US" sz="3200" b="1" kern="0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A44447-CCB4-F440-9B12-9898FF592574}"/>
              </a:ext>
            </a:extLst>
          </p:cNvPr>
          <p:cNvSpPr/>
          <p:nvPr/>
        </p:nvSpPr>
        <p:spPr>
          <a:xfrm>
            <a:off x="3979051" y="1797043"/>
            <a:ext cx="4392860" cy="2124769"/>
          </a:xfrm>
          <a:prstGeom prst="rect">
            <a:avLst/>
          </a:prstGeom>
          <a:solidFill>
            <a:srgbClr val="FF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309F73-4E67-0E47-A58B-4BC517C182CE}"/>
              </a:ext>
            </a:extLst>
          </p:cNvPr>
          <p:cNvGrpSpPr/>
          <p:nvPr/>
        </p:nvGrpSpPr>
        <p:grpSpPr>
          <a:xfrm>
            <a:off x="3976280" y="1831090"/>
            <a:ext cx="4464335" cy="2090722"/>
            <a:chOff x="3976280" y="1831090"/>
            <a:chExt cx="4464335" cy="2090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44B127-FB23-7E48-BE11-6631C732947E}"/>
                </a:ext>
              </a:extLst>
            </p:cNvPr>
            <p:cNvSpPr/>
            <p:nvPr/>
          </p:nvSpPr>
          <p:spPr>
            <a:xfrm>
              <a:off x="3979665" y="3120423"/>
              <a:ext cx="4392246" cy="801389"/>
            </a:xfrm>
            <a:prstGeom prst="rect">
              <a:avLst/>
            </a:prstGeom>
            <a:solidFill>
              <a:srgbClr val="006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E16A80-AF7E-7844-8AFA-9F65B9E70F77}"/>
                </a:ext>
              </a:extLst>
            </p:cNvPr>
            <p:cNvSpPr/>
            <p:nvPr/>
          </p:nvSpPr>
          <p:spPr>
            <a:xfrm>
              <a:off x="3976280" y="3227753"/>
              <a:ext cx="4392860" cy="116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5181EB8-1105-F14C-9CFE-99B52E7CB127}"/>
                </a:ext>
              </a:extLst>
            </p:cNvPr>
            <p:cNvSpPr/>
            <p:nvPr/>
          </p:nvSpPr>
          <p:spPr>
            <a:xfrm>
              <a:off x="3976280" y="3458620"/>
              <a:ext cx="4392860" cy="116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FA61120-32ED-D940-ABA1-044E3269427C}"/>
                </a:ext>
              </a:extLst>
            </p:cNvPr>
            <p:cNvSpPr/>
            <p:nvPr/>
          </p:nvSpPr>
          <p:spPr>
            <a:xfrm>
              <a:off x="3976280" y="3689487"/>
              <a:ext cx="4392860" cy="1161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C9260A-6687-6248-B697-101D67CD965D}"/>
                </a:ext>
              </a:extLst>
            </p:cNvPr>
            <p:cNvSpPr/>
            <p:nvPr/>
          </p:nvSpPr>
          <p:spPr>
            <a:xfrm>
              <a:off x="5416062" y="3227753"/>
              <a:ext cx="1719384" cy="577896"/>
            </a:xfrm>
            <a:prstGeom prst="rect">
              <a:avLst/>
            </a:prstGeom>
            <a:solidFill>
              <a:srgbClr val="0061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5400" b="1" dirty="0"/>
                <a:t>SELF</a:t>
              </a:r>
              <a:endParaRPr kumimoji="1" lang="ko-KR" altLang="en-US" sz="5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814DA0-659A-D741-A463-859844E2ECED}"/>
                </a:ext>
              </a:extLst>
            </p:cNvPr>
            <p:cNvSpPr txBox="1"/>
            <p:nvPr/>
          </p:nvSpPr>
          <p:spPr>
            <a:xfrm>
              <a:off x="3976281" y="1831090"/>
              <a:ext cx="44643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b="1" i="1" dirty="0">
                  <a:solidFill>
                    <a:schemeClr val="bg1"/>
                  </a:solidFill>
                </a:rPr>
                <a:t>E</a:t>
              </a:r>
              <a:r>
                <a:rPr lang="en" altLang="ko-KR" sz="6600" b="1" i="1" dirty="0">
                  <a:solidFill>
                    <a:schemeClr val="bg1"/>
                  </a:solidFill>
                </a:rPr>
                <a:t>valuation</a:t>
              </a:r>
              <a:endParaRPr kumimoji="1" lang="ko-KR" altLang="en-US" sz="66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02653AD-DE3C-9147-AAC9-9622DD504C06}"/>
              </a:ext>
            </a:extLst>
          </p:cNvPr>
          <p:cNvSpPr txBox="1"/>
          <p:nvPr/>
        </p:nvSpPr>
        <p:spPr>
          <a:xfrm>
            <a:off x="3672334" y="4341809"/>
            <a:ext cx="520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전체적인 기능이 잘 구현되었는가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21029C-D109-F046-B2B9-3E8EC07166AC}"/>
              </a:ext>
            </a:extLst>
          </p:cNvPr>
          <p:cNvSpPr txBox="1"/>
          <p:nvPr/>
        </p:nvSpPr>
        <p:spPr>
          <a:xfrm>
            <a:off x="3569290" y="5121247"/>
            <a:ext cx="520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테이블에 올바른 값이 들어갔는가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ABC45A-863E-544D-8DC5-A19575268949}"/>
              </a:ext>
            </a:extLst>
          </p:cNvPr>
          <p:cNvSpPr txBox="1"/>
          <p:nvPr/>
        </p:nvSpPr>
        <p:spPr>
          <a:xfrm>
            <a:off x="3569290" y="5900686"/>
            <a:ext cx="520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사용이 편리한 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UI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가 사용 되었는가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?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22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/>
      <p:bldP spid="2" grpId="0" animBg="1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2CC75-B007-3D4A-8BAC-38916A1935BE}"/>
              </a:ext>
            </a:extLst>
          </p:cNvPr>
          <p:cNvSpPr/>
          <p:nvPr/>
        </p:nvSpPr>
        <p:spPr>
          <a:xfrm>
            <a:off x="3124634" y="2484735"/>
            <a:ext cx="5518159" cy="1071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30445B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결론 및 활용 분야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6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-5873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rgbClr val="DBF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91685-A7B0-7B4F-A88F-B46432BAFCD3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bg1"/>
                </a:solidFill>
                <a:highlight>
                  <a:srgbClr val="FF0000"/>
                </a:highlight>
              </a:rPr>
              <a:t>결론</a:t>
            </a:r>
            <a:r>
              <a:rPr lang="ko-KR" altLang="en-US" sz="3200" b="1" i="1" kern="0" dirty="0">
                <a:solidFill>
                  <a:schemeClr val="bg2">
                    <a:lumMod val="25000"/>
                  </a:schemeClr>
                </a:solidFill>
                <a:highlight>
                  <a:srgbClr val="FF0000"/>
                </a:highlight>
              </a:rPr>
              <a:t> </a:t>
            </a:r>
            <a:r>
              <a:rPr lang="ko-KR" altLang="en-US" sz="3200" b="1" i="1" kern="0" dirty="0">
                <a:solidFill>
                  <a:schemeClr val="bg2">
                    <a:lumMod val="25000"/>
                  </a:schemeClr>
                </a:solidFill>
              </a:rPr>
              <a:t>및 </a:t>
            </a:r>
            <a:r>
              <a:rPr lang="ko-KR" altLang="en-US" sz="3200" b="1" kern="0" dirty="0" err="1">
                <a:solidFill>
                  <a:schemeClr val="bg1"/>
                </a:solidFill>
                <a:highlight>
                  <a:srgbClr val="FF0000"/>
                </a:highlight>
              </a:rPr>
              <a:t>활용분야</a:t>
            </a:r>
            <a:r>
              <a:rPr lang="ko-KR" altLang="en-US" sz="3200" b="1" i="1" kern="0" dirty="0">
                <a:solidFill>
                  <a:schemeClr val="bg1"/>
                </a:solidFill>
                <a:highlight>
                  <a:srgbClr val="FF0000"/>
                </a:highlight>
              </a:rPr>
              <a:t>  </a:t>
            </a:r>
            <a:endParaRPr lang="ko-KR" altLang="en-US" sz="3200" b="1" kern="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29265E-7531-064A-A035-AFBDC50D6F3D}"/>
              </a:ext>
            </a:extLst>
          </p:cNvPr>
          <p:cNvGrpSpPr/>
          <p:nvPr/>
        </p:nvGrpSpPr>
        <p:grpSpPr>
          <a:xfrm>
            <a:off x="2417214" y="1755078"/>
            <a:ext cx="7963915" cy="1942870"/>
            <a:chOff x="2417214" y="1755078"/>
            <a:chExt cx="7963915" cy="19428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338756-BB7C-BA4A-AB9B-210215BEF00F}"/>
                </a:ext>
              </a:extLst>
            </p:cNvPr>
            <p:cNvSpPr txBox="1"/>
            <p:nvPr/>
          </p:nvSpPr>
          <p:spPr>
            <a:xfrm>
              <a:off x="2430660" y="2374509"/>
              <a:ext cx="79504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 프로젝트 개발 전에 </a:t>
              </a:r>
              <a:r>
                <a:rPr kumimoji="1" lang="ko-KR" altLang="en-US" sz="2000" b="1" dirty="0" err="1">
                  <a:solidFill>
                    <a:schemeClr val="bg1"/>
                  </a:solidFill>
                  <a:highlight>
                    <a:srgbClr val="808080"/>
                  </a:highlight>
                </a:rPr>
                <a:t>대이터</a:t>
              </a:r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베이스의 정확한 설계와 기획이 매우 중요했다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. </a:t>
              </a:r>
              <a:r>
                <a:rPr kumimoji="1" lang="ko-KR" altLang="en-US" sz="2000" b="1" dirty="0" err="1">
                  <a:solidFill>
                    <a:schemeClr val="bg1"/>
                  </a:solidFill>
                  <a:highlight>
                    <a:srgbClr val="808080"/>
                  </a:highlight>
                </a:rPr>
                <a:t>외래키와</a:t>
              </a:r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</a:t>
              </a:r>
              <a:r>
                <a:rPr kumimoji="1" lang="ko-KR" altLang="en-US" sz="2000" b="1" dirty="0" err="1">
                  <a:solidFill>
                    <a:schemeClr val="bg1"/>
                  </a:solidFill>
                  <a:highlight>
                    <a:srgbClr val="808080"/>
                  </a:highlight>
                </a:rPr>
                <a:t>기본키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,</a:t>
              </a:r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제약조건 등 테이블을 설계할 때 기본적으로 필요한 개념이 올바르게 확립되지 않았다면 실제로 구현하는 과정에서 수 많은 문제점이 나타났을 것이다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D03F4F-7E94-0E48-959A-8099C698A435}"/>
                </a:ext>
              </a:extLst>
            </p:cNvPr>
            <p:cNvSpPr txBox="1"/>
            <p:nvPr/>
          </p:nvSpPr>
          <p:spPr>
            <a:xfrm>
              <a:off x="2417214" y="1755078"/>
              <a:ext cx="4969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1" dirty="0">
                  <a:solidFill>
                    <a:schemeClr val="bg1"/>
                  </a:solidFill>
                  <a:highlight>
                    <a:srgbClr val="FF0000"/>
                  </a:highlight>
                  <a:latin typeface="Nanum Gothic" panose="020D0604000000000000" pitchFamily="34" charset="-127"/>
                  <a:ea typeface="Nanum Gothic" panose="020D0604000000000000" pitchFamily="34" charset="-127"/>
                </a:rPr>
                <a:t>Issue 1</a:t>
              </a:r>
              <a:r>
                <a:rPr kumimoji="1" lang="ko-KR" altLang="en-US" sz="2800" b="1" i="1" dirty="0">
                  <a:solidFill>
                    <a:schemeClr val="bg1"/>
                  </a:solidFill>
                  <a:highlight>
                    <a:srgbClr val="FF0000"/>
                  </a:highlight>
                  <a:latin typeface="Nanum Gothic" panose="020D0604000000000000" pitchFamily="34" charset="-127"/>
                  <a:ea typeface="Nanum Gothic" panose="020D0604000000000000" pitchFamily="34" charset="-127"/>
                </a:rPr>
                <a:t>  </a:t>
              </a:r>
              <a:r>
                <a:rPr kumimoji="1" lang="ko-KR" altLang="en-US" sz="2800" b="1" i="1" dirty="0">
                  <a:solidFill>
                    <a:schemeClr val="bg1"/>
                  </a:solidFill>
                  <a:latin typeface="Nanum Gothic" panose="020D0604000000000000" pitchFamily="34" charset="-127"/>
                  <a:ea typeface="Nanum Gothic" panose="020D0604000000000000" pitchFamily="34" charset="-127"/>
                </a:rPr>
                <a:t>   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74E91B-68BC-7C41-995D-5F7F0B2F0F6C}"/>
              </a:ext>
            </a:extLst>
          </p:cNvPr>
          <p:cNvGrpSpPr/>
          <p:nvPr/>
        </p:nvGrpSpPr>
        <p:grpSpPr>
          <a:xfrm>
            <a:off x="2417214" y="3743108"/>
            <a:ext cx="7963915" cy="1674495"/>
            <a:chOff x="2417214" y="1715677"/>
            <a:chExt cx="7963915" cy="1674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249C6D-8CCB-8C4C-866A-67B2A436188F}"/>
                </a:ext>
              </a:extLst>
            </p:cNvPr>
            <p:cNvSpPr txBox="1"/>
            <p:nvPr/>
          </p:nvSpPr>
          <p:spPr>
            <a:xfrm>
              <a:off x="2430660" y="2374509"/>
              <a:ext cx="79504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 설계 후 구현 과정에서도 지속적으로 요구사항의 변경이 발생한다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.</a:t>
              </a:r>
            </a:p>
            <a:p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처음 설계한 테이블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, </a:t>
              </a:r>
              <a:r>
                <a:rPr kumimoji="1" lang="ko-KR" altLang="en-US" sz="2000" b="1" dirty="0" err="1">
                  <a:solidFill>
                    <a:schemeClr val="bg1"/>
                  </a:solidFill>
                  <a:highlight>
                    <a:srgbClr val="808080"/>
                  </a:highlight>
                </a:rPr>
                <a:t>애트리뷰트들은</a:t>
              </a:r>
              <a:r>
                <a:rPr kumimoji="1" lang="ko-KR" altLang="en-US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 절대로 최종 버전과 같지 않다</a:t>
              </a:r>
              <a:r>
                <a:rPr kumimoji="1" lang="en-US" altLang="ko-KR" sz="2000" b="1" dirty="0">
                  <a:solidFill>
                    <a:schemeClr val="bg1"/>
                  </a:solidFill>
                  <a:highlight>
                    <a:srgbClr val="808080"/>
                  </a:highlight>
                </a:rPr>
                <a:t>.</a:t>
              </a:r>
            </a:p>
            <a:p>
              <a:endParaRPr kumimoji="1" lang="en-US" altLang="ko-KR" sz="2000" b="1" dirty="0">
                <a:solidFill>
                  <a:schemeClr val="bg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791F16-2840-2349-B174-673E07F8C7AD}"/>
                </a:ext>
              </a:extLst>
            </p:cNvPr>
            <p:cNvSpPr txBox="1"/>
            <p:nvPr/>
          </p:nvSpPr>
          <p:spPr>
            <a:xfrm>
              <a:off x="2417214" y="1715677"/>
              <a:ext cx="4969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800" b="1" i="1" dirty="0">
                  <a:solidFill>
                    <a:schemeClr val="bg1"/>
                  </a:solidFill>
                  <a:highlight>
                    <a:srgbClr val="FF0000"/>
                  </a:highlight>
                  <a:latin typeface="Nanum Gothic" panose="020D0604000000000000" pitchFamily="34" charset="-127"/>
                  <a:ea typeface="Nanum Gothic" panose="020D0604000000000000" pitchFamily="34" charset="-127"/>
                </a:rPr>
                <a:t>Issue 2</a:t>
              </a:r>
              <a:endParaRPr kumimoji="1" lang="ko-KR" altLang="en-US" sz="2800" b="1" i="1" dirty="0">
                <a:solidFill>
                  <a:schemeClr val="bg1"/>
                </a:solidFill>
                <a:highlight>
                  <a:srgbClr val="FF0000"/>
                </a:highlight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739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-5873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rgbClr val="DBF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91685-A7B0-7B4F-A88F-B46432BAFCD3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dirty="0">
                <a:solidFill>
                  <a:schemeClr val="bg1"/>
                </a:solidFill>
                <a:highlight>
                  <a:srgbClr val="FF0000"/>
                </a:highlight>
              </a:rPr>
              <a:t>보완점</a:t>
            </a:r>
            <a:r>
              <a:rPr lang="ko-KR" altLang="en-US" sz="3200" b="1" i="1" kern="0" dirty="0">
                <a:solidFill>
                  <a:schemeClr val="bg1"/>
                </a:solidFill>
                <a:highlight>
                  <a:srgbClr val="FF0000"/>
                </a:highlight>
              </a:rPr>
              <a:t>   </a:t>
            </a:r>
            <a:endParaRPr lang="ko-KR" altLang="en-US" sz="3200" b="1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90456-C916-0243-A9FF-31A217BFCCDD}"/>
              </a:ext>
            </a:extLst>
          </p:cNvPr>
          <p:cNvSpPr txBox="1"/>
          <p:nvPr/>
        </p:nvSpPr>
        <p:spPr>
          <a:xfrm>
            <a:off x="1877390" y="2187309"/>
            <a:ext cx="928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highlight>
                  <a:srgbClr val="FF000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안정적인 </a:t>
            </a:r>
            <a:r>
              <a:rPr kumimoji="1" lang="en-US" altLang="ko-KR" sz="4000" b="1" dirty="0">
                <a:solidFill>
                  <a:schemeClr val="bg1"/>
                </a:solidFill>
                <a:highlight>
                  <a:srgbClr val="FF000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UX</a:t>
            </a:r>
            <a:r>
              <a:rPr kumimoji="1" lang="ko-KR" altLang="en-US" sz="4000" b="1" dirty="0">
                <a:solidFill>
                  <a:schemeClr val="bg1"/>
                </a:solidFill>
                <a:highlight>
                  <a:srgbClr val="FF000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 설계를 통한 클라이언트 구축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05E65-4C05-ED41-9D0B-A4EF9833BB7E}"/>
              </a:ext>
            </a:extLst>
          </p:cNvPr>
          <p:cNvSpPr txBox="1"/>
          <p:nvPr/>
        </p:nvSpPr>
        <p:spPr>
          <a:xfrm>
            <a:off x="1348740" y="3149221"/>
            <a:ext cx="10252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highlight>
                  <a:srgbClr val="80808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사진 등의 추가정보를 활용한 효율적인 </a:t>
            </a:r>
            <a:r>
              <a:rPr kumimoji="1" lang="en-US" altLang="ko-KR" sz="4000" b="1" dirty="0">
                <a:solidFill>
                  <a:schemeClr val="bg1"/>
                </a:solidFill>
                <a:highlight>
                  <a:srgbClr val="80808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UI </a:t>
            </a:r>
            <a:r>
              <a:rPr kumimoji="1" lang="ko-KR" altLang="en-US" sz="4000" b="1" dirty="0">
                <a:solidFill>
                  <a:schemeClr val="bg1"/>
                </a:solidFill>
                <a:highlight>
                  <a:srgbClr val="80808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23168-7C44-4F42-8613-9BE9F5351B8B}"/>
              </a:ext>
            </a:extLst>
          </p:cNvPr>
          <p:cNvSpPr txBox="1"/>
          <p:nvPr/>
        </p:nvSpPr>
        <p:spPr>
          <a:xfrm>
            <a:off x="2316938" y="4111133"/>
            <a:ext cx="9284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>
                <a:solidFill>
                  <a:schemeClr val="bg1"/>
                </a:solidFill>
                <a:highlight>
                  <a:srgbClr val="FF000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서버를 이용해 실시간으로 정보 정제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89BA0-8C23-D646-9D40-F5247D69BB96}"/>
              </a:ext>
            </a:extLst>
          </p:cNvPr>
          <p:cNvSpPr txBox="1"/>
          <p:nvPr/>
        </p:nvSpPr>
        <p:spPr>
          <a:xfrm>
            <a:off x="1993144" y="5073045"/>
            <a:ext cx="928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  <a:highlight>
                  <a:srgbClr val="80808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사용자의 취향이나 경향 등을 추가한 </a:t>
            </a:r>
            <a:endParaRPr kumimoji="1" lang="en-US" altLang="ko-KR" sz="4000" b="1" dirty="0">
              <a:solidFill>
                <a:schemeClr val="bg1"/>
              </a:solidFill>
              <a:highlight>
                <a:srgbClr val="808080"/>
              </a:highlight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ko-KR" altLang="en-US" sz="4000" b="1" dirty="0">
                <a:solidFill>
                  <a:schemeClr val="bg1"/>
                </a:solidFill>
                <a:highlight>
                  <a:srgbClr val="808080"/>
                </a:highlight>
                <a:latin typeface="Nanum Gothic" panose="020D0604000000000000" pitchFamily="34" charset="-127"/>
                <a:ea typeface="Nanum Gothic" panose="020D0604000000000000" pitchFamily="34" charset="-127"/>
              </a:rPr>
              <a:t>맞춤형 알고리즘 설계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1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/>
      <p:bldP spid="21" grpId="0"/>
      <p:bldP spid="18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E07DCC-CD4E-E545-AFAE-AA6392DA3EB1}"/>
              </a:ext>
            </a:extLst>
          </p:cNvPr>
          <p:cNvGrpSpPr/>
          <p:nvPr/>
        </p:nvGrpSpPr>
        <p:grpSpPr>
          <a:xfrm>
            <a:off x="1" y="192423"/>
            <a:ext cx="12191999" cy="6665577"/>
            <a:chOff x="1" y="192423"/>
            <a:chExt cx="12191999" cy="6665577"/>
          </a:xfrm>
        </p:grpSpPr>
        <p:sp>
          <p:nvSpPr>
            <p:cNvPr id="14" name="자유형 13"/>
            <p:cNvSpPr/>
            <p:nvPr/>
          </p:nvSpPr>
          <p:spPr>
            <a:xfrm>
              <a:off x="1" y="192423"/>
              <a:ext cx="12191999" cy="6665577"/>
            </a:xfrm>
            <a:custGeom>
              <a:avLst/>
              <a:gdLst>
                <a:gd name="connsiteX0" fmla="*/ 4429600 w 12191999"/>
                <a:gd name="connsiteY0" fmla="*/ 0 h 6665577"/>
                <a:gd name="connsiteX1" fmla="*/ 4443123 w 12191999"/>
                <a:gd name="connsiteY1" fmla="*/ 0 h 6665577"/>
                <a:gd name="connsiteX2" fmla="*/ 4441028 w 12191999"/>
                <a:gd name="connsiteY2" fmla="*/ 3124 h 6665577"/>
                <a:gd name="connsiteX3" fmla="*/ 4359380 w 12191999"/>
                <a:gd name="connsiteY3" fmla="*/ 297935 h 6665577"/>
                <a:gd name="connsiteX4" fmla="*/ 6175480 w 12191999"/>
                <a:gd name="connsiteY4" fmla="*/ 1289333 h 6665577"/>
                <a:gd name="connsiteX5" fmla="*/ 7991580 w 12191999"/>
                <a:gd name="connsiteY5" fmla="*/ 297935 h 6665577"/>
                <a:gd name="connsiteX6" fmla="*/ 7954683 w 12191999"/>
                <a:gd name="connsiteY6" fmla="*/ 98134 h 6665577"/>
                <a:gd name="connsiteX7" fmla="*/ 7937035 w 12191999"/>
                <a:gd name="connsiteY7" fmla="*/ 60666 h 6665577"/>
                <a:gd name="connsiteX8" fmla="*/ 11262199 w 12191999"/>
                <a:gd name="connsiteY8" fmla="*/ 1142999 h 6665577"/>
                <a:gd name="connsiteX9" fmla="*/ 11262202 w 12191999"/>
                <a:gd name="connsiteY9" fmla="*/ 1142999 h 6665577"/>
                <a:gd name="connsiteX10" fmla="*/ 11262201 w 12191999"/>
                <a:gd name="connsiteY10" fmla="*/ 1143000 h 6665577"/>
                <a:gd name="connsiteX11" fmla="*/ 11262200 w 12191999"/>
                <a:gd name="connsiteY11" fmla="*/ 1143000 h 6665577"/>
                <a:gd name="connsiteX12" fmla="*/ 11260311 w 12191999"/>
                <a:gd name="connsiteY12" fmla="*/ 1144132 h 6665577"/>
                <a:gd name="connsiteX13" fmla="*/ 12191999 w 12191999"/>
                <a:gd name="connsiteY13" fmla="*/ 3287360 h 6665577"/>
                <a:gd name="connsiteX14" fmla="*/ 12191999 w 12191999"/>
                <a:gd name="connsiteY14" fmla="*/ 5132802 h 6665577"/>
                <a:gd name="connsiteX15" fmla="*/ 10314183 w 12191999"/>
                <a:gd name="connsiteY15" fmla="*/ 5949113 h 6665577"/>
                <a:gd name="connsiteX16" fmla="*/ 10314183 w 12191999"/>
                <a:gd name="connsiteY16" fmla="*/ 6665577 h 6665577"/>
                <a:gd name="connsiteX17" fmla="*/ 1867928 w 12191999"/>
                <a:gd name="connsiteY17" fmla="*/ 6665577 h 6665577"/>
                <a:gd name="connsiteX18" fmla="*/ 1867928 w 12191999"/>
                <a:gd name="connsiteY18" fmla="*/ 5922801 h 6665577"/>
                <a:gd name="connsiteX19" fmla="*/ 0 w 12191999"/>
                <a:gd name="connsiteY19" fmla="*/ 5110789 h 6665577"/>
                <a:gd name="connsiteX20" fmla="*/ 0 w 12191999"/>
                <a:gd name="connsiteY20" fmla="*/ 3259301 h 6665577"/>
                <a:gd name="connsiteX21" fmla="*/ 919585 w 12191999"/>
                <a:gd name="connsiteY21" fmla="*/ 1143917 h 6665577"/>
                <a:gd name="connsiteX22" fmla="*/ 918054 w 12191999"/>
                <a:gd name="connsiteY22" fmla="*/ 1143000 h 6665577"/>
                <a:gd name="connsiteX23" fmla="*/ 918052 w 12191999"/>
                <a:gd name="connsiteY23" fmla="*/ 1142999 h 6665577"/>
                <a:gd name="connsiteX24" fmla="*/ 918056 w 12191999"/>
                <a:gd name="connsiteY24" fmla="*/ 1142999 h 6665577"/>
                <a:gd name="connsiteX25" fmla="*/ 920301 w 12191999"/>
                <a:gd name="connsiteY25" fmla="*/ 1142268 h 6665577"/>
                <a:gd name="connsiteX26" fmla="*/ 921814 w 12191999"/>
                <a:gd name="connsiteY26" fmla="*/ 1138788 h 6665577"/>
                <a:gd name="connsiteX27" fmla="*/ 925744 w 12191999"/>
                <a:gd name="connsiteY27" fmla="*/ 1140497 h 6665577"/>
                <a:gd name="connsiteX28" fmla="*/ 4429600 w 12191999"/>
                <a:gd name="connsiteY28" fmla="*/ 0 h 666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91999" h="6665577">
                  <a:moveTo>
                    <a:pt x="4429600" y="0"/>
                  </a:moveTo>
                  <a:lnTo>
                    <a:pt x="4443123" y="0"/>
                  </a:lnTo>
                  <a:lnTo>
                    <a:pt x="4441028" y="3124"/>
                  </a:lnTo>
                  <a:cubicBezTo>
                    <a:pt x="4387966" y="96254"/>
                    <a:pt x="4359380" y="195272"/>
                    <a:pt x="4359380" y="297935"/>
                  </a:cubicBezTo>
                  <a:cubicBezTo>
                    <a:pt x="4359380" y="845469"/>
                    <a:pt x="5172476" y="1289333"/>
                    <a:pt x="6175480" y="1289333"/>
                  </a:cubicBezTo>
                  <a:cubicBezTo>
                    <a:pt x="7178484" y="1289333"/>
                    <a:pt x="7991580" y="845469"/>
                    <a:pt x="7991580" y="297935"/>
                  </a:cubicBezTo>
                  <a:cubicBezTo>
                    <a:pt x="7991580" y="229493"/>
                    <a:pt x="7978876" y="162671"/>
                    <a:pt x="7954683" y="98134"/>
                  </a:cubicBezTo>
                  <a:lnTo>
                    <a:pt x="7937035" y="60666"/>
                  </a:lnTo>
                  <a:lnTo>
                    <a:pt x="11262199" y="1142999"/>
                  </a:lnTo>
                  <a:lnTo>
                    <a:pt x="11262202" y="1142999"/>
                  </a:lnTo>
                  <a:lnTo>
                    <a:pt x="11262201" y="1143000"/>
                  </a:lnTo>
                  <a:lnTo>
                    <a:pt x="11262200" y="1143000"/>
                  </a:lnTo>
                  <a:lnTo>
                    <a:pt x="11260311" y="1144132"/>
                  </a:lnTo>
                  <a:lnTo>
                    <a:pt x="12191999" y="3287360"/>
                  </a:lnTo>
                  <a:lnTo>
                    <a:pt x="12191999" y="5132802"/>
                  </a:lnTo>
                  <a:lnTo>
                    <a:pt x="10314183" y="5949113"/>
                  </a:lnTo>
                  <a:lnTo>
                    <a:pt x="10314183" y="6665577"/>
                  </a:lnTo>
                  <a:lnTo>
                    <a:pt x="1867928" y="6665577"/>
                  </a:lnTo>
                  <a:lnTo>
                    <a:pt x="1867928" y="5922801"/>
                  </a:lnTo>
                  <a:lnTo>
                    <a:pt x="0" y="5110789"/>
                  </a:lnTo>
                  <a:lnTo>
                    <a:pt x="0" y="3259301"/>
                  </a:lnTo>
                  <a:lnTo>
                    <a:pt x="919585" y="1143917"/>
                  </a:lnTo>
                  <a:lnTo>
                    <a:pt x="918054" y="1143000"/>
                  </a:lnTo>
                  <a:lnTo>
                    <a:pt x="918052" y="1142999"/>
                  </a:lnTo>
                  <a:lnTo>
                    <a:pt x="918056" y="1142999"/>
                  </a:lnTo>
                  <a:lnTo>
                    <a:pt x="920301" y="1142268"/>
                  </a:lnTo>
                  <a:lnTo>
                    <a:pt x="921814" y="1138788"/>
                  </a:lnTo>
                  <a:lnTo>
                    <a:pt x="925744" y="1140497"/>
                  </a:lnTo>
                  <a:lnTo>
                    <a:pt x="44296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C30BAB-7956-0146-845A-F4C285C1822F}"/>
                </a:ext>
              </a:extLst>
            </p:cNvPr>
            <p:cNvGrpSpPr/>
            <p:nvPr/>
          </p:nvGrpSpPr>
          <p:grpSpPr>
            <a:xfrm>
              <a:off x="2655125" y="2187807"/>
              <a:ext cx="6881751" cy="1502558"/>
              <a:chOff x="1934185" y="2051697"/>
              <a:chExt cx="4015519" cy="67299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BCFD1F-9B78-9545-9E5B-B3507FBA6B68}"/>
                  </a:ext>
                </a:extLst>
              </p:cNvPr>
              <p:cNvSpPr txBox="1"/>
              <p:nvPr/>
            </p:nvSpPr>
            <p:spPr>
              <a:xfrm>
                <a:off x="1934185" y="2051697"/>
                <a:ext cx="641991" cy="41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ko-KR" altLang="en-US" sz="5400" dirty="0">
                  <a:latin typeface="Nanum Gothic" panose="020D0604000000000000" pitchFamily="34" charset="-127"/>
                  <a:ea typeface="Nanum Gothic" panose="020D0604000000000000" pitchFamily="34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F117D1-DCC4-CB4B-ADFE-AA76CCF05B25}"/>
                  </a:ext>
                </a:extLst>
              </p:cNvPr>
              <p:cNvSpPr txBox="1"/>
              <p:nvPr/>
            </p:nvSpPr>
            <p:spPr>
              <a:xfrm>
                <a:off x="3574999" y="2352489"/>
                <a:ext cx="2374705" cy="372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4800" b="1" dirty="0" err="1">
                    <a:latin typeface="Nanum Gothic ExtraBold" panose="020D0604000000000000" pitchFamily="34" charset="-127"/>
                    <a:ea typeface="Nanum Gothic ExtraBold" panose="020D0604000000000000" pitchFamily="34" charset="-127"/>
                  </a:rPr>
                  <a:t>QnA</a:t>
                </a:r>
                <a:endParaRPr kumimoji="1" lang="en-US" altLang="ko-KR" sz="4800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D89F87-A169-4340-944B-33044979FE10}"/>
                </a:ext>
              </a:extLst>
            </p:cNvPr>
            <p:cNvSpPr/>
            <p:nvPr/>
          </p:nvSpPr>
          <p:spPr>
            <a:xfrm>
              <a:off x="3754779" y="2756647"/>
              <a:ext cx="4864786" cy="106231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497B1E-6645-EF42-8004-548CFFA052CA}"/>
              </a:ext>
            </a:extLst>
          </p:cNvPr>
          <p:cNvSpPr txBox="1"/>
          <p:nvPr/>
        </p:nvSpPr>
        <p:spPr>
          <a:xfrm>
            <a:off x="658906" y="-23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78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0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CC30BAB-7956-0146-845A-F4C285C1822F}"/>
              </a:ext>
            </a:extLst>
          </p:cNvPr>
          <p:cNvGrpSpPr/>
          <p:nvPr/>
        </p:nvGrpSpPr>
        <p:grpSpPr>
          <a:xfrm>
            <a:off x="2655125" y="2187808"/>
            <a:ext cx="3033021" cy="923330"/>
            <a:chOff x="1934185" y="2051697"/>
            <a:chExt cx="3033021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72A1F5-9540-F040-94FB-7A0D061289CE}"/>
                </a:ext>
              </a:extLst>
            </p:cNvPr>
            <p:cNvSpPr txBox="1"/>
            <p:nvPr/>
          </p:nvSpPr>
          <p:spPr>
            <a:xfrm>
              <a:off x="2592501" y="2524831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설계 내용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BCFD1F-9B78-9545-9E5B-B3507FBA6B68}"/>
                </a:ext>
              </a:extLst>
            </p:cNvPr>
            <p:cNvSpPr txBox="1"/>
            <p:nvPr/>
          </p:nvSpPr>
          <p:spPr>
            <a:xfrm>
              <a:off x="1934185" y="2051697"/>
              <a:ext cx="64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1.</a:t>
              </a:r>
              <a:endPara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F117D1-DCC4-CB4B-ADFE-AA76CCF05B25}"/>
                </a:ext>
              </a:extLst>
            </p:cNvPr>
            <p:cNvSpPr txBox="1"/>
            <p:nvPr/>
          </p:nvSpPr>
          <p:spPr>
            <a:xfrm>
              <a:off x="2567426" y="2216365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Design Context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B98F0D-C408-6748-AD21-0399FBA57323}"/>
              </a:ext>
            </a:extLst>
          </p:cNvPr>
          <p:cNvGrpSpPr/>
          <p:nvPr/>
        </p:nvGrpSpPr>
        <p:grpSpPr>
          <a:xfrm>
            <a:off x="6578280" y="2187808"/>
            <a:ext cx="3033021" cy="923330"/>
            <a:chOff x="1934185" y="2051697"/>
            <a:chExt cx="3033021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CD3F2D-81AE-2C4E-BFD8-CE66F00658EE}"/>
                </a:ext>
              </a:extLst>
            </p:cNvPr>
            <p:cNvSpPr txBox="1"/>
            <p:nvPr/>
          </p:nvSpPr>
          <p:spPr>
            <a:xfrm>
              <a:off x="2592501" y="2524831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결과 및 분석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F03415-A76D-4D44-A265-DD56EDF4EEE1}"/>
                </a:ext>
              </a:extLst>
            </p:cNvPr>
            <p:cNvSpPr txBox="1"/>
            <p:nvPr/>
          </p:nvSpPr>
          <p:spPr>
            <a:xfrm>
              <a:off x="1934185" y="2051697"/>
              <a:ext cx="64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2.</a:t>
              </a:r>
              <a:endPara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9D77F1-3298-204E-9654-A9808A6999D1}"/>
                </a:ext>
              </a:extLst>
            </p:cNvPr>
            <p:cNvSpPr txBox="1"/>
            <p:nvPr/>
          </p:nvSpPr>
          <p:spPr>
            <a:xfrm>
              <a:off x="2567426" y="2216365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Result &amp; Analysis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DD8F931-1139-1644-8769-76B28922C793}"/>
              </a:ext>
            </a:extLst>
          </p:cNvPr>
          <p:cNvGrpSpPr/>
          <p:nvPr/>
        </p:nvGrpSpPr>
        <p:grpSpPr>
          <a:xfrm>
            <a:off x="2655125" y="3713375"/>
            <a:ext cx="3033021" cy="1015663"/>
            <a:chOff x="1934185" y="1970833"/>
            <a:chExt cx="3033021" cy="10156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913A44-317D-A543-A79F-6E10B4CA2760}"/>
                </a:ext>
              </a:extLst>
            </p:cNvPr>
            <p:cNvSpPr txBox="1"/>
            <p:nvPr/>
          </p:nvSpPr>
          <p:spPr>
            <a:xfrm>
              <a:off x="2592501" y="2617164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결론 및 </a:t>
              </a:r>
              <a:r>
                <a:rPr kumimoji="1" lang="ko-KR" altLang="en-US" dirty="0" err="1">
                  <a:latin typeface="Nanum Gothic" panose="020D0604000000000000" pitchFamily="34" charset="-127"/>
                  <a:ea typeface="Nanum Gothic" panose="020D0604000000000000" pitchFamily="34" charset="-127"/>
                </a:rPr>
                <a:t>활용분야</a:t>
              </a:r>
              <a:endPara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34F2CB-1381-EB4F-B75D-27D86CB977D0}"/>
                </a:ext>
              </a:extLst>
            </p:cNvPr>
            <p:cNvSpPr txBox="1"/>
            <p:nvPr/>
          </p:nvSpPr>
          <p:spPr>
            <a:xfrm>
              <a:off x="1934185" y="2051697"/>
              <a:ext cx="64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3.</a:t>
              </a:r>
              <a:endPara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0EE9BE-D531-C744-8175-64FE31AFDAC0}"/>
                </a:ext>
              </a:extLst>
            </p:cNvPr>
            <p:cNvSpPr txBox="1"/>
            <p:nvPr/>
          </p:nvSpPr>
          <p:spPr>
            <a:xfrm>
              <a:off x="2518076" y="1970833"/>
              <a:ext cx="2374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ko-KR" b="1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Conclusion and Applications</a:t>
              </a:r>
              <a:endParaRPr kumimoji="1"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D279B9A-A829-A741-AC4F-1D887DF8E388}"/>
              </a:ext>
            </a:extLst>
          </p:cNvPr>
          <p:cNvGrpSpPr/>
          <p:nvPr/>
        </p:nvGrpSpPr>
        <p:grpSpPr>
          <a:xfrm>
            <a:off x="6578280" y="3713375"/>
            <a:ext cx="3033021" cy="923330"/>
            <a:chOff x="1934185" y="2051697"/>
            <a:chExt cx="3033021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34C1F4-5801-0A41-A6A1-A6F314E2ABAE}"/>
                </a:ext>
              </a:extLst>
            </p:cNvPr>
            <p:cNvSpPr txBox="1"/>
            <p:nvPr/>
          </p:nvSpPr>
          <p:spPr>
            <a:xfrm>
              <a:off x="2592501" y="2524831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질문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1438FE-ED99-8E42-9960-CA768748F13F}"/>
                </a:ext>
              </a:extLst>
            </p:cNvPr>
            <p:cNvSpPr txBox="1"/>
            <p:nvPr/>
          </p:nvSpPr>
          <p:spPr>
            <a:xfrm>
              <a:off x="1934185" y="2051697"/>
              <a:ext cx="6419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5400" dirty="0">
                  <a:latin typeface="Nanum Gothic" panose="020D0604000000000000" pitchFamily="34" charset="-127"/>
                  <a:ea typeface="Nanum Gothic" panose="020D0604000000000000" pitchFamily="34" charset="-127"/>
                </a:rPr>
                <a:t>4.</a:t>
              </a:r>
              <a:endParaRPr kumimoji="1" lang="ko-KR" altLang="en-US" sz="5400" dirty="0">
                <a:latin typeface="Nanum Gothic" panose="020D0604000000000000" pitchFamily="34" charset="-127"/>
                <a:ea typeface="Nanum Gothic" panose="020D0604000000000000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3E2E0B-7FC8-764B-A218-56DC8C5EC8BD}"/>
                </a:ext>
              </a:extLst>
            </p:cNvPr>
            <p:cNvSpPr txBox="1"/>
            <p:nvPr/>
          </p:nvSpPr>
          <p:spPr>
            <a:xfrm>
              <a:off x="2567425" y="2144792"/>
              <a:ext cx="2374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Q &amp; 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80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2CC75-B007-3D4A-8BAC-38916A1935BE}"/>
              </a:ext>
            </a:extLst>
          </p:cNvPr>
          <p:cNvSpPr/>
          <p:nvPr/>
        </p:nvSpPr>
        <p:spPr>
          <a:xfrm>
            <a:off x="3124634" y="2484735"/>
            <a:ext cx="5518159" cy="1888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30445B"/>
                </a:solidFill>
              </a:rPr>
              <a:t>설계 내용</a:t>
            </a:r>
            <a:endParaRPr lang="en-US" altLang="ko-KR" sz="36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srgbClr val="3044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066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accent1">
                    <a:lumMod val="75000"/>
                  </a:schemeClr>
                </a:solidFill>
              </a:rPr>
              <a:t>설계 내용</a:t>
            </a:r>
            <a:endParaRPr lang="ko-KR" altLang="en-US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F6F02F-425F-7944-8940-6C9A1CA16C94}"/>
              </a:ext>
            </a:extLst>
          </p:cNvPr>
          <p:cNvSpPr/>
          <p:nvPr/>
        </p:nvSpPr>
        <p:spPr>
          <a:xfrm>
            <a:off x="4821789" y="1315855"/>
            <a:ext cx="389550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논리적 </a:t>
            </a:r>
            <a:r>
              <a:rPr lang="en-US" altLang="ko-KR" sz="3200" b="1" i="1" kern="0" dirty="0">
                <a:solidFill>
                  <a:prstClr val="white"/>
                </a:solidFill>
              </a:rPr>
              <a:t>DB </a:t>
            </a:r>
            <a:r>
              <a:rPr lang="ko-KR" altLang="en-US" sz="3200" b="1" i="1" kern="0" dirty="0">
                <a:solidFill>
                  <a:prstClr val="white"/>
                </a:solidFill>
              </a:rPr>
              <a:t>구조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s://lh6.googleusercontent.com/RlilKByL90kJBzZkz_REUj9A9DUyxHeSReSPg1FIVrGUP790_cPEhhlDs9PaTyLIKCB8hBLQnPY540dpLm7Q5s3b6hpSE0L19lpq5fFoZ0pkErP0e-oltp8iZMKhew">
            <a:extLst>
              <a:ext uri="{FF2B5EF4-FFF2-40B4-BE49-F238E27FC236}">
                <a16:creationId xmlns:a16="http://schemas.microsoft.com/office/drawing/2014/main" id="{1676726B-959B-814F-9FB0-013B9668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01" y="2117869"/>
            <a:ext cx="8618731" cy="35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572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3" grpId="0"/>
      <p:bldP spid="13" grpId="1"/>
      <p:bldP spid="1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accent1">
                    <a:lumMod val="75000"/>
                  </a:schemeClr>
                </a:solidFill>
              </a:rPr>
              <a:t>설계 내용</a:t>
            </a:r>
            <a:endParaRPr lang="ko-KR" altLang="en-US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F6F02F-425F-7944-8940-6C9A1CA16C94}"/>
              </a:ext>
            </a:extLst>
          </p:cNvPr>
          <p:cNvSpPr/>
          <p:nvPr/>
        </p:nvSpPr>
        <p:spPr>
          <a:xfrm>
            <a:off x="1690659" y="1147868"/>
            <a:ext cx="389550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인터페이스 설계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C1343A-D169-7645-B3BC-0D6E89AEDE8D}"/>
              </a:ext>
            </a:extLst>
          </p:cNvPr>
          <p:cNvSpPr/>
          <p:nvPr/>
        </p:nvSpPr>
        <p:spPr>
          <a:xfrm>
            <a:off x="4669017" y="1457544"/>
            <a:ext cx="291028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로그인 및 회원가입</a:t>
            </a:r>
            <a:endParaRPr lang="ko-KR" altLang="en-US" sz="2400" b="1" kern="0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s://lh4.googleusercontent.com/y6Tz-6pe-bGoZmsigxLw8rh72WlJAoy-Z6vCWnvzqnf_-FXcisRjTkSDkfGqFh7vRk2o0mzlXPd2cqy3l4bIzK5l5r4E96pI8cSboC1WIqJzpp7VWxZyw8ovGKCwRA">
            <a:extLst>
              <a:ext uri="{FF2B5EF4-FFF2-40B4-BE49-F238E27FC236}">
                <a16:creationId xmlns:a16="http://schemas.microsoft.com/office/drawing/2014/main" id="{53D92182-A83F-B143-99C3-40FCB8F6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146" y="2088961"/>
            <a:ext cx="7315961" cy="447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96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3" grpId="0"/>
      <p:bldP spid="13" grpId="1"/>
      <p:bldP spid="13" grpId="2"/>
      <p:bldP spid="17" grpId="0"/>
      <p:bldP spid="17" grpId="1"/>
      <p:bldP spid="17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accent1">
                    <a:lumMod val="75000"/>
                  </a:schemeClr>
                </a:solidFill>
              </a:rPr>
              <a:t>설계 내용</a:t>
            </a:r>
            <a:endParaRPr lang="ko-KR" altLang="en-US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F6F02F-425F-7944-8940-6C9A1CA16C94}"/>
              </a:ext>
            </a:extLst>
          </p:cNvPr>
          <p:cNvSpPr/>
          <p:nvPr/>
        </p:nvSpPr>
        <p:spPr>
          <a:xfrm>
            <a:off x="1690659" y="1147868"/>
            <a:ext cx="389550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인터페이스 설계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C1343A-D169-7645-B3BC-0D6E89AEDE8D}"/>
              </a:ext>
            </a:extLst>
          </p:cNvPr>
          <p:cNvSpPr/>
          <p:nvPr/>
        </p:nvSpPr>
        <p:spPr>
          <a:xfrm>
            <a:off x="4669017" y="1457544"/>
            <a:ext cx="442748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메인 페이지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유저 옷 추천</a:t>
            </a:r>
            <a:endParaRPr lang="ko-KR" altLang="en-US" sz="2400" b="1" kern="0" dirty="0">
              <a:solidFill>
                <a:prstClr val="white"/>
              </a:solidFill>
            </a:endParaRPr>
          </a:p>
        </p:txBody>
      </p:sp>
      <p:pic>
        <p:nvPicPr>
          <p:cNvPr id="3074" name="Picture 2" descr="https://lh4.googleusercontent.com/z3hI9I6OEWrFJunAETskU9IlNWK6_8RGs3RQsOIEvO9Z4LmXcC-PtsC_chrFg0Ymn_rVcTEgNNBXwb1h_SRwXlRczrZiREheWGU8S6hPdq1iiwRr7KydcFo2PBoS-w">
            <a:extLst>
              <a:ext uri="{FF2B5EF4-FFF2-40B4-BE49-F238E27FC236}">
                <a16:creationId xmlns:a16="http://schemas.microsoft.com/office/drawing/2014/main" id="{8D8AD127-6225-904E-AC5F-8AF6A92A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81" y="2164978"/>
            <a:ext cx="47625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8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3" grpId="0"/>
      <p:bldP spid="13" grpId="1"/>
      <p:bldP spid="13" grpId="2"/>
      <p:bldP spid="17" grpId="0"/>
      <p:bldP spid="17" grpId="1"/>
      <p:bldP spid="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accent1">
                    <a:lumMod val="75000"/>
                  </a:schemeClr>
                </a:solidFill>
              </a:rPr>
              <a:t>설계 내용</a:t>
            </a:r>
            <a:endParaRPr lang="ko-KR" altLang="en-US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F6F02F-425F-7944-8940-6C9A1CA16C94}"/>
              </a:ext>
            </a:extLst>
          </p:cNvPr>
          <p:cNvSpPr/>
          <p:nvPr/>
        </p:nvSpPr>
        <p:spPr>
          <a:xfrm>
            <a:off x="1690659" y="1147868"/>
            <a:ext cx="389550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인터페이스 설계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C1343A-D169-7645-B3BC-0D6E89AEDE8D}"/>
              </a:ext>
            </a:extLst>
          </p:cNvPr>
          <p:cNvSpPr/>
          <p:nvPr/>
        </p:nvSpPr>
        <p:spPr>
          <a:xfrm>
            <a:off x="4669017" y="1457544"/>
            <a:ext cx="442748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메인 페이지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브랜드 옷 추천</a:t>
            </a:r>
            <a:endParaRPr lang="ko-KR" altLang="en-US" sz="2400" b="1" kern="0" dirty="0">
              <a:solidFill>
                <a:prstClr val="white"/>
              </a:solidFill>
            </a:endParaRPr>
          </a:p>
        </p:txBody>
      </p:sp>
      <p:pic>
        <p:nvPicPr>
          <p:cNvPr id="1026" name="Picture 2" descr="https://lh4.googleusercontent.com/6vcVZJ-k0RHKLruN5pHEBwyWI63_aZvPfzZFh6Iis9uVDZGO2YoDeIzjYkJIkQZHnothD0LHO0o3QKn_shx4Blt1sRKAFtCLliA0akw9S27iNlsnf4V9Z-P6iYAfIA">
            <a:extLst>
              <a:ext uri="{FF2B5EF4-FFF2-40B4-BE49-F238E27FC236}">
                <a16:creationId xmlns:a16="http://schemas.microsoft.com/office/drawing/2014/main" id="{C6FFC4B5-6CC1-DD47-83FA-63421E847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80" y="2257256"/>
            <a:ext cx="47244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82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3" grpId="0"/>
      <p:bldP spid="13" grpId="1"/>
      <p:bldP spid="13" grpId="2"/>
      <p:bldP spid="17" grpId="0"/>
      <p:bldP spid="17" grpId="1"/>
      <p:bldP spid="1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359381" y="192423"/>
            <a:ext cx="3632200" cy="1289333"/>
          </a:xfrm>
          <a:custGeom>
            <a:avLst/>
            <a:gdLst>
              <a:gd name="connsiteX0" fmla="*/ 83743 w 3632200"/>
              <a:gd name="connsiteY0" fmla="*/ 0 h 1289333"/>
              <a:gd name="connsiteX1" fmla="*/ 3391275 w 3632200"/>
              <a:gd name="connsiteY1" fmla="*/ 0 h 1289333"/>
              <a:gd name="connsiteX2" fmla="*/ 3577655 w 3632200"/>
              <a:gd name="connsiteY2" fmla="*/ 60666 h 1289333"/>
              <a:gd name="connsiteX3" fmla="*/ 3595303 w 3632200"/>
              <a:gd name="connsiteY3" fmla="*/ 98134 h 1289333"/>
              <a:gd name="connsiteX4" fmla="*/ 3632200 w 3632200"/>
              <a:gd name="connsiteY4" fmla="*/ 297935 h 1289333"/>
              <a:gd name="connsiteX5" fmla="*/ 1816100 w 3632200"/>
              <a:gd name="connsiteY5" fmla="*/ 1289333 h 1289333"/>
              <a:gd name="connsiteX6" fmla="*/ 0 w 3632200"/>
              <a:gd name="connsiteY6" fmla="*/ 297935 h 1289333"/>
              <a:gd name="connsiteX7" fmla="*/ 81648 w 3632200"/>
              <a:gd name="connsiteY7" fmla="*/ 3124 h 1289333"/>
              <a:gd name="connsiteX8" fmla="*/ 83743 w 3632200"/>
              <a:gd name="connsiteY8" fmla="*/ 0 h 12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2200" h="1289333">
                <a:moveTo>
                  <a:pt x="83743" y="0"/>
                </a:moveTo>
                <a:lnTo>
                  <a:pt x="3391275" y="0"/>
                </a:lnTo>
                <a:lnTo>
                  <a:pt x="3577655" y="60666"/>
                </a:lnTo>
                <a:lnTo>
                  <a:pt x="3595303" y="98134"/>
                </a:lnTo>
                <a:cubicBezTo>
                  <a:pt x="3619496" y="162671"/>
                  <a:pt x="3632200" y="229493"/>
                  <a:pt x="3632200" y="297935"/>
                </a:cubicBezTo>
                <a:cubicBezTo>
                  <a:pt x="3632200" y="845469"/>
                  <a:pt x="2819104" y="1289333"/>
                  <a:pt x="1816100" y="1289333"/>
                </a:cubicBezTo>
                <a:cubicBezTo>
                  <a:pt x="813096" y="1289333"/>
                  <a:pt x="0" y="845469"/>
                  <a:pt x="0" y="297935"/>
                </a:cubicBezTo>
                <a:cubicBezTo>
                  <a:pt x="0" y="195272"/>
                  <a:pt x="28586" y="96254"/>
                  <a:pt x="81648" y="3124"/>
                </a:cubicBezTo>
                <a:lnTo>
                  <a:pt x="8374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자유형 13"/>
          <p:cNvSpPr/>
          <p:nvPr/>
        </p:nvSpPr>
        <p:spPr>
          <a:xfrm>
            <a:off x="1" y="192423"/>
            <a:ext cx="12191999" cy="6665577"/>
          </a:xfrm>
          <a:custGeom>
            <a:avLst/>
            <a:gdLst>
              <a:gd name="connsiteX0" fmla="*/ 4429600 w 12191999"/>
              <a:gd name="connsiteY0" fmla="*/ 0 h 6665577"/>
              <a:gd name="connsiteX1" fmla="*/ 4443123 w 12191999"/>
              <a:gd name="connsiteY1" fmla="*/ 0 h 6665577"/>
              <a:gd name="connsiteX2" fmla="*/ 4441028 w 12191999"/>
              <a:gd name="connsiteY2" fmla="*/ 3124 h 6665577"/>
              <a:gd name="connsiteX3" fmla="*/ 4359380 w 12191999"/>
              <a:gd name="connsiteY3" fmla="*/ 297935 h 6665577"/>
              <a:gd name="connsiteX4" fmla="*/ 6175480 w 12191999"/>
              <a:gd name="connsiteY4" fmla="*/ 1289333 h 6665577"/>
              <a:gd name="connsiteX5" fmla="*/ 7991580 w 12191999"/>
              <a:gd name="connsiteY5" fmla="*/ 297935 h 6665577"/>
              <a:gd name="connsiteX6" fmla="*/ 7954683 w 12191999"/>
              <a:gd name="connsiteY6" fmla="*/ 98134 h 6665577"/>
              <a:gd name="connsiteX7" fmla="*/ 7937035 w 12191999"/>
              <a:gd name="connsiteY7" fmla="*/ 60666 h 6665577"/>
              <a:gd name="connsiteX8" fmla="*/ 11262199 w 12191999"/>
              <a:gd name="connsiteY8" fmla="*/ 1142999 h 6665577"/>
              <a:gd name="connsiteX9" fmla="*/ 11262202 w 12191999"/>
              <a:gd name="connsiteY9" fmla="*/ 1142999 h 6665577"/>
              <a:gd name="connsiteX10" fmla="*/ 11262201 w 12191999"/>
              <a:gd name="connsiteY10" fmla="*/ 1143000 h 6665577"/>
              <a:gd name="connsiteX11" fmla="*/ 11262200 w 12191999"/>
              <a:gd name="connsiteY11" fmla="*/ 1143000 h 6665577"/>
              <a:gd name="connsiteX12" fmla="*/ 11260311 w 12191999"/>
              <a:gd name="connsiteY12" fmla="*/ 1144132 h 6665577"/>
              <a:gd name="connsiteX13" fmla="*/ 12191999 w 12191999"/>
              <a:gd name="connsiteY13" fmla="*/ 3287360 h 6665577"/>
              <a:gd name="connsiteX14" fmla="*/ 12191999 w 12191999"/>
              <a:gd name="connsiteY14" fmla="*/ 5132802 h 6665577"/>
              <a:gd name="connsiteX15" fmla="*/ 10314183 w 12191999"/>
              <a:gd name="connsiteY15" fmla="*/ 5949113 h 6665577"/>
              <a:gd name="connsiteX16" fmla="*/ 10314183 w 12191999"/>
              <a:gd name="connsiteY16" fmla="*/ 6665577 h 6665577"/>
              <a:gd name="connsiteX17" fmla="*/ 1867928 w 12191999"/>
              <a:gd name="connsiteY17" fmla="*/ 6665577 h 6665577"/>
              <a:gd name="connsiteX18" fmla="*/ 1867928 w 12191999"/>
              <a:gd name="connsiteY18" fmla="*/ 5922801 h 6665577"/>
              <a:gd name="connsiteX19" fmla="*/ 0 w 12191999"/>
              <a:gd name="connsiteY19" fmla="*/ 5110789 h 6665577"/>
              <a:gd name="connsiteX20" fmla="*/ 0 w 12191999"/>
              <a:gd name="connsiteY20" fmla="*/ 3259301 h 6665577"/>
              <a:gd name="connsiteX21" fmla="*/ 919585 w 12191999"/>
              <a:gd name="connsiteY21" fmla="*/ 1143917 h 6665577"/>
              <a:gd name="connsiteX22" fmla="*/ 918054 w 12191999"/>
              <a:gd name="connsiteY22" fmla="*/ 1143000 h 6665577"/>
              <a:gd name="connsiteX23" fmla="*/ 918052 w 12191999"/>
              <a:gd name="connsiteY23" fmla="*/ 1142999 h 6665577"/>
              <a:gd name="connsiteX24" fmla="*/ 918056 w 12191999"/>
              <a:gd name="connsiteY24" fmla="*/ 1142999 h 6665577"/>
              <a:gd name="connsiteX25" fmla="*/ 920301 w 12191999"/>
              <a:gd name="connsiteY25" fmla="*/ 1142268 h 6665577"/>
              <a:gd name="connsiteX26" fmla="*/ 921814 w 12191999"/>
              <a:gd name="connsiteY26" fmla="*/ 1138788 h 6665577"/>
              <a:gd name="connsiteX27" fmla="*/ 925744 w 12191999"/>
              <a:gd name="connsiteY27" fmla="*/ 1140497 h 6665577"/>
              <a:gd name="connsiteX28" fmla="*/ 4429600 w 12191999"/>
              <a:gd name="connsiteY28" fmla="*/ 0 h 666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1999" h="6665577">
                <a:moveTo>
                  <a:pt x="4429600" y="0"/>
                </a:moveTo>
                <a:lnTo>
                  <a:pt x="4443123" y="0"/>
                </a:lnTo>
                <a:lnTo>
                  <a:pt x="4441028" y="3124"/>
                </a:lnTo>
                <a:cubicBezTo>
                  <a:pt x="4387966" y="96254"/>
                  <a:pt x="4359380" y="195272"/>
                  <a:pt x="4359380" y="297935"/>
                </a:cubicBezTo>
                <a:cubicBezTo>
                  <a:pt x="4359380" y="845469"/>
                  <a:pt x="5172476" y="1289333"/>
                  <a:pt x="6175480" y="1289333"/>
                </a:cubicBezTo>
                <a:cubicBezTo>
                  <a:pt x="7178484" y="1289333"/>
                  <a:pt x="7991580" y="845469"/>
                  <a:pt x="7991580" y="297935"/>
                </a:cubicBezTo>
                <a:cubicBezTo>
                  <a:pt x="7991580" y="229493"/>
                  <a:pt x="7978876" y="162671"/>
                  <a:pt x="7954683" y="98134"/>
                </a:cubicBezTo>
                <a:lnTo>
                  <a:pt x="7937035" y="60666"/>
                </a:lnTo>
                <a:lnTo>
                  <a:pt x="11262199" y="1142999"/>
                </a:lnTo>
                <a:lnTo>
                  <a:pt x="11262202" y="1142999"/>
                </a:lnTo>
                <a:lnTo>
                  <a:pt x="11262201" y="1143000"/>
                </a:lnTo>
                <a:lnTo>
                  <a:pt x="11262200" y="1143000"/>
                </a:lnTo>
                <a:lnTo>
                  <a:pt x="11260311" y="1144132"/>
                </a:lnTo>
                <a:lnTo>
                  <a:pt x="12191999" y="3287360"/>
                </a:lnTo>
                <a:lnTo>
                  <a:pt x="12191999" y="5132802"/>
                </a:lnTo>
                <a:lnTo>
                  <a:pt x="10314183" y="5949113"/>
                </a:lnTo>
                <a:lnTo>
                  <a:pt x="10314183" y="6665577"/>
                </a:lnTo>
                <a:lnTo>
                  <a:pt x="1867928" y="6665577"/>
                </a:lnTo>
                <a:lnTo>
                  <a:pt x="1867928" y="5922801"/>
                </a:lnTo>
                <a:lnTo>
                  <a:pt x="0" y="5110789"/>
                </a:lnTo>
                <a:lnTo>
                  <a:pt x="0" y="3259301"/>
                </a:lnTo>
                <a:lnTo>
                  <a:pt x="919585" y="1143917"/>
                </a:lnTo>
                <a:lnTo>
                  <a:pt x="918054" y="1143000"/>
                </a:lnTo>
                <a:lnTo>
                  <a:pt x="918052" y="1142999"/>
                </a:lnTo>
                <a:lnTo>
                  <a:pt x="918056" y="1142999"/>
                </a:lnTo>
                <a:lnTo>
                  <a:pt x="920301" y="1142268"/>
                </a:lnTo>
                <a:lnTo>
                  <a:pt x="921814" y="1138788"/>
                </a:lnTo>
                <a:lnTo>
                  <a:pt x="925744" y="1140497"/>
                </a:lnTo>
                <a:lnTo>
                  <a:pt x="442960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1C4801-7227-4EBE-B24B-2AD1D59034C9}"/>
              </a:ext>
            </a:extLst>
          </p:cNvPr>
          <p:cNvSpPr/>
          <p:nvPr/>
        </p:nvSpPr>
        <p:spPr>
          <a:xfrm>
            <a:off x="1" y="0"/>
            <a:ext cx="3754779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chemeClr val="accent1">
                    <a:lumMod val="75000"/>
                  </a:schemeClr>
                </a:solidFill>
              </a:rPr>
              <a:t>설계 내용</a:t>
            </a:r>
            <a:endParaRPr lang="ko-KR" altLang="en-US" sz="3200" b="1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F6F02F-425F-7944-8940-6C9A1CA16C94}"/>
              </a:ext>
            </a:extLst>
          </p:cNvPr>
          <p:cNvSpPr/>
          <p:nvPr/>
        </p:nvSpPr>
        <p:spPr>
          <a:xfrm>
            <a:off x="1690659" y="1147868"/>
            <a:ext cx="3895504" cy="73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prstClr val="white"/>
                </a:solidFill>
              </a:rPr>
              <a:t>인터페이스 설계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C1343A-D169-7645-B3BC-0D6E89AEDE8D}"/>
              </a:ext>
            </a:extLst>
          </p:cNvPr>
          <p:cNvSpPr/>
          <p:nvPr/>
        </p:nvSpPr>
        <p:spPr>
          <a:xfrm>
            <a:off x="4669017" y="1457544"/>
            <a:ext cx="442748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메인 페이지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–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옷장 </a:t>
            </a:r>
            <a:endParaRPr lang="ko-KR" altLang="en-US" sz="2400" b="1" kern="0" dirty="0">
              <a:solidFill>
                <a:prstClr val="white"/>
              </a:solidFill>
            </a:endParaRPr>
          </a:p>
        </p:txBody>
      </p:sp>
      <p:pic>
        <p:nvPicPr>
          <p:cNvPr id="5124" name="Picture 4" descr="https://lh5.googleusercontent.com/pkbqrNAueysFhDo4iaiGzfnW2OrkF4MPhKtvDHs-UZ_gHoWN5x-oEf3Egqqb574bdIQqpkBS24gFNlWYuyus33STs8Ozf21VnB4A1qRgytcjZrVD4Yg9SziOa7xo4Q">
            <a:extLst>
              <a:ext uri="{FF2B5EF4-FFF2-40B4-BE49-F238E27FC236}">
                <a16:creationId xmlns:a16="http://schemas.microsoft.com/office/drawing/2014/main" id="{F3787BFD-83CD-0147-A889-E6700E575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27" y="2437201"/>
            <a:ext cx="7645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919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/>
      <p:bldP spid="13" grpId="0"/>
      <p:bldP spid="13" grpId="1"/>
      <p:bldP spid="13" grpId="2"/>
      <p:bldP spid="17" grpId="0"/>
      <p:bldP spid="17" grpId="1"/>
      <p:bldP spid="1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D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93144" y="0"/>
            <a:ext cx="8193967" cy="2248667"/>
            <a:chOff x="1993144" y="0"/>
            <a:chExt cx="8193967" cy="224866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76176" y="1831090"/>
              <a:ext cx="7198610" cy="220607"/>
            </a:xfrm>
            <a:prstGeom prst="rect">
              <a:avLst/>
            </a:pr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576176" y="1831090"/>
              <a:ext cx="3190920" cy="220607"/>
            </a:xfrm>
            <a:custGeom>
              <a:avLst/>
              <a:gdLst>
                <a:gd name="T0" fmla="*/ 3646 w 3646"/>
                <a:gd name="T1" fmla="*/ 0 h 252"/>
                <a:gd name="T2" fmla="*/ 3613 w 3646"/>
                <a:gd name="T3" fmla="*/ 19 h 252"/>
                <a:gd name="T4" fmla="*/ 3579 w 3646"/>
                <a:gd name="T5" fmla="*/ 39 h 252"/>
                <a:gd name="T6" fmla="*/ 3546 w 3646"/>
                <a:gd name="T7" fmla="*/ 61 h 252"/>
                <a:gd name="T8" fmla="*/ 3499 w 3646"/>
                <a:gd name="T9" fmla="*/ 102 h 252"/>
                <a:gd name="T10" fmla="*/ 3475 w 3646"/>
                <a:gd name="T11" fmla="*/ 134 h 252"/>
                <a:gd name="T12" fmla="*/ 3468 w 3646"/>
                <a:gd name="T13" fmla="*/ 151 h 252"/>
                <a:gd name="T14" fmla="*/ 3462 w 3646"/>
                <a:gd name="T15" fmla="*/ 174 h 252"/>
                <a:gd name="T16" fmla="*/ 3461 w 3646"/>
                <a:gd name="T17" fmla="*/ 225 h 252"/>
                <a:gd name="T18" fmla="*/ 3463 w 3646"/>
                <a:gd name="T19" fmla="*/ 252 h 252"/>
                <a:gd name="T20" fmla="*/ 0 w 3646"/>
                <a:gd name="T21" fmla="*/ 252 h 252"/>
                <a:gd name="T22" fmla="*/ 0 w 3646"/>
                <a:gd name="T23" fmla="*/ 0 h 252"/>
                <a:gd name="T24" fmla="*/ 3646 w 3646"/>
                <a:gd name="T25" fmla="*/ 0 h 252"/>
                <a:gd name="T26" fmla="*/ 3646 w 3646"/>
                <a:gd name="T2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6" h="252">
                  <a:moveTo>
                    <a:pt x="3646" y="0"/>
                  </a:moveTo>
                  <a:lnTo>
                    <a:pt x="3613" y="19"/>
                  </a:lnTo>
                  <a:lnTo>
                    <a:pt x="3579" y="39"/>
                  </a:lnTo>
                  <a:lnTo>
                    <a:pt x="3546" y="61"/>
                  </a:lnTo>
                  <a:lnTo>
                    <a:pt x="3499" y="102"/>
                  </a:lnTo>
                  <a:lnTo>
                    <a:pt x="3475" y="134"/>
                  </a:lnTo>
                  <a:lnTo>
                    <a:pt x="3468" y="151"/>
                  </a:lnTo>
                  <a:lnTo>
                    <a:pt x="3462" y="174"/>
                  </a:lnTo>
                  <a:lnTo>
                    <a:pt x="3461" y="225"/>
                  </a:lnTo>
                  <a:lnTo>
                    <a:pt x="346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3646" y="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29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1993144" y="0"/>
              <a:ext cx="8193967" cy="2248667"/>
            </a:xfrm>
            <a:custGeom>
              <a:avLst/>
              <a:gdLst>
                <a:gd name="connsiteX0" fmla="*/ 3404007 w 8193967"/>
                <a:gd name="connsiteY0" fmla="*/ 0 h 2248667"/>
                <a:gd name="connsiteX1" fmla="*/ 4791712 w 8193967"/>
                <a:gd name="connsiteY1" fmla="*/ 0 h 2248667"/>
                <a:gd name="connsiteX2" fmla="*/ 4812358 w 8193967"/>
                <a:gd name="connsiteY2" fmla="*/ 44523 h 2248667"/>
                <a:gd name="connsiteX3" fmla="*/ 4836875 w 8193967"/>
                <a:gd name="connsiteY3" fmla="*/ 97941 h 2248667"/>
                <a:gd name="connsiteX4" fmla="*/ 4895541 w 8193967"/>
                <a:gd name="connsiteY4" fmla="*/ 199522 h 2248667"/>
                <a:gd name="connsiteX5" fmla="*/ 4962963 w 8193967"/>
                <a:gd name="connsiteY5" fmla="*/ 293223 h 2248667"/>
                <a:gd name="connsiteX6" fmla="*/ 5041768 w 8193967"/>
                <a:gd name="connsiteY6" fmla="*/ 379917 h 2248667"/>
                <a:gd name="connsiteX7" fmla="*/ 5127578 w 8193967"/>
                <a:gd name="connsiteY7" fmla="*/ 456979 h 2248667"/>
                <a:gd name="connsiteX8" fmla="*/ 5220393 w 8193967"/>
                <a:gd name="connsiteY8" fmla="*/ 525284 h 2248667"/>
                <a:gd name="connsiteX9" fmla="*/ 5321088 w 8193967"/>
                <a:gd name="connsiteY9" fmla="*/ 583080 h 2248667"/>
                <a:gd name="connsiteX10" fmla="*/ 5428788 w 8193967"/>
                <a:gd name="connsiteY10" fmla="*/ 631244 h 2248667"/>
                <a:gd name="connsiteX11" fmla="*/ 5483951 w 8193967"/>
                <a:gd name="connsiteY11" fmla="*/ 649634 h 2248667"/>
                <a:gd name="connsiteX12" fmla="*/ 5487454 w 8193967"/>
                <a:gd name="connsiteY12" fmla="*/ 651385 h 2248667"/>
                <a:gd name="connsiteX13" fmla="*/ 5490081 w 8193967"/>
                <a:gd name="connsiteY13" fmla="*/ 652261 h 2248667"/>
                <a:gd name="connsiteX14" fmla="*/ 5867469 w 8193967"/>
                <a:gd name="connsiteY14" fmla="*/ 772232 h 2248667"/>
                <a:gd name="connsiteX15" fmla="*/ 6615240 w 8193967"/>
                <a:gd name="connsiteY15" fmla="*/ 1023559 h 2248667"/>
                <a:gd name="connsiteX16" fmla="*/ 7260566 w 8193967"/>
                <a:gd name="connsiteY16" fmla="*/ 1251241 h 2248667"/>
                <a:gd name="connsiteX17" fmla="*/ 7700998 w 8193967"/>
                <a:gd name="connsiteY17" fmla="*/ 1414122 h 2248667"/>
                <a:gd name="connsiteX18" fmla="*/ 7796440 w 8193967"/>
                <a:gd name="connsiteY18" fmla="*/ 1453529 h 2248667"/>
                <a:gd name="connsiteX19" fmla="*/ 7852478 w 8193967"/>
                <a:gd name="connsiteY19" fmla="*/ 1478924 h 2248667"/>
                <a:gd name="connsiteX20" fmla="*/ 7953174 w 8193967"/>
                <a:gd name="connsiteY20" fmla="*/ 1542851 h 2248667"/>
                <a:gd name="connsiteX21" fmla="*/ 8038984 w 8193967"/>
                <a:gd name="connsiteY21" fmla="*/ 1618161 h 2248667"/>
                <a:gd name="connsiteX22" fmla="*/ 8107282 w 8193967"/>
                <a:gd name="connsiteY22" fmla="*/ 1703980 h 2248667"/>
                <a:gd name="connsiteX23" fmla="*/ 8157192 w 8193967"/>
                <a:gd name="connsiteY23" fmla="*/ 1795929 h 2248667"/>
                <a:gd name="connsiteX24" fmla="*/ 8186086 w 8193967"/>
                <a:gd name="connsiteY24" fmla="*/ 1893132 h 2248667"/>
                <a:gd name="connsiteX25" fmla="*/ 8193967 w 8193967"/>
                <a:gd name="connsiteY25" fmla="*/ 1990335 h 2248667"/>
                <a:gd name="connsiteX26" fmla="*/ 8185211 w 8193967"/>
                <a:gd name="connsiteY26" fmla="*/ 2063894 h 2248667"/>
                <a:gd name="connsiteX27" fmla="*/ 8171201 w 8193967"/>
                <a:gd name="connsiteY27" fmla="*/ 2110306 h 2248667"/>
                <a:gd name="connsiteX28" fmla="*/ 8162445 w 8193967"/>
                <a:gd name="connsiteY28" fmla="*/ 2133950 h 2248667"/>
                <a:gd name="connsiteX29" fmla="*/ 8147560 w 8193967"/>
                <a:gd name="connsiteY29" fmla="*/ 2165475 h 2248667"/>
                <a:gd name="connsiteX30" fmla="*/ 8108157 w 8193967"/>
                <a:gd name="connsiteY30" fmla="*/ 2224147 h 2248667"/>
                <a:gd name="connsiteX31" fmla="*/ 8084516 w 8193967"/>
                <a:gd name="connsiteY31" fmla="*/ 2248667 h 2248667"/>
                <a:gd name="connsiteX32" fmla="*/ 4096984 w 8193967"/>
                <a:gd name="connsiteY32" fmla="*/ 593589 h 2248667"/>
                <a:gd name="connsiteX33" fmla="*/ 111203 w 8193967"/>
                <a:gd name="connsiteY33" fmla="*/ 2248667 h 2248667"/>
                <a:gd name="connsiteX34" fmla="*/ 86686 w 8193967"/>
                <a:gd name="connsiteY34" fmla="*/ 2224147 h 2248667"/>
                <a:gd name="connsiteX35" fmla="*/ 48159 w 8193967"/>
                <a:gd name="connsiteY35" fmla="*/ 2164600 h 2248667"/>
                <a:gd name="connsiteX36" fmla="*/ 33273 w 8193967"/>
                <a:gd name="connsiteY36" fmla="*/ 2133950 h 2248667"/>
                <a:gd name="connsiteX37" fmla="*/ 23642 w 8193967"/>
                <a:gd name="connsiteY37" fmla="*/ 2110306 h 2248667"/>
                <a:gd name="connsiteX38" fmla="*/ 10508 w 8193967"/>
                <a:gd name="connsiteY38" fmla="*/ 2063894 h 2248667"/>
                <a:gd name="connsiteX39" fmla="*/ 0 w 8193967"/>
                <a:gd name="connsiteY39" fmla="*/ 1992086 h 2248667"/>
                <a:gd name="connsiteX40" fmla="*/ 8756 w 8193967"/>
                <a:gd name="connsiteY40" fmla="*/ 1894883 h 2248667"/>
                <a:gd name="connsiteX41" fmla="*/ 37651 w 8193967"/>
                <a:gd name="connsiteY41" fmla="*/ 1798556 h 2248667"/>
                <a:gd name="connsiteX42" fmla="*/ 86686 w 8193967"/>
                <a:gd name="connsiteY42" fmla="*/ 1705731 h 2248667"/>
                <a:gd name="connsiteX43" fmla="*/ 156735 w 8193967"/>
                <a:gd name="connsiteY43" fmla="*/ 1619912 h 2248667"/>
                <a:gd name="connsiteX44" fmla="*/ 240793 w 8193967"/>
                <a:gd name="connsiteY44" fmla="*/ 1543726 h 2248667"/>
                <a:gd name="connsiteX45" fmla="*/ 341488 w 8193967"/>
                <a:gd name="connsiteY45" fmla="*/ 1478924 h 2248667"/>
                <a:gd name="connsiteX46" fmla="*/ 398403 w 8193967"/>
                <a:gd name="connsiteY46" fmla="*/ 1453529 h 2248667"/>
                <a:gd name="connsiteX47" fmla="*/ 492969 w 8193967"/>
                <a:gd name="connsiteY47" fmla="*/ 1414122 h 2248667"/>
                <a:gd name="connsiteX48" fmla="*/ 933402 w 8193967"/>
                <a:gd name="connsiteY48" fmla="*/ 1251241 h 2248667"/>
                <a:gd name="connsiteX49" fmla="*/ 1580478 w 8193967"/>
                <a:gd name="connsiteY49" fmla="*/ 1023559 h 2248667"/>
                <a:gd name="connsiteX50" fmla="*/ 2328250 w 8193967"/>
                <a:gd name="connsiteY50" fmla="*/ 771356 h 2248667"/>
                <a:gd name="connsiteX51" fmla="*/ 2703887 w 8193967"/>
                <a:gd name="connsiteY51" fmla="*/ 652261 h 2248667"/>
                <a:gd name="connsiteX52" fmla="*/ 2707389 w 8193967"/>
                <a:gd name="connsiteY52" fmla="*/ 651385 h 2248667"/>
                <a:gd name="connsiteX53" fmla="*/ 2710016 w 8193967"/>
                <a:gd name="connsiteY53" fmla="*/ 649634 h 2248667"/>
                <a:gd name="connsiteX54" fmla="*/ 2766931 w 8193967"/>
                <a:gd name="connsiteY54" fmla="*/ 631244 h 2248667"/>
                <a:gd name="connsiteX55" fmla="*/ 2873755 w 8193967"/>
                <a:gd name="connsiteY55" fmla="*/ 583956 h 2248667"/>
                <a:gd name="connsiteX56" fmla="*/ 2973575 w 8193967"/>
                <a:gd name="connsiteY56" fmla="*/ 526160 h 2248667"/>
                <a:gd name="connsiteX57" fmla="*/ 3068141 w 8193967"/>
                <a:gd name="connsiteY57" fmla="*/ 457855 h 2248667"/>
                <a:gd name="connsiteX58" fmla="*/ 3153951 w 8193967"/>
                <a:gd name="connsiteY58" fmla="*/ 379917 h 2248667"/>
                <a:gd name="connsiteX59" fmla="*/ 3231004 w 8193967"/>
                <a:gd name="connsiteY59" fmla="*/ 294098 h 2248667"/>
                <a:gd name="connsiteX60" fmla="*/ 3298426 w 8193967"/>
                <a:gd name="connsiteY60" fmla="*/ 199522 h 2248667"/>
                <a:gd name="connsiteX61" fmla="*/ 3357968 w 8193967"/>
                <a:gd name="connsiteY61" fmla="*/ 97941 h 2248667"/>
                <a:gd name="connsiteX62" fmla="*/ 3383361 w 8193967"/>
                <a:gd name="connsiteY62" fmla="*/ 44523 h 224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193967" h="2248667">
                  <a:moveTo>
                    <a:pt x="3404007" y="0"/>
                  </a:moveTo>
                  <a:lnTo>
                    <a:pt x="4791712" y="0"/>
                  </a:lnTo>
                  <a:lnTo>
                    <a:pt x="4812358" y="44523"/>
                  </a:lnTo>
                  <a:lnTo>
                    <a:pt x="4836875" y="97941"/>
                  </a:lnTo>
                  <a:lnTo>
                    <a:pt x="4895541" y="199522"/>
                  </a:lnTo>
                  <a:lnTo>
                    <a:pt x="4962963" y="293223"/>
                  </a:lnTo>
                  <a:lnTo>
                    <a:pt x="5041768" y="379917"/>
                  </a:lnTo>
                  <a:lnTo>
                    <a:pt x="5127578" y="456979"/>
                  </a:lnTo>
                  <a:lnTo>
                    <a:pt x="5220393" y="525284"/>
                  </a:lnTo>
                  <a:lnTo>
                    <a:pt x="5321088" y="583080"/>
                  </a:lnTo>
                  <a:lnTo>
                    <a:pt x="5428788" y="631244"/>
                  </a:lnTo>
                  <a:lnTo>
                    <a:pt x="5483951" y="649634"/>
                  </a:lnTo>
                  <a:lnTo>
                    <a:pt x="5487454" y="651385"/>
                  </a:lnTo>
                  <a:lnTo>
                    <a:pt x="5490081" y="652261"/>
                  </a:lnTo>
                  <a:lnTo>
                    <a:pt x="5867469" y="772232"/>
                  </a:lnTo>
                  <a:lnTo>
                    <a:pt x="6615240" y="1023559"/>
                  </a:lnTo>
                  <a:lnTo>
                    <a:pt x="7260566" y="1251241"/>
                  </a:lnTo>
                  <a:lnTo>
                    <a:pt x="7700998" y="1414122"/>
                  </a:lnTo>
                  <a:lnTo>
                    <a:pt x="7796440" y="1453529"/>
                  </a:lnTo>
                  <a:lnTo>
                    <a:pt x="7852478" y="1478924"/>
                  </a:lnTo>
                  <a:lnTo>
                    <a:pt x="7953174" y="1542851"/>
                  </a:lnTo>
                  <a:lnTo>
                    <a:pt x="8038984" y="1618161"/>
                  </a:lnTo>
                  <a:lnTo>
                    <a:pt x="8107282" y="1703980"/>
                  </a:lnTo>
                  <a:lnTo>
                    <a:pt x="8157192" y="1795929"/>
                  </a:lnTo>
                  <a:lnTo>
                    <a:pt x="8186086" y="1893132"/>
                  </a:lnTo>
                  <a:lnTo>
                    <a:pt x="8193967" y="1990335"/>
                  </a:lnTo>
                  <a:lnTo>
                    <a:pt x="8185211" y="2063894"/>
                  </a:lnTo>
                  <a:lnTo>
                    <a:pt x="8171201" y="2110306"/>
                  </a:lnTo>
                  <a:lnTo>
                    <a:pt x="8162445" y="2133950"/>
                  </a:lnTo>
                  <a:lnTo>
                    <a:pt x="8147560" y="2165475"/>
                  </a:lnTo>
                  <a:lnTo>
                    <a:pt x="8108157" y="2224147"/>
                  </a:lnTo>
                  <a:lnTo>
                    <a:pt x="8084516" y="2248667"/>
                  </a:lnTo>
                  <a:lnTo>
                    <a:pt x="4096984" y="593589"/>
                  </a:lnTo>
                  <a:lnTo>
                    <a:pt x="111203" y="2248667"/>
                  </a:lnTo>
                  <a:lnTo>
                    <a:pt x="86686" y="2224147"/>
                  </a:lnTo>
                  <a:lnTo>
                    <a:pt x="48159" y="2164600"/>
                  </a:lnTo>
                  <a:lnTo>
                    <a:pt x="33273" y="2133950"/>
                  </a:lnTo>
                  <a:lnTo>
                    <a:pt x="23642" y="2110306"/>
                  </a:lnTo>
                  <a:lnTo>
                    <a:pt x="10508" y="2063894"/>
                  </a:lnTo>
                  <a:lnTo>
                    <a:pt x="0" y="1992086"/>
                  </a:lnTo>
                  <a:lnTo>
                    <a:pt x="8756" y="1894883"/>
                  </a:lnTo>
                  <a:lnTo>
                    <a:pt x="37651" y="1798556"/>
                  </a:lnTo>
                  <a:lnTo>
                    <a:pt x="86686" y="1705731"/>
                  </a:lnTo>
                  <a:lnTo>
                    <a:pt x="156735" y="1619912"/>
                  </a:lnTo>
                  <a:lnTo>
                    <a:pt x="240793" y="1543726"/>
                  </a:lnTo>
                  <a:lnTo>
                    <a:pt x="341488" y="1478924"/>
                  </a:lnTo>
                  <a:lnTo>
                    <a:pt x="398403" y="1453529"/>
                  </a:lnTo>
                  <a:lnTo>
                    <a:pt x="492969" y="1414122"/>
                  </a:lnTo>
                  <a:lnTo>
                    <a:pt x="933402" y="1251241"/>
                  </a:lnTo>
                  <a:lnTo>
                    <a:pt x="1580478" y="1023559"/>
                  </a:lnTo>
                  <a:lnTo>
                    <a:pt x="2328250" y="771356"/>
                  </a:lnTo>
                  <a:lnTo>
                    <a:pt x="2703887" y="652261"/>
                  </a:lnTo>
                  <a:lnTo>
                    <a:pt x="2707389" y="651385"/>
                  </a:lnTo>
                  <a:lnTo>
                    <a:pt x="2710016" y="649634"/>
                  </a:lnTo>
                  <a:lnTo>
                    <a:pt x="2766931" y="631244"/>
                  </a:lnTo>
                  <a:lnTo>
                    <a:pt x="2873755" y="583956"/>
                  </a:lnTo>
                  <a:lnTo>
                    <a:pt x="2973575" y="526160"/>
                  </a:lnTo>
                  <a:lnTo>
                    <a:pt x="3068141" y="457855"/>
                  </a:lnTo>
                  <a:lnTo>
                    <a:pt x="3153951" y="379917"/>
                  </a:lnTo>
                  <a:lnTo>
                    <a:pt x="3231004" y="294098"/>
                  </a:lnTo>
                  <a:lnTo>
                    <a:pt x="3298426" y="199522"/>
                  </a:lnTo>
                  <a:lnTo>
                    <a:pt x="3357968" y="97941"/>
                  </a:lnTo>
                  <a:lnTo>
                    <a:pt x="3383361" y="44523"/>
                  </a:lnTo>
                  <a:close/>
                </a:path>
              </a:pathLst>
            </a:custGeom>
            <a:solidFill>
              <a:srgbClr val="3044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92CC75-B007-3D4A-8BAC-38916A1935BE}"/>
              </a:ext>
            </a:extLst>
          </p:cNvPr>
          <p:cNvSpPr/>
          <p:nvPr/>
        </p:nvSpPr>
        <p:spPr>
          <a:xfrm>
            <a:off x="3124634" y="2484735"/>
            <a:ext cx="5518159" cy="1888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>
                <a:solidFill>
                  <a:srgbClr val="30445B"/>
                </a:solidFill>
              </a:rPr>
              <a:t>결과 및 분석</a:t>
            </a:r>
            <a:endParaRPr lang="en-US" altLang="ko-KR" sz="3600" b="1" i="1" kern="0" dirty="0">
              <a:solidFill>
                <a:srgbClr val="30445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ko-KR" altLang="en-US" sz="4800" kern="0" dirty="0">
              <a:solidFill>
                <a:srgbClr val="3044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12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6"/>
</p:tagLst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205</Words>
  <Application>Microsoft Office PowerPoint</Application>
  <PresentationFormat>와이드스크린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Nanum Gothic ExtraBold</vt:lpstr>
      <vt:lpstr>Nanum Gothic</vt:lpstr>
      <vt:lpstr>맑은 고딕</vt:lpstr>
      <vt:lpstr>Arial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대철 김</cp:lastModifiedBy>
  <cp:revision>26</cp:revision>
  <cp:lastPrinted>2019-06-11T12:27:57Z</cp:lastPrinted>
  <dcterms:created xsi:type="dcterms:W3CDTF">2019-05-20T05:32:56Z</dcterms:created>
  <dcterms:modified xsi:type="dcterms:W3CDTF">2019-06-12T09:54:31Z</dcterms:modified>
</cp:coreProperties>
</file>