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8" r:id="rId3"/>
    <p:sldId id="269" r:id="rId4"/>
    <p:sldId id="279" r:id="rId5"/>
    <p:sldId id="280" r:id="rId6"/>
    <p:sldId id="281" r:id="rId7"/>
    <p:sldId id="282" r:id="rId8"/>
    <p:sldId id="283" r:id="rId9"/>
    <p:sldId id="276" r:id="rId10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11"/>
      <p:bold r:id="rId12"/>
    </p:embeddedFont>
    <p:embeddedFont>
      <p:font typeface="Ahellya" panose="02000000000000000000" pitchFamily="2" charset="0"/>
      <p:regular r:id="rId13"/>
      <p:italic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922"/>
    <a:srgbClr val="FFCC66"/>
    <a:srgbClr val="019096"/>
    <a:srgbClr val="037679"/>
    <a:srgbClr val="01AAB1"/>
    <a:srgbClr val="007042"/>
    <a:srgbClr val="291F09"/>
    <a:srgbClr val="3A2C0C"/>
    <a:srgbClr val="686868"/>
    <a:srgbClr val="4A7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1"/>
  </p:normalViewPr>
  <p:slideViewPr>
    <p:cSldViewPr>
      <p:cViewPr varScale="1">
        <p:scale>
          <a:sx n="107" d="100"/>
          <a:sy n="107" d="100"/>
        </p:scale>
        <p:origin x="5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2019. 5. 25.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2019. 5. 25.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2019. 5. 25.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2019. 5. 25.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2019. 5. 25.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2019. 5. 25.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2019. 5. 25.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2019. 5. 25.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2019. 5. 25.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2019. 5. 25.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2019. 5. 25.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2019. 5. 25.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256" y="-3805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0200"/>
            <a:chOff x="2142000" y="1124744"/>
            <a:chExt cx="4860000" cy="180020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528917"/>
              <a:ext cx="453650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6600" dirty="0">
                  <a:solidFill>
                    <a:schemeClr val="bg1"/>
                  </a:solidFill>
                  <a:latin typeface="HeadLineA" pitchFamily="2" charset="-127"/>
                  <a:ea typeface="HeadLineA" pitchFamily="2" charset="-127"/>
                </a:rPr>
                <a:t>어푸어푸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101475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alpha val="92000"/>
                  </a:schemeClr>
                </a:solidFill>
                <a:latin typeface="경기천년바탕 Regular" pitchFamily="18" charset="-127"/>
                <a:ea typeface="경기천년바탕 Regular" pitchFamily="18" charset="-127"/>
              </a:rPr>
              <a:t>날씨에 따른 옷 추천 프로그램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5848" y="5172141"/>
            <a:ext cx="3798152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2015104176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 박진형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2015104178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 배상현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2015104199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 이수인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2015104153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 </a:t>
            </a: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김대철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AC343F0-94E7-7E41-B159-73FF46D172ED}"/>
              </a:ext>
            </a:extLst>
          </p:cNvPr>
          <p:cNvSpPr/>
          <p:nvPr/>
        </p:nvSpPr>
        <p:spPr>
          <a:xfrm>
            <a:off x="2864988" y="3534275"/>
            <a:ext cx="2376264" cy="29018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CCF543-3AB8-5F45-AF70-4B8B9CFD4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60" y="3440029"/>
            <a:ext cx="3068959" cy="30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93" y="333407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/>
        </p:nvCxnSpPr>
        <p:spPr>
          <a:xfrm>
            <a:off x="827584" y="1124744"/>
            <a:ext cx="756084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8290" y="268342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ER</a:t>
            </a:r>
            <a:r>
              <a:rPr lang="ko-KR" altLang="en-US" sz="2000" dirty="0">
                <a:solidFill>
                  <a:schemeClr val="bg1"/>
                </a:solidFill>
                <a:latin typeface="Ahellya" pitchFamily="2" charset="0"/>
                <a:ea typeface="-윤고딕330" pitchFamily="18" charset="-127"/>
              </a:rPr>
              <a:t> 다이어그램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5576" y="60152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rPr>
              <a:t>INDEX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Bebas Neue" pitchFamily="34" charset="0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192763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</a:rPr>
              <a:t>1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Bebas Neue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5875" y="1962586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</a:rPr>
              <a:t>2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Bebas Neue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08142" y="1962586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</a:rPr>
              <a:t>3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Bebas Neue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38381" y="1962586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</a:rPr>
              <a:t>4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27584" y="5589240"/>
            <a:ext cx="756084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ANDRES OSPINA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488F9-5788-314D-A55A-52DA43A5888F}"/>
              </a:ext>
            </a:extLst>
          </p:cNvPr>
          <p:cNvSpPr txBox="1"/>
          <p:nvPr/>
        </p:nvSpPr>
        <p:spPr>
          <a:xfrm>
            <a:off x="2860510" y="2716654"/>
            <a:ext cx="245326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ppleMyungjo" pitchFamily="2" charset="-127"/>
                <a:ea typeface="AppleMyungjo" pitchFamily="2" charset="-127"/>
              </a:rPr>
              <a:t>응용프로그램 설계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A37BB-BF25-4046-A1CA-20B93544B5E6}"/>
              </a:ext>
            </a:extLst>
          </p:cNvPr>
          <p:cNvSpPr txBox="1"/>
          <p:nvPr/>
        </p:nvSpPr>
        <p:spPr>
          <a:xfrm>
            <a:off x="6693742" y="2705849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ppleMyungjo" pitchFamily="2" charset="-127"/>
                <a:ea typeface="AppleMyungjo" pitchFamily="2" charset="-127"/>
              </a:rPr>
              <a:t>Q&amp;A</a:t>
            </a:r>
            <a:endParaRPr lang="ko-KR" altLang="en-US" sz="2800" dirty="0">
              <a:solidFill>
                <a:schemeClr val="bg1"/>
              </a:solidFill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2B6FC1-0C74-7C48-9176-15B81EDD8626}"/>
              </a:ext>
            </a:extLst>
          </p:cNvPr>
          <p:cNvSpPr txBox="1"/>
          <p:nvPr/>
        </p:nvSpPr>
        <p:spPr>
          <a:xfrm>
            <a:off x="5313771" y="266432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ppleMyungjo" pitchFamily="2" charset="-127"/>
                <a:ea typeface="AppleMyungjo" pitchFamily="2" charset="-127"/>
              </a:rPr>
              <a:t>UI</a:t>
            </a:r>
            <a:endParaRPr lang="ko-KR" altLang="en-US" sz="2800" dirty="0">
              <a:solidFill>
                <a:schemeClr val="bg1"/>
              </a:solidFill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2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256" y="-76478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9180512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23728" y="766857"/>
            <a:ext cx="4325690" cy="1446550"/>
            <a:chOff x="3034927" y="757031"/>
            <a:chExt cx="2448272" cy="144655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034927" y="1546966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25448" y="757031"/>
              <a:ext cx="216024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Bebas Neue" pitchFamily="34" charset="0"/>
                </a:rPr>
                <a:t>ER</a:t>
              </a:r>
              <a:r>
                <a:rPr lang="ko-KR" altLang="en-US" sz="4400" dirty="0">
                  <a:solidFill>
                    <a:schemeClr val="bg1"/>
                  </a:solidFill>
                  <a:latin typeface="Bebas Neue" pitchFamily="34" charset="0"/>
                </a:rPr>
                <a:t>다이어그램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어푸어푸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27ACB-827F-A044-979B-784A2F51154D}"/>
              </a:ext>
            </a:extLst>
          </p:cNvPr>
          <p:cNvSpPr txBox="1"/>
          <p:nvPr/>
        </p:nvSpPr>
        <p:spPr>
          <a:xfrm>
            <a:off x="1149014" y="450164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dirty="0"/>
            </a:br>
            <a:endParaRPr lang="ko-KR" altLang="en-US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hellya" pitchFamily="2" charset="0"/>
              <a:ea typeface="08서울남산체 B" pitchFamily="18" charset="-127"/>
              <a:cs typeface="Cul De Sac" pitchFamily="2" charset="0"/>
            </a:endParaRPr>
          </a:p>
        </p:txBody>
      </p:sp>
      <p:pic>
        <p:nvPicPr>
          <p:cNvPr id="1028" name="Picture 4" descr="https://lh3.googleusercontent.com/sjgj1U5iNmI28xrHP0xflACoKUcsUBmKWoCfGndBHATdIhNtHCrEu_DkJdWuI0ZY0qHIA0kfNtBXxVJ59CN6dl5LX1A47re7bIdzzRFqYeVTXn5UJBPHV8Jl2ADaHbUS730jlhVj">
            <a:extLst>
              <a:ext uri="{FF2B5EF4-FFF2-40B4-BE49-F238E27FC236}">
                <a16:creationId xmlns:a16="http://schemas.microsoft.com/office/drawing/2014/main" id="{06765F31-169F-C645-92A2-EF02E5AA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12" y="1981134"/>
            <a:ext cx="7344254" cy="332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9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256" y="-36379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823798" y="404664"/>
            <a:ext cx="5693842" cy="2123658"/>
            <a:chOff x="3357537" y="369243"/>
            <a:chExt cx="2448272" cy="212365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57537" y="180940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01553" y="369243"/>
              <a:ext cx="216024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Bebas Neue" pitchFamily="34" charset="0"/>
                </a:rPr>
                <a:t>ER</a:t>
              </a:r>
              <a:r>
                <a:rPr lang="ko-KR" altLang="en-US" sz="4400" dirty="0">
                  <a:solidFill>
                    <a:schemeClr val="bg1"/>
                  </a:solidFill>
                  <a:latin typeface="Bebas Neue" pitchFamily="34" charset="0"/>
                </a:rPr>
                <a:t>스키마와 </a:t>
              </a:r>
              <a:endParaRPr lang="en-US" altLang="ko-KR" sz="4400" dirty="0">
                <a:solidFill>
                  <a:schemeClr val="bg1"/>
                </a:solidFill>
                <a:latin typeface="Bebas Neue" pitchFamily="34" charset="0"/>
              </a:endParaRPr>
            </a:p>
            <a:p>
              <a:pPr algn="ctr"/>
              <a:r>
                <a:rPr lang="ko-KR" altLang="en-US" sz="4400" dirty="0">
                  <a:solidFill>
                    <a:schemeClr val="bg1"/>
                  </a:solidFill>
                  <a:latin typeface="Bebas Neue" pitchFamily="34" charset="0"/>
                </a:rPr>
                <a:t>응용프로그램 설계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어푸어푸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6BE30B-C3B0-5F4C-81EE-82FEC8452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30" y="2162935"/>
            <a:ext cx="5023978" cy="43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9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466" y="-40541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466" y="332656"/>
            <a:ext cx="9275303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770374" y="311526"/>
            <a:ext cx="3600400" cy="773181"/>
            <a:chOff x="3350437" y="262165"/>
            <a:chExt cx="2448272" cy="773181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50437" y="1035346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262165"/>
              <a:ext cx="21602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Bebas Neue" pitchFamily="34" charset="0"/>
                </a:rPr>
                <a:t>UI </a:t>
              </a:r>
              <a:r>
                <a:rPr lang="ko-KR" altLang="en-US" sz="4400" dirty="0">
                  <a:solidFill>
                    <a:schemeClr val="bg1"/>
                  </a:solidFill>
                  <a:latin typeface="Bebas Neue" pitchFamily="34" charset="0"/>
                </a:rPr>
                <a:t>설계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9794" y="141829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로그인 및 회원가입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93510" y="658100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어푸어푸</a:t>
            </a:r>
          </a:p>
        </p:txBody>
      </p:sp>
      <p:pic>
        <p:nvPicPr>
          <p:cNvPr id="2050" name="Picture 2" descr="https://lh3.googleusercontent.com/W4iY3Gc5qUCvlP_OahNvICF7cjDYXglzC5diqE-XfWnTQSMldjQ5WNG0fykUmKMs87MMBtFX0uU-f8jQ9opjRXE90_gSCUh82ARj9FdRy2iXHUeuvQEX88Ol9XmLEZshvwItd60l">
            <a:extLst>
              <a:ext uri="{FF2B5EF4-FFF2-40B4-BE49-F238E27FC236}">
                <a16:creationId xmlns:a16="http://schemas.microsoft.com/office/drawing/2014/main" id="{0337B205-A4DE-874B-AE16-0457E0EA9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794" y="1843288"/>
            <a:ext cx="62865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16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901" y="-72758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2591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627784" y="360662"/>
            <a:ext cx="3600400" cy="908098"/>
            <a:chOff x="3253476" y="311301"/>
            <a:chExt cx="2448272" cy="90809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253476" y="1219399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311301"/>
              <a:ext cx="21602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Bebas Neue" pitchFamily="34" charset="0"/>
                </a:rPr>
                <a:t>UI</a:t>
              </a:r>
              <a:r>
                <a:rPr lang="ko-KR" altLang="en-US" sz="4400" dirty="0">
                  <a:solidFill>
                    <a:schemeClr val="bg1"/>
                  </a:solidFill>
                  <a:latin typeface="Bebas Neue" pitchFamily="34" charset="0"/>
                </a:rPr>
                <a:t> 설계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150916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메인 페이지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어푸어푸</a:t>
            </a:r>
          </a:p>
        </p:txBody>
      </p:sp>
      <p:pic>
        <p:nvPicPr>
          <p:cNvPr id="3074" name="Picture 2" descr="https://lh4.googleusercontent.com/VICHQD666htjajQAjmo91_m81FeSDAgDcwwn3KtTeuppzMgsa2tBJIpZnl_PBJsJKYehki9cVzrnjXQJFwOlVYmnVDT_I1Jxlgqwe0aDDxhKj1acRibSjTDGE8UIPLoLurkKVguU">
            <a:extLst>
              <a:ext uri="{FF2B5EF4-FFF2-40B4-BE49-F238E27FC236}">
                <a16:creationId xmlns:a16="http://schemas.microsoft.com/office/drawing/2014/main" id="{20FE7D3D-F33B-7C4F-9CA3-2ECAE613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90" y="2138177"/>
            <a:ext cx="6858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0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901" y="-72758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900" y="2598930"/>
            <a:ext cx="9304226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766590" y="836712"/>
            <a:ext cx="3600400" cy="841449"/>
            <a:chOff x="3347864" y="787351"/>
            <a:chExt cx="2448272" cy="84144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Bebas Neue" pitchFamily="34" charset="0"/>
                </a:rPr>
                <a:t>UI</a:t>
              </a:r>
              <a:r>
                <a:rPr lang="ko-KR" altLang="en-US" sz="4400" dirty="0">
                  <a:solidFill>
                    <a:schemeClr val="bg1"/>
                  </a:solidFill>
                  <a:latin typeface="Bebas Neue" pitchFamily="34" charset="0"/>
                </a:rPr>
                <a:t> 설계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33364" y="1984183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  <a:cs typeface="Cul De Sac" pitchFamily="2" charset="0"/>
              </a:rPr>
              <a:t>내 옷장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어푸어푸</a:t>
            </a:r>
          </a:p>
        </p:txBody>
      </p:sp>
      <p:pic>
        <p:nvPicPr>
          <p:cNvPr id="4098" name="Picture 2" descr="https://lh5.googleusercontent.com/MwtNbogUt8NXeBDxvggQV7Fktx4beCfE46CO3DvN5PZv_nKbw4Xrdsdms-2d5QszJJQlfgqpa94mem9auAZtCWW9oiKbR1PccQiPb0rQUT1A3tyENdtNpbrKuV-UD_z0aEp_oLEw">
            <a:extLst>
              <a:ext uri="{FF2B5EF4-FFF2-40B4-BE49-F238E27FC236}">
                <a16:creationId xmlns:a16="http://schemas.microsoft.com/office/drawing/2014/main" id="{FBA7BFEC-9747-5A44-9DB2-5D93CA54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40" y="2659536"/>
            <a:ext cx="71247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3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7401" y="-128415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6083" y="1992406"/>
            <a:ext cx="9304226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766590" y="836712"/>
            <a:ext cx="3600400" cy="841449"/>
            <a:chOff x="3347864" y="787351"/>
            <a:chExt cx="2448272" cy="84144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  <a:latin typeface="Bebas Neue" pitchFamily="34" charset="0"/>
                </a:rPr>
                <a:t>추진일정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어푸어푸</a:t>
            </a:r>
          </a:p>
        </p:txBody>
      </p:sp>
      <p:pic>
        <p:nvPicPr>
          <p:cNvPr id="5122" name="Picture 2" descr="https://lh3.googleusercontent.com/dfELkaFa64goaA5kvCzvFstjASt8-8b6uTqVZo9AdN9jGOwNKVuTXv3bZv2mJCdTM6XxCfvJ0eSseAQwQ7eRIAI0OnoJTdfugiGaaOKr0OQtpxIbQyFvOpbrlUDi_dozOn-0hwWc">
            <a:extLst>
              <a:ext uri="{FF2B5EF4-FFF2-40B4-BE49-F238E27FC236}">
                <a16:creationId xmlns:a16="http://schemas.microsoft.com/office/drawing/2014/main" id="{01648AD3-A325-E64F-B5E3-2DD82EA7E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40" y="2139122"/>
            <a:ext cx="62357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5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256" y="-36379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hellya" pitchFamily="2" charset="0"/>
                  <a:ea typeface="08서울남산체 B" pitchFamily="18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어푸어푸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85000"/>
                  </a:schemeClr>
                </a:solidFill>
                <a:latin typeface="경기천년바탕 Regular" pitchFamily="18" charset="-127"/>
                <a:ea typeface="경기천년바탕 Regular" pitchFamily="18" charset="-127"/>
              </a:rPr>
              <a:t>Principles &amp; Methods to go Beyond UX</a:t>
            </a:r>
            <a:endParaRPr lang="ko-KR" altLang="en-US" sz="1200" dirty="0">
              <a:solidFill>
                <a:schemeClr val="bg1">
                  <a:alpha val="85000"/>
                </a:schemeClr>
              </a:solidFill>
              <a:latin typeface="경기천년바탕 Regular" pitchFamily="18" charset="-127"/>
              <a:ea typeface="경기천년바탕 Regula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66</Words>
  <Application>Microsoft Macintosh PowerPoint</Application>
  <PresentationFormat>화면 슬라이드 쇼(4:3)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경기천년바탕 Regular</vt:lpstr>
      <vt:lpstr>Ahellya</vt:lpstr>
      <vt:lpstr>HeadLineA</vt:lpstr>
      <vt:lpstr>Arial</vt:lpstr>
      <vt:lpstr>맑은 고딕</vt:lpstr>
      <vt:lpstr>Bebas Neue</vt:lpstr>
      <vt:lpstr>AppleMyungjo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박진형</cp:lastModifiedBy>
  <cp:revision>114</cp:revision>
  <dcterms:created xsi:type="dcterms:W3CDTF">2016-02-28T00:49:02Z</dcterms:created>
  <dcterms:modified xsi:type="dcterms:W3CDTF">2019-05-25T11:53:06Z</dcterms:modified>
</cp:coreProperties>
</file>