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1" r:id="rId4"/>
    <p:sldId id="262" r:id="rId5"/>
    <p:sldId id="264" r:id="rId6"/>
    <p:sldId id="257" r:id="rId7"/>
    <p:sldId id="263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83962"/>
    <a:srgbClr val="0C1F29"/>
    <a:srgbClr val="132D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1140" y="-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4963F-6A33-418B-94A8-4A2DB3C7E03B}" type="datetimeFigureOut">
              <a:rPr lang="ko-KR" altLang="en-US" smtClean="0"/>
              <a:t>2020-02-21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3BFAB-6532-4BF5-A6FC-49BB0B0F0E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6074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4963F-6A33-418B-94A8-4A2DB3C7E03B}" type="datetimeFigureOut">
              <a:rPr lang="ko-KR" altLang="en-US" smtClean="0"/>
              <a:t>2020-02-21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3BFAB-6532-4BF5-A6FC-49BB0B0F0E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9918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4963F-6A33-418B-94A8-4A2DB3C7E03B}" type="datetimeFigureOut">
              <a:rPr lang="ko-KR" altLang="en-US" smtClean="0"/>
              <a:t>2020-02-21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3BFAB-6532-4BF5-A6FC-49BB0B0F0E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0248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4963F-6A33-418B-94A8-4A2DB3C7E03B}" type="datetimeFigureOut">
              <a:rPr lang="ko-KR" altLang="en-US" smtClean="0"/>
              <a:t>2020-02-21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3BFAB-6532-4BF5-A6FC-49BB0B0F0E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4858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4963F-6A33-418B-94A8-4A2DB3C7E03B}" type="datetimeFigureOut">
              <a:rPr lang="ko-KR" altLang="en-US" smtClean="0"/>
              <a:t>2020-02-21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3BFAB-6532-4BF5-A6FC-49BB0B0F0E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3377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4963F-6A33-418B-94A8-4A2DB3C7E03B}" type="datetimeFigureOut">
              <a:rPr lang="ko-KR" altLang="en-US" smtClean="0"/>
              <a:t>2020-02-21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3BFAB-6532-4BF5-A6FC-49BB0B0F0E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0100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4963F-6A33-418B-94A8-4A2DB3C7E03B}" type="datetimeFigureOut">
              <a:rPr lang="ko-KR" altLang="en-US" smtClean="0"/>
              <a:t>2020-02-21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3BFAB-6532-4BF5-A6FC-49BB0B0F0E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0952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4963F-6A33-418B-94A8-4A2DB3C7E03B}" type="datetimeFigureOut">
              <a:rPr lang="ko-KR" altLang="en-US" smtClean="0"/>
              <a:t>2020-02-21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3BFAB-6532-4BF5-A6FC-49BB0B0F0E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7390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4963F-6A33-418B-94A8-4A2DB3C7E03B}" type="datetimeFigureOut">
              <a:rPr lang="ko-KR" altLang="en-US" smtClean="0"/>
              <a:t>2020-02-21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3BFAB-6532-4BF5-A6FC-49BB0B0F0E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9827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4963F-6A33-418B-94A8-4A2DB3C7E03B}" type="datetimeFigureOut">
              <a:rPr lang="ko-KR" altLang="en-US" smtClean="0"/>
              <a:t>2020-02-21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3BFAB-6532-4BF5-A6FC-49BB0B0F0E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1427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4963F-6A33-418B-94A8-4A2DB3C7E03B}" type="datetimeFigureOut">
              <a:rPr lang="ko-KR" altLang="en-US" smtClean="0"/>
              <a:t>2020-02-21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3BFAB-6532-4BF5-A6FC-49BB0B0F0E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2137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44963F-6A33-418B-94A8-4A2DB3C7E03B}" type="datetimeFigureOut">
              <a:rPr lang="ko-KR" altLang="en-US" smtClean="0"/>
              <a:t>2020-02-21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B3BFAB-6532-4BF5-A6FC-49BB0B0F0E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9480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양쪽 모서리가 둥근 사각형 28"/>
          <p:cNvSpPr/>
          <p:nvPr/>
        </p:nvSpPr>
        <p:spPr>
          <a:xfrm>
            <a:off x="3854584" y="847333"/>
            <a:ext cx="3816424" cy="2520280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" name="그룹 14"/>
          <p:cNvGrpSpPr/>
          <p:nvPr/>
        </p:nvGrpSpPr>
        <p:grpSpPr>
          <a:xfrm>
            <a:off x="544218" y="653487"/>
            <a:ext cx="626994" cy="626994"/>
            <a:chOff x="544218" y="653487"/>
            <a:chExt cx="626994" cy="626994"/>
          </a:xfrm>
          <a:solidFill>
            <a:schemeClr val="accent1"/>
          </a:solidFill>
        </p:grpSpPr>
        <p:sp>
          <p:nvSpPr>
            <p:cNvPr id="7" name="타원 6"/>
            <p:cNvSpPr/>
            <p:nvPr/>
          </p:nvSpPr>
          <p:spPr>
            <a:xfrm>
              <a:off x="544218" y="653487"/>
              <a:ext cx="626994" cy="62699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681583" y="758735"/>
              <a:ext cx="360041" cy="352897"/>
              <a:chOff x="675753" y="764704"/>
              <a:chExt cx="360041" cy="352897"/>
            </a:xfrm>
            <a:grpFill/>
          </p:grpSpPr>
          <p:sp>
            <p:nvSpPr>
              <p:cNvPr id="5" name="타원 4"/>
              <p:cNvSpPr/>
              <p:nvPr/>
            </p:nvSpPr>
            <p:spPr>
              <a:xfrm>
                <a:off x="760461" y="764704"/>
                <a:ext cx="182848" cy="182848"/>
              </a:xfrm>
              <a:prstGeom prst="ellipse">
                <a:avLst/>
              </a:prstGeom>
              <a:grpFill/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양쪽 모서리가 둥근 사각형 5"/>
              <p:cNvSpPr/>
              <p:nvPr/>
            </p:nvSpPr>
            <p:spPr>
              <a:xfrm>
                <a:off x="675753" y="972953"/>
                <a:ext cx="360041" cy="144648"/>
              </a:xfrm>
              <a:custGeom>
                <a:avLst/>
                <a:gdLst/>
                <a:ahLst/>
                <a:cxnLst/>
                <a:rect l="l" t="t" r="r" b="b"/>
                <a:pathLst>
                  <a:path w="360041" h="203263">
                    <a:moveTo>
                      <a:pt x="101632" y="0"/>
                    </a:moveTo>
                    <a:lnTo>
                      <a:pt x="122312" y="0"/>
                    </a:lnTo>
                    <a:cubicBezTo>
                      <a:pt x="138148" y="12661"/>
                      <a:pt x="158338" y="19050"/>
                      <a:pt x="180020" y="19050"/>
                    </a:cubicBezTo>
                    <a:cubicBezTo>
                      <a:pt x="201702" y="19050"/>
                      <a:pt x="221892" y="12661"/>
                      <a:pt x="237728" y="0"/>
                    </a:cubicBezTo>
                    <a:lnTo>
                      <a:pt x="258409" y="0"/>
                    </a:lnTo>
                    <a:cubicBezTo>
                      <a:pt x="314539" y="0"/>
                      <a:pt x="360041" y="45502"/>
                      <a:pt x="360041" y="101632"/>
                    </a:cubicBezTo>
                    <a:cubicBezTo>
                      <a:pt x="360041" y="135509"/>
                      <a:pt x="360040" y="169386"/>
                      <a:pt x="360040" y="203263"/>
                    </a:cubicBezTo>
                    <a:lnTo>
                      <a:pt x="0" y="203263"/>
                    </a:lnTo>
                    <a:lnTo>
                      <a:pt x="0" y="101632"/>
                    </a:lnTo>
                    <a:cubicBezTo>
                      <a:pt x="0" y="45502"/>
                      <a:pt x="45502" y="0"/>
                      <a:pt x="101632" y="0"/>
                    </a:cubicBezTo>
                    <a:close/>
                  </a:path>
                </a:pathLst>
              </a:custGeom>
              <a:grpFill/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30" name="그룹 29"/>
          <p:cNvGrpSpPr/>
          <p:nvPr/>
        </p:nvGrpSpPr>
        <p:grpSpPr>
          <a:xfrm>
            <a:off x="544218" y="1456062"/>
            <a:ext cx="626994" cy="626994"/>
            <a:chOff x="544218" y="1456062"/>
            <a:chExt cx="626994" cy="626994"/>
          </a:xfrm>
        </p:grpSpPr>
        <p:sp>
          <p:nvSpPr>
            <p:cNvPr id="20" name="타원 19"/>
            <p:cNvSpPr/>
            <p:nvPr/>
          </p:nvSpPr>
          <p:spPr>
            <a:xfrm>
              <a:off x="544218" y="1456062"/>
              <a:ext cx="626994" cy="62699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양쪽 모서리가 둥근 사각형 24"/>
            <p:cNvSpPr/>
            <p:nvPr/>
          </p:nvSpPr>
          <p:spPr>
            <a:xfrm>
              <a:off x="786194" y="1623060"/>
              <a:ext cx="158686" cy="160020"/>
            </a:xfrm>
            <a:prstGeom prst="round2SameRect">
              <a:avLst/>
            </a:pr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모서리가 둥근 직사각형 23"/>
            <p:cNvSpPr/>
            <p:nvPr/>
          </p:nvSpPr>
          <p:spPr>
            <a:xfrm>
              <a:off x="693447" y="1734788"/>
              <a:ext cx="344180" cy="19918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8" name="그룹 27"/>
            <p:cNvGrpSpPr/>
            <p:nvPr/>
          </p:nvGrpSpPr>
          <p:grpSpPr>
            <a:xfrm>
              <a:off x="819964" y="1766972"/>
              <a:ext cx="86816" cy="133745"/>
              <a:chOff x="1010115" y="1623092"/>
              <a:chExt cx="182848" cy="281688"/>
            </a:xfrm>
            <a:solidFill>
              <a:schemeClr val="accent1"/>
            </a:solidFill>
          </p:grpSpPr>
          <p:sp>
            <p:nvSpPr>
              <p:cNvPr id="26" name="타원 25"/>
              <p:cNvSpPr/>
              <p:nvPr/>
            </p:nvSpPr>
            <p:spPr>
              <a:xfrm>
                <a:off x="1010115" y="1623092"/>
                <a:ext cx="182848" cy="182848"/>
              </a:xfrm>
              <a:prstGeom prst="ellipse">
                <a:avLst/>
              </a:prstGeom>
              <a:grpFill/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타원 26"/>
              <p:cNvSpPr/>
              <p:nvPr/>
            </p:nvSpPr>
            <p:spPr>
              <a:xfrm>
                <a:off x="1077693" y="1687865"/>
                <a:ext cx="73033" cy="216915"/>
              </a:xfrm>
              <a:prstGeom prst="ellipse">
                <a:avLst/>
              </a:prstGeom>
              <a:grpFill/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38" name="그룹 37"/>
          <p:cNvGrpSpPr/>
          <p:nvPr/>
        </p:nvGrpSpPr>
        <p:grpSpPr>
          <a:xfrm>
            <a:off x="1419508" y="1600200"/>
            <a:ext cx="344180" cy="316632"/>
            <a:chOff x="1419508" y="1600200"/>
            <a:chExt cx="344180" cy="316632"/>
          </a:xfrm>
        </p:grpSpPr>
        <p:sp>
          <p:nvSpPr>
            <p:cNvPr id="31" name="양쪽 모서리가 둥근 사각형 30"/>
            <p:cNvSpPr/>
            <p:nvPr/>
          </p:nvSpPr>
          <p:spPr>
            <a:xfrm>
              <a:off x="1512255" y="1600200"/>
              <a:ext cx="156525" cy="133078"/>
            </a:xfrm>
            <a:prstGeom prst="round2SameRect">
              <a:avLst/>
            </a:prstGeom>
            <a:noFill/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모서리가 둥근 직사각형 31"/>
            <p:cNvSpPr/>
            <p:nvPr/>
          </p:nvSpPr>
          <p:spPr>
            <a:xfrm>
              <a:off x="1419508" y="1717645"/>
              <a:ext cx="344180" cy="199187"/>
            </a:xfrm>
            <a:custGeom>
              <a:avLst/>
              <a:gdLst/>
              <a:ahLst/>
              <a:cxnLst/>
              <a:rect l="l" t="t" r="r" b="b"/>
              <a:pathLst>
                <a:path w="344180" h="199187">
                  <a:moveTo>
                    <a:pt x="164376" y="39931"/>
                  </a:moveTo>
                  <a:cubicBezTo>
                    <a:pt x="140402" y="39931"/>
                    <a:pt x="120968" y="59365"/>
                    <a:pt x="120968" y="83339"/>
                  </a:cubicBezTo>
                  <a:cubicBezTo>
                    <a:pt x="120968" y="103089"/>
                    <a:pt x="134158" y="119759"/>
                    <a:pt x="153070" y="122064"/>
                  </a:cubicBezTo>
                  <a:lnTo>
                    <a:pt x="153054" y="122181"/>
                  </a:lnTo>
                  <a:cubicBezTo>
                    <a:pt x="153054" y="150621"/>
                    <a:pt x="160816" y="173677"/>
                    <a:pt x="170392" y="173677"/>
                  </a:cubicBezTo>
                  <a:cubicBezTo>
                    <a:pt x="179968" y="173677"/>
                    <a:pt x="187730" y="150621"/>
                    <a:pt x="187730" y="122181"/>
                  </a:cubicBezTo>
                  <a:cubicBezTo>
                    <a:pt x="187730" y="120546"/>
                    <a:pt x="187704" y="118930"/>
                    <a:pt x="187057" y="117353"/>
                  </a:cubicBezTo>
                  <a:cubicBezTo>
                    <a:pt x="200112" y="111673"/>
                    <a:pt x="207784" y="98402"/>
                    <a:pt x="207784" y="83339"/>
                  </a:cubicBezTo>
                  <a:cubicBezTo>
                    <a:pt x="207784" y="59365"/>
                    <a:pt x="188350" y="39931"/>
                    <a:pt x="164376" y="39931"/>
                  </a:cubicBezTo>
                  <a:close/>
                  <a:moveTo>
                    <a:pt x="33198" y="0"/>
                  </a:moveTo>
                  <a:lnTo>
                    <a:pt x="310982" y="0"/>
                  </a:lnTo>
                  <a:cubicBezTo>
                    <a:pt x="329317" y="0"/>
                    <a:pt x="344180" y="14863"/>
                    <a:pt x="344180" y="33198"/>
                  </a:cubicBezTo>
                  <a:lnTo>
                    <a:pt x="344180" y="165989"/>
                  </a:lnTo>
                  <a:cubicBezTo>
                    <a:pt x="344180" y="184324"/>
                    <a:pt x="329317" y="199187"/>
                    <a:pt x="310982" y="199187"/>
                  </a:cubicBezTo>
                  <a:lnTo>
                    <a:pt x="33198" y="199187"/>
                  </a:lnTo>
                  <a:cubicBezTo>
                    <a:pt x="14863" y="199187"/>
                    <a:pt x="0" y="184324"/>
                    <a:pt x="0" y="165989"/>
                  </a:cubicBezTo>
                  <a:lnTo>
                    <a:pt x="0" y="33198"/>
                  </a:lnTo>
                  <a:cubicBezTo>
                    <a:pt x="0" y="14863"/>
                    <a:pt x="14863" y="0"/>
                    <a:pt x="33198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2" name="그룹 41"/>
          <p:cNvGrpSpPr/>
          <p:nvPr/>
        </p:nvGrpSpPr>
        <p:grpSpPr>
          <a:xfrm>
            <a:off x="1360024" y="2276872"/>
            <a:ext cx="475672" cy="432048"/>
            <a:chOff x="639944" y="2276872"/>
            <a:chExt cx="475672" cy="432048"/>
          </a:xfrm>
        </p:grpSpPr>
        <p:sp>
          <p:nvSpPr>
            <p:cNvPr id="39" name="모서리가 둥근 직사각형 38"/>
            <p:cNvSpPr/>
            <p:nvPr/>
          </p:nvSpPr>
          <p:spPr>
            <a:xfrm>
              <a:off x="639944" y="2276872"/>
              <a:ext cx="475672" cy="72008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모서리가 둥근 직사각형 39"/>
            <p:cNvSpPr/>
            <p:nvPr/>
          </p:nvSpPr>
          <p:spPr>
            <a:xfrm>
              <a:off x="639944" y="2457504"/>
              <a:ext cx="475672" cy="72008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모서리가 둥근 직사각형 40"/>
            <p:cNvSpPr/>
            <p:nvPr/>
          </p:nvSpPr>
          <p:spPr>
            <a:xfrm>
              <a:off x="639944" y="2636912"/>
              <a:ext cx="475672" cy="72008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3" name="그룹 42"/>
          <p:cNvGrpSpPr/>
          <p:nvPr/>
        </p:nvGrpSpPr>
        <p:grpSpPr>
          <a:xfrm>
            <a:off x="552040" y="2216015"/>
            <a:ext cx="626994" cy="626994"/>
            <a:chOff x="544218" y="1456062"/>
            <a:chExt cx="626994" cy="626994"/>
          </a:xfrm>
        </p:grpSpPr>
        <p:sp>
          <p:nvSpPr>
            <p:cNvPr id="44" name="타원 43"/>
            <p:cNvSpPr/>
            <p:nvPr/>
          </p:nvSpPr>
          <p:spPr>
            <a:xfrm>
              <a:off x="544218" y="1456062"/>
              <a:ext cx="626994" cy="62699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7" name="그룹 46"/>
            <p:cNvGrpSpPr/>
            <p:nvPr/>
          </p:nvGrpSpPr>
          <p:grpSpPr>
            <a:xfrm>
              <a:off x="819964" y="1766972"/>
              <a:ext cx="86816" cy="133745"/>
              <a:chOff x="1010115" y="1623092"/>
              <a:chExt cx="182848" cy="281688"/>
            </a:xfrm>
            <a:solidFill>
              <a:schemeClr val="accent1"/>
            </a:solidFill>
          </p:grpSpPr>
          <p:sp>
            <p:nvSpPr>
              <p:cNvPr id="48" name="타원 47"/>
              <p:cNvSpPr/>
              <p:nvPr/>
            </p:nvSpPr>
            <p:spPr>
              <a:xfrm>
                <a:off x="1010115" y="1623092"/>
                <a:ext cx="182848" cy="182848"/>
              </a:xfrm>
              <a:prstGeom prst="ellipse">
                <a:avLst/>
              </a:prstGeom>
              <a:grpFill/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타원 48"/>
              <p:cNvSpPr/>
              <p:nvPr/>
            </p:nvSpPr>
            <p:spPr>
              <a:xfrm>
                <a:off x="1077693" y="1687865"/>
                <a:ext cx="73033" cy="216915"/>
              </a:xfrm>
              <a:prstGeom prst="ellipse">
                <a:avLst/>
              </a:prstGeom>
              <a:grpFill/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50" name="그룹 49"/>
          <p:cNvGrpSpPr/>
          <p:nvPr/>
        </p:nvGrpSpPr>
        <p:grpSpPr>
          <a:xfrm>
            <a:off x="697531" y="2386836"/>
            <a:ext cx="320368" cy="290987"/>
            <a:chOff x="639944" y="2276872"/>
            <a:chExt cx="475672" cy="432048"/>
          </a:xfrm>
          <a:solidFill>
            <a:schemeClr val="bg1"/>
          </a:solidFill>
        </p:grpSpPr>
        <p:sp>
          <p:nvSpPr>
            <p:cNvPr id="51" name="모서리가 둥근 직사각형 50"/>
            <p:cNvSpPr/>
            <p:nvPr/>
          </p:nvSpPr>
          <p:spPr>
            <a:xfrm>
              <a:off x="639944" y="2276872"/>
              <a:ext cx="475672" cy="72008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모서리가 둥근 직사각형 51"/>
            <p:cNvSpPr/>
            <p:nvPr/>
          </p:nvSpPr>
          <p:spPr>
            <a:xfrm>
              <a:off x="639944" y="2457504"/>
              <a:ext cx="475672" cy="72008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모서리가 둥근 직사각형 52"/>
            <p:cNvSpPr/>
            <p:nvPr/>
          </p:nvSpPr>
          <p:spPr>
            <a:xfrm>
              <a:off x="639944" y="2636912"/>
              <a:ext cx="475672" cy="72008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4" name="갈매기형 수장 53"/>
          <p:cNvSpPr/>
          <p:nvPr/>
        </p:nvSpPr>
        <p:spPr>
          <a:xfrm>
            <a:off x="1462167" y="3023907"/>
            <a:ext cx="216024" cy="316727"/>
          </a:xfrm>
          <a:prstGeom prst="chevron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5" name="갈매기형 수장 54"/>
          <p:cNvSpPr/>
          <p:nvPr/>
        </p:nvSpPr>
        <p:spPr>
          <a:xfrm rot="10800000">
            <a:off x="749703" y="3059642"/>
            <a:ext cx="216024" cy="316727"/>
          </a:xfrm>
          <a:prstGeom prst="chevron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634075" y="3717032"/>
            <a:ext cx="936104" cy="216024"/>
          </a:xfrm>
          <a:prstGeom prst="roundRect">
            <a:avLst>
              <a:gd name="adj" fmla="val 2473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/>
          <p:cNvSpPr/>
          <p:nvPr/>
        </p:nvSpPr>
        <p:spPr>
          <a:xfrm>
            <a:off x="523140" y="4149080"/>
            <a:ext cx="648072" cy="648072"/>
          </a:xfrm>
          <a:prstGeom prst="ellipse">
            <a:avLst/>
          </a:prstGeom>
          <a:blipFill dpi="0" rotWithShape="1">
            <a:blip r:embed="rId2"/>
            <a:srcRect/>
            <a:stretch>
              <a:fillRect l="-20000" t="15000" b="7000"/>
            </a:stretch>
          </a:blip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biLevel thresh="7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22272" y1="22490" x2="22272" y2="22490"/>
                        <a14:foregroundMark x1="36748" y1="12851" x2="36748" y2="12851"/>
                        <a14:foregroundMark x1="43875" y1="20080" x2="43875" y2="20080"/>
                        <a14:foregroundMark x1="84187" y1="77108" x2="84187" y2="77108"/>
                        <a14:foregroundMark x1="80846" y1="60643" x2="80846" y2="60643"/>
                        <a14:foregroundMark x1="82628" y1="61847" x2="82628" y2="61847"/>
                        <a14:backgroundMark x1="54343" y1="24900" x2="54343" y2="24900"/>
                        <a14:backgroundMark x1="58575" y1="34538" x2="58575" y2="34538"/>
                        <a14:backgroundMark x1="62361" y1="34137" x2="62361" y2="34137"/>
                        <a14:backgroundMark x1="54788" y1="23293" x2="54788" y2="23293"/>
                      </a14:backgroundRemoval>
                    </a14:imgEffect>
                    <a14:imgEffect>
                      <a14:artisticPaintBrush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2218546"/>
            <a:ext cx="2160240" cy="1197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그룹 3"/>
          <p:cNvGrpSpPr/>
          <p:nvPr/>
        </p:nvGrpSpPr>
        <p:grpSpPr>
          <a:xfrm>
            <a:off x="552040" y="5157192"/>
            <a:ext cx="626994" cy="626994"/>
            <a:chOff x="552040" y="5157192"/>
            <a:chExt cx="626994" cy="626994"/>
          </a:xfrm>
        </p:grpSpPr>
        <p:sp>
          <p:nvSpPr>
            <p:cNvPr id="46" name="타원 45"/>
            <p:cNvSpPr/>
            <p:nvPr/>
          </p:nvSpPr>
          <p:spPr>
            <a:xfrm>
              <a:off x="552040" y="5157192"/>
              <a:ext cx="626994" cy="62699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이등변 삼각형 2"/>
            <p:cNvSpPr/>
            <p:nvPr/>
          </p:nvSpPr>
          <p:spPr>
            <a:xfrm rot="5400000">
              <a:off x="756019" y="5340723"/>
              <a:ext cx="301521" cy="259932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9" name="그룹 58"/>
          <p:cNvGrpSpPr/>
          <p:nvPr/>
        </p:nvGrpSpPr>
        <p:grpSpPr>
          <a:xfrm>
            <a:off x="557697" y="5877272"/>
            <a:ext cx="626994" cy="626994"/>
            <a:chOff x="552040" y="5157192"/>
            <a:chExt cx="626994" cy="626994"/>
          </a:xfrm>
        </p:grpSpPr>
        <p:sp>
          <p:nvSpPr>
            <p:cNvPr id="60" name="타원 59"/>
            <p:cNvSpPr/>
            <p:nvPr/>
          </p:nvSpPr>
          <p:spPr>
            <a:xfrm>
              <a:off x="552040" y="5157192"/>
              <a:ext cx="626994" cy="62699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이등변 삼각형 60"/>
            <p:cNvSpPr/>
            <p:nvPr/>
          </p:nvSpPr>
          <p:spPr>
            <a:xfrm rot="5400000">
              <a:off x="756019" y="5340723"/>
              <a:ext cx="301521" cy="259932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5" name="갈매기형 수장 44"/>
          <p:cNvSpPr/>
          <p:nvPr/>
        </p:nvSpPr>
        <p:spPr>
          <a:xfrm rot="10800000">
            <a:off x="1071022" y="3059642"/>
            <a:ext cx="216024" cy="316727"/>
          </a:xfrm>
          <a:prstGeom prst="chevr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6" name="갈매기형 수장 55"/>
          <p:cNvSpPr/>
          <p:nvPr/>
        </p:nvSpPr>
        <p:spPr>
          <a:xfrm>
            <a:off x="1763689" y="3050886"/>
            <a:ext cx="216024" cy="316727"/>
          </a:xfrm>
          <a:prstGeom prst="chevr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7" name="타원 56"/>
          <p:cNvSpPr/>
          <p:nvPr/>
        </p:nvSpPr>
        <p:spPr>
          <a:xfrm>
            <a:off x="4139952" y="2248942"/>
            <a:ext cx="648072" cy="648072"/>
          </a:xfrm>
          <a:prstGeom prst="ellipse">
            <a:avLst/>
          </a:prstGeom>
          <a:blipFill dpi="0" rotWithShape="1">
            <a:blip r:embed="rId5"/>
            <a:srcRect/>
            <a:stretch>
              <a:fillRect l="-20000" t="15000" b="7000"/>
            </a:stretch>
          </a:blip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8" name="Picture 2"/>
          <p:cNvPicPr>
            <a:picLocks noChangeAspect="1" noChangeArrowheads="1"/>
          </p:cNvPicPr>
          <p:nvPr/>
        </p:nvPicPr>
        <p:blipFill>
          <a:blip r:embed="rId6">
            <a:biLevel thresh="7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22272" y1="22490" x2="22272" y2="22490"/>
                        <a14:foregroundMark x1="36748" y1="12851" x2="36748" y2="12851"/>
                        <a14:foregroundMark x1="43875" y1="20080" x2="43875" y2="20080"/>
                        <a14:foregroundMark x1="84187" y1="77108" x2="84187" y2="77108"/>
                        <a14:foregroundMark x1="80846" y1="60643" x2="80846" y2="60643"/>
                        <a14:foregroundMark x1="82628" y1="61847" x2="82628" y2="61847"/>
                        <a14:backgroundMark x1="54343" y1="24900" x2="54343" y2="24900"/>
                        <a14:backgroundMark x1="58575" y1="34538" x2="58575" y2="34538"/>
                        <a14:backgroundMark x1="62361" y1="34137" x2="62361" y2="34137"/>
                        <a14:backgroundMark x1="54788" y1="23293" x2="54788" y2="23293"/>
                      </a14:backgroundRemoval>
                    </a14:imgEffect>
                    <a14:imgEffect>
                      <a14:artisticPaintBrush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941583"/>
            <a:ext cx="2160240" cy="1197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3" name="타원 82"/>
          <p:cNvSpPr/>
          <p:nvPr/>
        </p:nvSpPr>
        <p:spPr>
          <a:xfrm>
            <a:off x="2086777" y="304705"/>
            <a:ext cx="662279" cy="6622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타원 84"/>
          <p:cNvSpPr/>
          <p:nvPr/>
        </p:nvSpPr>
        <p:spPr>
          <a:xfrm>
            <a:off x="3272332" y="223165"/>
            <a:ext cx="626994" cy="62699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6" name="그룹 85"/>
          <p:cNvGrpSpPr/>
          <p:nvPr/>
        </p:nvGrpSpPr>
        <p:grpSpPr>
          <a:xfrm>
            <a:off x="3211952" y="641910"/>
            <a:ext cx="360041" cy="352897"/>
            <a:chOff x="675753" y="764704"/>
            <a:chExt cx="360041" cy="352897"/>
          </a:xfrm>
          <a:solidFill>
            <a:schemeClr val="bg1">
              <a:lumMod val="50000"/>
            </a:schemeClr>
          </a:solidFill>
        </p:grpSpPr>
        <p:sp>
          <p:nvSpPr>
            <p:cNvPr id="87" name="타원 86"/>
            <p:cNvSpPr/>
            <p:nvPr/>
          </p:nvSpPr>
          <p:spPr>
            <a:xfrm>
              <a:off x="760461" y="764704"/>
              <a:ext cx="182848" cy="182848"/>
            </a:xfrm>
            <a:prstGeom prst="ellipse">
              <a:avLst/>
            </a:prstGeom>
            <a:grpFill/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양쪽 모서리가 둥근 사각형 5"/>
            <p:cNvSpPr/>
            <p:nvPr/>
          </p:nvSpPr>
          <p:spPr>
            <a:xfrm>
              <a:off x="675753" y="972953"/>
              <a:ext cx="360041" cy="144648"/>
            </a:xfrm>
            <a:custGeom>
              <a:avLst/>
              <a:gdLst/>
              <a:ahLst/>
              <a:cxnLst/>
              <a:rect l="l" t="t" r="r" b="b"/>
              <a:pathLst>
                <a:path w="360041" h="203263">
                  <a:moveTo>
                    <a:pt x="101632" y="0"/>
                  </a:moveTo>
                  <a:lnTo>
                    <a:pt x="122312" y="0"/>
                  </a:lnTo>
                  <a:cubicBezTo>
                    <a:pt x="138148" y="12661"/>
                    <a:pt x="158338" y="19050"/>
                    <a:pt x="180020" y="19050"/>
                  </a:cubicBezTo>
                  <a:cubicBezTo>
                    <a:pt x="201702" y="19050"/>
                    <a:pt x="221892" y="12661"/>
                    <a:pt x="237728" y="0"/>
                  </a:cubicBezTo>
                  <a:lnTo>
                    <a:pt x="258409" y="0"/>
                  </a:lnTo>
                  <a:cubicBezTo>
                    <a:pt x="314539" y="0"/>
                    <a:pt x="360041" y="45502"/>
                    <a:pt x="360041" y="101632"/>
                  </a:cubicBezTo>
                  <a:cubicBezTo>
                    <a:pt x="360041" y="135509"/>
                    <a:pt x="360040" y="169386"/>
                    <a:pt x="360040" y="203263"/>
                  </a:cubicBezTo>
                  <a:lnTo>
                    <a:pt x="0" y="203263"/>
                  </a:lnTo>
                  <a:lnTo>
                    <a:pt x="0" y="101632"/>
                  </a:lnTo>
                  <a:cubicBezTo>
                    <a:pt x="0" y="45502"/>
                    <a:pt x="45502" y="0"/>
                    <a:pt x="101632" y="0"/>
                  </a:cubicBezTo>
                  <a:close/>
                </a:path>
              </a:pathLst>
            </a:custGeom>
            <a:noFill/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2642225" y="1609381"/>
            <a:ext cx="628855" cy="626994"/>
            <a:chOff x="2642225" y="1609381"/>
            <a:chExt cx="628855" cy="626994"/>
          </a:xfrm>
        </p:grpSpPr>
        <p:sp>
          <p:nvSpPr>
            <p:cNvPr id="74" name="타원 73"/>
            <p:cNvSpPr/>
            <p:nvPr/>
          </p:nvSpPr>
          <p:spPr>
            <a:xfrm>
              <a:off x="2644086" y="1609381"/>
              <a:ext cx="626994" cy="62699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양쪽 모서리가 둥근 사각형 5"/>
            <p:cNvSpPr/>
            <p:nvPr/>
          </p:nvSpPr>
          <p:spPr>
            <a:xfrm>
              <a:off x="2781451" y="1922878"/>
              <a:ext cx="360041" cy="144648"/>
            </a:xfrm>
            <a:custGeom>
              <a:avLst/>
              <a:gdLst/>
              <a:ahLst/>
              <a:cxnLst/>
              <a:rect l="l" t="t" r="r" b="b"/>
              <a:pathLst>
                <a:path w="360041" h="203263">
                  <a:moveTo>
                    <a:pt x="101632" y="0"/>
                  </a:moveTo>
                  <a:lnTo>
                    <a:pt x="122312" y="0"/>
                  </a:lnTo>
                  <a:cubicBezTo>
                    <a:pt x="138148" y="12661"/>
                    <a:pt x="158338" y="19050"/>
                    <a:pt x="180020" y="19050"/>
                  </a:cubicBezTo>
                  <a:cubicBezTo>
                    <a:pt x="201702" y="19050"/>
                    <a:pt x="221892" y="12661"/>
                    <a:pt x="237728" y="0"/>
                  </a:cubicBezTo>
                  <a:lnTo>
                    <a:pt x="258409" y="0"/>
                  </a:lnTo>
                  <a:cubicBezTo>
                    <a:pt x="314539" y="0"/>
                    <a:pt x="360041" y="45502"/>
                    <a:pt x="360041" y="101632"/>
                  </a:cubicBezTo>
                  <a:cubicBezTo>
                    <a:pt x="360041" y="135509"/>
                    <a:pt x="360040" y="169386"/>
                    <a:pt x="360040" y="203263"/>
                  </a:cubicBezTo>
                  <a:lnTo>
                    <a:pt x="0" y="203263"/>
                  </a:lnTo>
                  <a:lnTo>
                    <a:pt x="0" y="101632"/>
                  </a:lnTo>
                  <a:cubicBezTo>
                    <a:pt x="0" y="45502"/>
                    <a:pt x="45502" y="0"/>
                    <a:pt x="101632" y="0"/>
                  </a:cubicBezTo>
                  <a:close/>
                </a:path>
              </a:pathLst>
            </a:custGeom>
            <a:noFill/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타원 71"/>
            <p:cNvSpPr/>
            <p:nvPr/>
          </p:nvSpPr>
          <p:spPr>
            <a:xfrm>
              <a:off x="2839605" y="1663700"/>
              <a:ext cx="239698" cy="239699"/>
            </a:xfrm>
            <a:prstGeom prst="ellipse">
              <a:avLst/>
            </a:prstGeom>
            <a:solidFill>
              <a:schemeClr val="bg1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타원 70"/>
            <p:cNvSpPr/>
            <p:nvPr/>
          </p:nvSpPr>
          <p:spPr>
            <a:xfrm>
              <a:off x="2642225" y="1609381"/>
              <a:ext cx="626994" cy="626994"/>
            </a:xfrm>
            <a:prstGeom prst="ellipse">
              <a:avLst/>
            </a:prstGeom>
            <a:noFill/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양쪽 모서리가 둥근 사각형 5"/>
            <p:cNvSpPr/>
            <p:nvPr/>
          </p:nvSpPr>
          <p:spPr>
            <a:xfrm>
              <a:off x="2718843" y="1924051"/>
              <a:ext cx="478656" cy="274510"/>
            </a:xfrm>
            <a:custGeom>
              <a:avLst/>
              <a:gdLst/>
              <a:ahLst/>
              <a:cxnLst/>
              <a:rect l="l" t="t" r="r" b="b"/>
              <a:pathLst>
                <a:path w="521762" h="299232">
                  <a:moveTo>
                    <a:pt x="144586" y="0"/>
                  </a:moveTo>
                  <a:lnTo>
                    <a:pt x="175161" y="0"/>
                  </a:lnTo>
                  <a:cubicBezTo>
                    <a:pt x="198574" y="23996"/>
                    <a:pt x="228424" y="36105"/>
                    <a:pt x="260480" y="36105"/>
                  </a:cubicBezTo>
                  <a:cubicBezTo>
                    <a:pt x="292536" y="36105"/>
                    <a:pt x="322387" y="23996"/>
                    <a:pt x="345800" y="0"/>
                  </a:cubicBezTo>
                  <a:lnTo>
                    <a:pt x="376376" y="0"/>
                  </a:lnTo>
                  <a:cubicBezTo>
                    <a:pt x="451045" y="0"/>
                    <a:pt x="512993" y="69819"/>
                    <a:pt x="521762" y="161677"/>
                  </a:cubicBezTo>
                  <a:cubicBezTo>
                    <a:pt x="465430" y="244715"/>
                    <a:pt x="370258" y="299232"/>
                    <a:pt x="262352" y="299232"/>
                  </a:cubicBezTo>
                  <a:cubicBezTo>
                    <a:pt x="152346" y="299232"/>
                    <a:pt x="55574" y="242573"/>
                    <a:pt x="0" y="156601"/>
                  </a:cubicBezTo>
                  <a:cubicBezTo>
                    <a:pt x="10311" y="67210"/>
                    <a:pt x="71325" y="0"/>
                    <a:pt x="144586" y="0"/>
                  </a:cubicBezTo>
                  <a:close/>
                </a:path>
              </a:pathLst>
            </a:custGeom>
            <a:solidFill>
              <a:schemeClr val="bg1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2" name="그룹 61"/>
          <p:cNvGrpSpPr/>
          <p:nvPr/>
        </p:nvGrpSpPr>
        <p:grpSpPr>
          <a:xfrm>
            <a:off x="2801805" y="3059642"/>
            <a:ext cx="628855" cy="626994"/>
            <a:chOff x="2642225" y="1609381"/>
            <a:chExt cx="628855" cy="626994"/>
          </a:xfrm>
        </p:grpSpPr>
        <p:sp>
          <p:nvSpPr>
            <p:cNvPr id="63" name="타원 62"/>
            <p:cNvSpPr/>
            <p:nvPr/>
          </p:nvSpPr>
          <p:spPr>
            <a:xfrm>
              <a:off x="2644086" y="1609381"/>
              <a:ext cx="626994" cy="62699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양쪽 모서리가 둥근 사각형 5"/>
            <p:cNvSpPr/>
            <p:nvPr/>
          </p:nvSpPr>
          <p:spPr>
            <a:xfrm>
              <a:off x="2781451" y="1922878"/>
              <a:ext cx="360041" cy="144648"/>
            </a:xfrm>
            <a:custGeom>
              <a:avLst/>
              <a:gdLst/>
              <a:ahLst/>
              <a:cxnLst/>
              <a:rect l="l" t="t" r="r" b="b"/>
              <a:pathLst>
                <a:path w="360041" h="203263">
                  <a:moveTo>
                    <a:pt x="101632" y="0"/>
                  </a:moveTo>
                  <a:lnTo>
                    <a:pt x="122312" y="0"/>
                  </a:lnTo>
                  <a:cubicBezTo>
                    <a:pt x="138148" y="12661"/>
                    <a:pt x="158338" y="19050"/>
                    <a:pt x="180020" y="19050"/>
                  </a:cubicBezTo>
                  <a:cubicBezTo>
                    <a:pt x="201702" y="19050"/>
                    <a:pt x="221892" y="12661"/>
                    <a:pt x="237728" y="0"/>
                  </a:cubicBezTo>
                  <a:lnTo>
                    <a:pt x="258409" y="0"/>
                  </a:lnTo>
                  <a:cubicBezTo>
                    <a:pt x="314539" y="0"/>
                    <a:pt x="360041" y="45502"/>
                    <a:pt x="360041" y="101632"/>
                  </a:cubicBezTo>
                  <a:cubicBezTo>
                    <a:pt x="360041" y="135509"/>
                    <a:pt x="360040" y="169386"/>
                    <a:pt x="360040" y="203263"/>
                  </a:cubicBezTo>
                  <a:lnTo>
                    <a:pt x="0" y="203263"/>
                  </a:lnTo>
                  <a:lnTo>
                    <a:pt x="0" y="101632"/>
                  </a:lnTo>
                  <a:cubicBezTo>
                    <a:pt x="0" y="45502"/>
                    <a:pt x="45502" y="0"/>
                    <a:pt x="101632" y="0"/>
                  </a:cubicBezTo>
                  <a:close/>
                </a:path>
              </a:pathLst>
            </a:custGeom>
            <a:noFill/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타원 64"/>
            <p:cNvSpPr/>
            <p:nvPr/>
          </p:nvSpPr>
          <p:spPr>
            <a:xfrm>
              <a:off x="2839605" y="1663700"/>
              <a:ext cx="239698" cy="239699"/>
            </a:xfrm>
            <a:prstGeom prst="ellipse">
              <a:avLst/>
            </a:prstGeom>
            <a:solidFill>
              <a:schemeClr val="bg1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타원 65"/>
            <p:cNvSpPr/>
            <p:nvPr/>
          </p:nvSpPr>
          <p:spPr>
            <a:xfrm>
              <a:off x="2642225" y="1609381"/>
              <a:ext cx="626994" cy="626994"/>
            </a:xfrm>
            <a:prstGeom prst="ellipse">
              <a:avLst/>
            </a:prstGeom>
            <a:noFill/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양쪽 모서리가 둥근 사각형 5"/>
            <p:cNvSpPr/>
            <p:nvPr/>
          </p:nvSpPr>
          <p:spPr>
            <a:xfrm>
              <a:off x="2718843" y="1924051"/>
              <a:ext cx="478656" cy="274510"/>
            </a:xfrm>
            <a:custGeom>
              <a:avLst/>
              <a:gdLst/>
              <a:ahLst/>
              <a:cxnLst/>
              <a:rect l="l" t="t" r="r" b="b"/>
              <a:pathLst>
                <a:path w="521762" h="299232">
                  <a:moveTo>
                    <a:pt x="144586" y="0"/>
                  </a:moveTo>
                  <a:lnTo>
                    <a:pt x="175161" y="0"/>
                  </a:lnTo>
                  <a:cubicBezTo>
                    <a:pt x="198574" y="23996"/>
                    <a:pt x="228424" y="36105"/>
                    <a:pt x="260480" y="36105"/>
                  </a:cubicBezTo>
                  <a:cubicBezTo>
                    <a:pt x="292536" y="36105"/>
                    <a:pt x="322387" y="23996"/>
                    <a:pt x="345800" y="0"/>
                  </a:cubicBezTo>
                  <a:lnTo>
                    <a:pt x="376376" y="0"/>
                  </a:lnTo>
                  <a:cubicBezTo>
                    <a:pt x="451045" y="0"/>
                    <a:pt x="512993" y="69819"/>
                    <a:pt x="521762" y="161677"/>
                  </a:cubicBezTo>
                  <a:cubicBezTo>
                    <a:pt x="465430" y="244715"/>
                    <a:pt x="370258" y="299232"/>
                    <a:pt x="262352" y="299232"/>
                  </a:cubicBezTo>
                  <a:cubicBezTo>
                    <a:pt x="152346" y="299232"/>
                    <a:pt x="55574" y="242573"/>
                    <a:pt x="0" y="156601"/>
                  </a:cubicBezTo>
                  <a:cubicBezTo>
                    <a:pt x="10311" y="67210"/>
                    <a:pt x="71325" y="0"/>
                    <a:pt x="144586" y="0"/>
                  </a:cubicBezTo>
                  <a:close/>
                </a:path>
              </a:pathLst>
            </a:custGeom>
            <a:solidFill>
              <a:schemeClr val="bg1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2617979" y="4005064"/>
            <a:ext cx="604260" cy="642368"/>
            <a:chOff x="2617979" y="4005064"/>
            <a:chExt cx="604260" cy="642368"/>
          </a:xfrm>
        </p:grpSpPr>
        <p:sp>
          <p:nvSpPr>
            <p:cNvPr id="68" name="모서리가 둥근 직사각형 67"/>
            <p:cNvSpPr/>
            <p:nvPr/>
          </p:nvSpPr>
          <p:spPr>
            <a:xfrm>
              <a:off x="2617979" y="4005064"/>
              <a:ext cx="604260" cy="642368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75000"/>
              </a:schemeClr>
            </a:solidFill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2680781" y="4058817"/>
              <a:ext cx="478656" cy="534861"/>
              <a:chOff x="3030823" y="3266361"/>
              <a:chExt cx="478656" cy="534861"/>
            </a:xfrm>
          </p:grpSpPr>
          <p:sp>
            <p:nvSpPr>
              <p:cNvPr id="69" name="타원 68"/>
              <p:cNvSpPr/>
              <p:nvPr/>
            </p:nvSpPr>
            <p:spPr>
              <a:xfrm>
                <a:off x="3151585" y="3266361"/>
                <a:ext cx="239698" cy="239699"/>
              </a:xfrm>
              <a:prstGeom prst="ellipse">
                <a:avLst/>
              </a:prstGeom>
              <a:solidFill>
                <a:schemeClr val="bg1"/>
              </a:solidFill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양쪽 모서리가 둥근 사각형 5"/>
              <p:cNvSpPr/>
              <p:nvPr/>
            </p:nvSpPr>
            <p:spPr>
              <a:xfrm>
                <a:off x="3030823" y="3526712"/>
                <a:ext cx="478656" cy="274510"/>
              </a:xfrm>
              <a:custGeom>
                <a:avLst/>
                <a:gdLst/>
                <a:ahLst/>
                <a:cxnLst/>
                <a:rect l="l" t="t" r="r" b="b"/>
                <a:pathLst>
                  <a:path w="521762" h="299232">
                    <a:moveTo>
                      <a:pt x="144586" y="0"/>
                    </a:moveTo>
                    <a:lnTo>
                      <a:pt x="175161" y="0"/>
                    </a:lnTo>
                    <a:cubicBezTo>
                      <a:pt x="198574" y="23996"/>
                      <a:pt x="228424" y="36105"/>
                      <a:pt x="260480" y="36105"/>
                    </a:cubicBezTo>
                    <a:cubicBezTo>
                      <a:pt x="292536" y="36105"/>
                      <a:pt x="322387" y="23996"/>
                      <a:pt x="345800" y="0"/>
                    </a:cubicBezTo>
                    <a:lnTo>
                      <a:pt x="376376" y="0"/>
                    </a:lnTo>
                    <a:cubicBezTo>
                      <a:pt x="451045" y="0"/>
                      <a:pt x="512993" y="69819"/>
                      <a:pt x="521762" y="161677"/>
                    </a:cubicBezTo>
                    <a:cubicBezTo>
                      <a:pt x="465430" y="244715"/>
                      <a:pt x="370258" y="299232"/>
                      <a:pt x="262352" y="299232"/>
                    </a:cubicBezTo>
                    <a:cubicBezTo>
                      <a:pt x="152346" y="299232"/>
                      <a:pt x="55574" y="242573"/>
                      <a:pt x="0" y="156601"/>
                    </a:cubicBezTo>
                    <a:cubicBezTo>
                      <a:pt x="10311" y="67210"/>
                      <a:pt x="71325" y="0"/>
                      <a:pt x="14458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73" name="타원 72"/>
          <p:cNvSpPr/>
          <p:nvPr/>
        </p:nvSpPr>
        <p:spPr>
          <a:xfrm>
            <a:off x="4696600" y="4445522"/>
            <a:ext cx="182848" cy="182848"/>
          </a:xfrm>
          <a:prstGeom prst="ellipse">
            <a:avLst/>
          </a:prstGeom>
          <a:solidFill>
            <a:schemeClr val="bg1">
              <a:lumMod val="5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7279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직사각형 171"/>
          <p:cNvSpPr/>
          <p:nvPr/>
        </p:nvSpPr>
        <p:spPr>
          <a:xfrm>
            <a:off x="5607890" y="-8569"/>
            <a:ext cx="621489" cy="6654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868705" y="15240"/>
            <a:ext cx="621489" cy="6654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609600" y="295059"/>
            <a:ext cx="626994" cy="626994"/>
            <a:chOff x="552040" y="5157192"/>
            <a:chExt cx="626994" cy="626994"/>
          </a:xfrm>
        </p:grpSpPr>
        <p:sp>
          <p:nvSpPr>
            <p:cNvPr id="5" name="타원 4"/>
            <p:cNvSpPr/>
            <p:nvPr/>
          </p:nvSpPr>
          <p:spPr>
            <a:xfrm>
              <a:off x="552040" y="5157192"/>
              <a:ext cx="626994" cy="626994"/>
            </a:xfrm>
            <a:prstGeom prst="ellipse">
              <a:avLst/>
            </a:prstGeom>
            <a:solidFill>
              <a:srgbClr val="0C1F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이등변 삼각형 5"/>
            <p:cNvSpPr/>
            <p:nvPr/>
          </p:nvSpPr>
          <p:spPr>
            <a:xfrm rot="5400000">
              <a:off x="735333" y="5340724"/>
              <a:ext cx="301521" cy="259932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3" name="직선 연결선 12"/>
          <p:cNvCxnSpPr/>
          <p:nvPr/>
        </p:nvCxnSpPr>
        <p:spPr>
          <a:xfrm>
            <a:off x="614434" y="32311"/>
            <a:ext cx="10661" cy="68503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H="1">
            <a:off x="7620" y="952814"/>
            <a:ext cx="91363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 flipH="1">
            <a:off x="15240" y="1676882"/>
            <a:ext cx="912876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 flipH="1">
            <a:off x="0" y="2400950"/>
            <a:ext cx="9144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 flipH="1">
            <a:off x="35496" y="3125018"/>
            <a:ext cx="912114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 flipH="1">
            <a:off x="-7620" y="3849086"/>
            <a:ext cx="915162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 flipH="1">
            <a:off x="35496" y="4573154"/>
            <a:ext cx="9089776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 flipH="1">
            <a:off x="0" y="5297222"/>
            <a:ext cx="912527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 flipH="1">
            <a:off x="-7620" y="6021288"/>
            <a:ext cx="915162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1231089" y="7620"/>
            <a:ext cx="16127" cy="683514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1868705" y="15240"/>
            <a:ext cx="0" cy="684276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2490194" y="7620"/>
            <a:ext cx="0" cy="68503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3111683" y="0"/>
            <a:ext cx="0" cy="6858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3733172" y="0"/>
            <a:ext cx="10251" cy="6858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4364912" y="15240"/>
            <a:ext cx="0" cy="682752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4986401" y="0"/>
            <a:ext cx="0" cy="6858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5607890" y="15240"/>
            <a:ext cx="14541" cy="683514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6243920" y="0"/>
            <a:ext cx="0" cy="68503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6865409" y="0"/>
            <a:ext cx="0" cy="6858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7486898" y="7620"/>
            <a:ext cx="0" cy="684276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8108387" y="0"/>
            <a:ext cx="0" cy="683514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8729872" y="7620"/>
            <a:ext cx="0" cy="682752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이등변 삼각형 80"/>
          <p:cNvSpPr/>
          <p:nvPr/>
        </p:nvSpPr>
        <p:spPr>
          <a:xfrm rot="5400000">
            <a:off x="1439756" y="478590"/>
            <a:ext cx="301521" cy="259932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/>
          <p:cNvSpPr/>
          <p:nvPr/>
        </p:nvSpPr>
        <p:spPr>
          <a:xfrm>
            <a:off x="1455181" y="1251948"/>
            <a:ext cx="263238" cy="26323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4" name="그룹 83"/>
          <p:cNvGrpSpPr/>
          <p:nvPr/>
        </p:nvGrpSpPr>
        <p:grpSpPr>
          <a:xfrm>
            <a:off x="598939" y="1052736"/>
            <a:ext cx="626994" cy="626994"/>
            <a:chOff x="598939" y="1052736"/>
            <a:chExt cx="626994" cy="626994"/>
          </a:xfrm>
        </p:grpSpPr>
        <p:sp>
          <p:nvSpPr>
            <p:cNvPr id="8" name="타원 7"/>
            <p:cNvSpPr/>
            <p:nvPr/>
          </p:nvSpPr>
          <p:spPr>
            <a:xfrm>
              <a:off x="598939" y="1052736"/>
              <a:ext cx="626994" cy="626994"/>
            </a:xfrm>
            <a:prstGeom prst="ellipse">
              <a:avLst/>
            </a:prstGeom>
            <a:solidFill>
              <a:srgbClr val="0C1F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780817" y="1234614"/>
              <a:ext cx="263238" cy="2632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1" name="그룹 90"/>
          <p:cNvGrpSpPr/>
          <p:nvPr/>
        </p:nvGrpSpPr>
        <p:grpSpPr>
          <a:xfrm>
            <a:off x="1445597" y="1956067"/>
            <a:ext cx="270858" cy="263238"/>
            <a:chOff x="780817" y="1935286"/>
            <a:chExt cx="270858" cy="263238"/>
          </a:xfrm>
          <a:solidFill>
            <a:schemeClr val="bg1">
              <a:lumMod val="50000"/>
            </a:schemeClr>
          </a:solidFill>
        </p:grpSpPr>
        <p:sp>
          <p:nvSpPr>
            <p:cNvPr id="92" name="직사각형 91"/>
            <p:cNvSpPr/>
            <p:nvPr/>
          </p:nvSpPr>
          <p:spPr>
            <a:xfrm>
              <a:off x="780817" y="1935286"/>
              <a:ext cx="110838" cy="26323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직사각형 92"/>
            <p:cNvSpPr/>
            <p:nvPr/>
          </p:nvSpPr>
          <p:spPr>
            <a:xfrm>
              <a:off x="940837" y="1935286"/>
              <a:ext cx="110838" cy="26323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1" name="그룹 130"/>
          <p:cNvGrpSpPr/>
          <p:nvPr/>
        </p:nvGrpSpPr>
        <p:grpSpPr>
          <a:xfrm>
            <a:off x="604269" y="1753408"/>
            <a:ext cx="626994" cy="626994"/>
            <a:chOff x="604269" y="1753408"/>
            <a:chExt cx="626994" cy="626994"/>
          </a:xfrm>
        </p:grpSpPr>
        <p:sp>
          <p:nvSpPr>
            <p:cNvPr id="86" name="타원 85"/>
            <p:cNvSpPr/>
            <p:nvPr/>
          </p:nvSpPr>
          <p:spPr>
            <a:xfrm>
              <a:off x="604269" y="1753408"/>
              <a:ext cx="626994" cy="626994"/>
            </a:xfrm>
            <a:prstGeom prst="ellipse">
              <a:avLst/>
            </a:prstGeom>
            <a:solidFill>
              <a:srgbClr val="0C1F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94" name="그룹 93"/>
            <p:cNvGrpSpPr/>
            <p:nvPr/>
          </p:nvGrpSpPr>
          <p:grpSpPr>
            <a:xfrm>
              <a:off x="782337" y="1935286"/>
              <a:ext cx="270858" cy="263238"/>
              <a:chOff x="780817" y="1935286"/>
              <a:chExt cx="270858" cy="263238"/>
            </a:xfrm>
            <a:solidFill>
              <a:schemeClr val="bg1"/>
            </a:solidFill>
          </p:grpSpPr>
          <p:sp>
            <p:nvSpPr>
              <p:cNvPr id="95" name="직사각형 94"/>
              <p:cNvSpPr/>
              <p:nvPr/>
            </p:nvSpPr>
            <p:spPr>
              <a:xfrm>
                <a:off x="780817" y="1935286"/>
                <a:ext cx="110838" cy="26323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6" name="직사각형 95"/>
              <p:cNvSpPr/>
              <p:nvPr/>
            </p:nvSpPr>
            <p:spPr>
              <a:xfrm>
                <a:off x="940837" y="1935286"/>
                <a:ext cx="110838" cy="26323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27" name="그룹 126"/>
          <p:cNvGrpSpPr/>
          <p:nvPr/>
        </p:nvGrpSpPr>
        <p:grpSpPr>
          <a:xfrm>
            <a:off x="604269" y="2498024"/>
            <a:ext cx="626994" cy="626994"/>
            <a:chOff x="604269" y="2498024"/>
            <a:chExt cx="626994" cy="626994"/>
          </a:xfrm>
        </p:grpSpPr>
        <p:sp>
          <p:nvSpPr>
            <p:cNvPr id="106" name="타원 105"/>
            <p:cNvSpPr/>
            <p:nvPr/>
          </p:nvSpPr>
          <p:spPr>
            <a:xfrm>
              <a:off x="604269" y="2498024"/>
              <a:ext cx="626994" cy="626994"/>
            </a:xfrm>
            <a:prstGeom prst="ellipse">
              <a:avLst/>
            </a:prstGeom>
            <a:solidFill>
              <a:srgbClr val="0C1F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13" name="그룹 112"/>
            <p:cNvGrpSpPr/>
            <p:nvPr/>
          </p:nvGrpSpPr>
          <p:grpSpPr>
            <a:xfrm>
              <a:off x="799077" y="2660760"/>
              <a:ext cx="319861" cy="301522"/>
              <a:chOff x="785042" y="2648581"/>
              <a:chExt cx="319861" cy="301522"/>
            </a:xfrm>
          </p:grpSpPr>
          <p:sp>
            <p:nvSpPr>
              <p:cNvPr id="107" name="이등변 삼각형 106"/>
              <p:cNvSpPr/>
              <p:nvPr/>
            </p:nvSpPr>
            <p:spPr>
              <a:xfrm rot="5400000">
                <a:off x="846011" y="2691210"/>
                <a:ext cx="301522" cy="216263"/>
              </a:xfrm>
              <a:prstGeom prst="triangle">
                <a:avLst>
                  <a:gd name="adj" fmla="val 5000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2" name="이등변 삼각형 111"/>
              <p:cNvSpPr/>
              <p:nvPr/>
            </p:nvSpPr>
            <p:spPr>
              <a:xfrm rot="5400000">
                <a:off x="742413" y="2691210"/>
                <a:ext cx="301522" cy="216263"/>
              </a:xfrm>
              <a:prstGeom prst="triangle">
                <a:avLst>
                  <a:gd name="adj" fmla="val 5000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18" name="그룹 117"/>
          <p:cNvGrpSpPr/>
          <p:nvPr/>
        </p:nvGrpSpPr>
        <p:grpSpPr>
          <a:xfrm rot="10800000">
            <a:off x="625095" y="3155755"/>
            <a:ext cx="626994" cy="626994"/>
            <a:chOff x="604269" y="2498024"/>
            <a:chExt cx="626994" cy="626994"/>
          </a:xfrm>
        </p:grpSpPr>
        <p:sp>
          <p:nvSpPr>
            <p:cNvPr id="119" name="타원 118"/>
            <p:cNvSpPr/>
            <p:nvPr/>
          </p:nvSpPr>
          <p:spPr>
            <a:xfrm>
              <a:off x="604269" y="2498024"/>
              <a:ext cx="626994" cy="626994"/>
            </a:xfrm>
            <a:prstGeom prst="ellipse">
              <a:avLst/>
            </a:prstGeom>
            <a:solidFill>
              <a:srgbClr val="0C1F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20" name="그룹 119"/>
            <p:cNvGrpSpPr/>
            <p:nvPr/>
          </p:nvGrpSpPr>
          <p:grpSpPr>
            <a:xfrm>
              <a:off x="799077" y="2660760"/>
              <a:ext cx="319861" cy="301522"/>
              <a:chOff x="785042" y="2648581"/>
              <a:chExt cx="319861" cy="301522"/>
            </a:xfrm>
          </p:grpSpPr>
          <p:sp>
            <p:nvSpPr>
              <p:cNvPr id="121" name="이등변 삼각형 120"/>
              <p:cNvSpPr/>
              <p:nvPr/>
            </p:nvSpPr>
            <p:spPr>
              <a:xfrm rot="5400000">
                <a:off x="846011" y="2691210"/>
                <a:ext cx="301522" cy="216263"/>
              </a:xfrm>
              <a:prstGeom prst="triangle">
                <a:avLst>
                  <a:gd name="adj" fmla="val 5000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2" name="이등변 삼각형 121"/>
              <p:cNvSpPr/>
              <p:nvPr/>
            </p:nvSpPr>
            <p:spPr>
              <a:xfrm rot="5400000">
                <a:off x="742413" y="2691210"/>
                <a:ext cx="301522" cy="216263"/>
              </a:xfrm>
              <a:prstGeom prst="triangle">
                <a:avLst>
                  <a:gd name="adj" fmla="val 5000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24" name="그룹 123"/>
          <p:cNvGrpSpPr/>
          <p:nvPr/>
        </p:nvGrpSpPr>
        <p:grpSpPr>
          <a:xfrm>
            <a:off x="1416801" y="2631658"/>
            <a:ext cx="319861" cy="301522"/>
            <a:chOff x="785042" y="2648581"/>
            <a:chExt cx="319861" cy="301522"/>
          </a:xfrm>
          <a:solidFill>
            <a:schemeClr val="bg1">
              <a:lumMod val="50000"/>
            </a:schemeClr>
          </a:solidFill>
        </p:grpSpPr>
        <p:sp>
          <p:nvSpPr>
            <p:cNvPr id="125" name="이등변 삼각형 124"/>
            <p:cNvSpPr/>
            <p:nvPr/>
          </p:nvSpPr>
          <p:spPr>
            <a:xfrm rot="5400000">
              <a:off x="846011" y="2691210"/>
              <a:ext cx="301522" cy="216263"/>
            </a:xfrm>
            <a:prstGeom prst="triangle">
              <a:avLst>
                <a:gd name="adj" fmla="val 5000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이등변 삼각형 125"/>
            <p:cNvSpPr/>
            <p:nvPr/>
          </p:nvSpPr>
          <p:spPr>
            <a:xfrm rot="5400000">
              <a:off x="742413" y="2691210"/>
              <a:ext cx="301522" cy="216263"/>
            </a:xfrm>
            <a:prstGeom prst="triangle">
              <a:avLst>
                <a:gd name="adj" fmla="val 5000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8" name="그룹 127"/>
          <p:cNvGrpSpPr/>
          <p:nvPr/>
        </p:nvGrpSpPr>
        <p:grpSpPr>
          <a:xfrm rot="10800000">
            <a:off x="1365002" y="3318492"/>
            <a:ext cx="319861" cy="301522"/>
            <a:chOff x="785042" y="2648581"/>
            <a:chExt cx="319861" cy="301522"/>
          </a:xfrm>
          <a:solidFill>
            <a:schemeClr val="bg1">
              <a:lumMod val="50000"/>
            </a:schemeClr>
          </a:solidFill>
        </p:grpSpPr>
        <p:sp>
          <p:nvSpPr>
            <p:cNvPr id="129" name="이등변 삼각형 128"/>
            <p:cNvSpPr/>
            <p:nvPr/>
          </p:nvSpPr>
          <p:spPr>
            <a:xfrm rot="5400000">
              <a:off x="846011" y="2691210"/>
              <a:ext cx="301522" cy="216263"/>
            </a:xfrm>
            <a:prstGeom prst="triangle">
              <a:avLst>
                <a:gd name="adj" fmla="val 5000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이등변 삼각형 129"/>
            <p:cNvSpPr/>
            <p:nvPr/>
          </p:nvSpPr>
          <p:spPr>
            <a:xfrm rot="5400000">
              <a:off x="742413" y="2691210"/>
              <a:ext cx="301522" cy="216263"/>
            </a:xfrm>
            <a:prstGeom prst="triangle">
              <a:avLst>
                <a:gd name="adj" fmla="val 5000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630156" y="3946160"/>
            <a:ext cx="626994" cy="626994"/>
            <a:chOff x="630156" y="3946160"/>
            <a:chExt cx="626994" cy="626994"/>
          </a:xfrm>
        </p:grpSpPr>
        <p:sp>
          <p:nvSpPr>
            <p:cNvPr id="79" name="타원 78"/>
            <p:cNvSpPr/>
            <p:nvPr/>
          </p:nvSpPr>
          <p:spPr>
            <a:xfrm rot="10800000">
              <a:off x="630156" y="3946160"/>
              <a:ext cx="626994" cy="626994"/>
            </a:xfrm>
            <a:prstGeom prst="ellipse">
              <a:avLst/>
            </a:prstGeom>
            <a:solidFill>
              <a:srgbClr val="0C1F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십자형 1"/>
            <p:cNvSpPr/>
            <p:nvPr/>
          </p:nvSpPr>
          <p:spPr>
            <a:xfrm rot="2700000">
              <a:off x="741737" y="4063201"/>
              <a:ext cx="392912" cy="392912"/>
            </a:xfrm>
            <a:prstGeom prst="plus">
              <a:avLst>
                <a:gd name="adj" fmla="val 3503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8" name="십자형 87"/>
          <p:cNvSpPr/>
          <p:nvPr/>
        </p:nvSpPr>
        <p:spPr>
          <a:xfrm rot="2700000">
            <a:off x="1359979" y="4027535"/>
            <a:ext cx="392912" cy="392912"/>
          </a:xfrm>
          <a:prstGeom prst="plus">
            <a:avLst>
              <a:gd name="adj" fmla="val 35030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9"/>
          <p:cNvGrpSpPr/>
          <p:nvPr/>
        </p:nvGrpSpPr>
        <p:grpSpPr>
          <a:xfrm>
            <a:off x="617314" y="4613765"/>
            <a:ext cx="626994" cy="626994"/>
            <a:chOff x="617314" y="4613765"/>
            <a:chExt cx="626994" cy="626994"/>
          </a:xfrm>
        </p:grpSpPr>
        <p:sp>
          <p:nvSpPr>
            <p:cNvPr id="90" name="타원 89"/>
            <p:cNvSpPr/>
            <p:nvPr/>
          </p:nvSpPr>
          <p:spPr>
            <a:xfrm rot="10800000">
              <a:off x="617314" y="4613765"/>
              <a:ext cx="626994" cy="626994"/>
            </a:xfrm>
            <a:prstGeom prst="ellipse">
              <a:avLst/>
            </a:prstGeom>
            <a:solidFill>
              <a:srgbClr val="0C1F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9" name="그룹 8"/>
            <p:cNvGrpSpPr/>
            <p:nvPr/>
          </p:nvGrpSpPr>
          <p:grpSpPr>
            <a:xfrm>
              <a:off x="773556" y="4777310"/>
              <a:ext cx="314507" cy="299904"/>
              <a:chOff x="773556" y="4806996"/>
              <a:chExt cx="314507" cy="299904"/>
            </a:xfrm>
          </p:grpSpPr>
          <p:sp>
            <p:nvSpPr>
              <p:cNvPr id="7" name="직사각형 6"/>
              <p:cNvSpPr/>
              <p:nvPr/>
            </p:nvSpPr>
            <p:spPr>
              <a:xfrm>
                <a:off x="773556" y="4806996"/>
                <a:ext cx="314507" cy="7375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0" name="직사각형 99"/>
              <p:cNvSpPr/>
              <p:nvPr/>
            </p:nvSpPr>
            <p:spPr>
              <a:xfrm>
                <a:off x="773556" y="4920072"/>
                <a:ext cx="314507" cy="7375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1" name="직사각형 100"/>
              <p:cNvSpPr/>
              <p:nvPr/>
            </p:nvSpPr>
            <p:spPr>
              <a:xfrm>
                <a:off x="773556" y="5033148"/>
                <a:ext cx="314507" cy="7375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02" name="그룹 101"/>
          <p:cNvGrpSpPr/>
          <p:nvPr/>
        </p:nvGrpSpPr>
        <p:grpSpPr>
          <a:xfrm>
            <a:off x="1416801" y="4816634"/>
            <a:ext cx="314507" cy="299904"/>
            <a:chOff x="773556" y="4806996"/>
            <a:chExt cx="314507" cy="299904"/>
          </a:xfrm>
          <a:solidFill>
            <a:schemeClr val="bg1">
              <a:lumMod val="50000"/>
            </a:schemeClr>
          </a:solidFill>
        </p:grpSpPr>
        <p:sp>
          <p:nvSpPr>
            <p:cNvPr id="103" name="직사각형 102"/>
            <p:cNvSpPr/>
            <p:nvPr/>
          </p:nvSpPr>
          <p:spPr>
            <a:xfrm>
              <a:off x="773556" y="4806996"/>
              <a:ext cx="314507" cy="73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직사각형 103"/>
            <p:cNvSpPr/>
            <p:nvPr/>
          </p:nvSpPr>
          <p:spPr>
            <a:xfrm>
              <a:off x="773556" y="4920072"/>
              <a:ext cx="314507" cy="73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직사각형 104"/>
            <p:cNvSpPr/>
            <p:nvPr/>
          </p:nvSpPr>
          <p:spPr>
            <a:xfrm>
              <a:off x="773556" y="5033148"/>
              <a:ext cx="314507" cy="73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2035433" y="4869160"/>
            <a:ext cx="288032" cy="211782"/>
            <a:chOff x="2035433" y="4869160"/>
            <a:chExt cx="288032" cy="211782"/>
          </a:xfrm>
        </p:grpSpPr>
        <p:cxnSp>
          <p:nvCxnSpPr>
            <p:cNvPr id="14" name="직선 연결선 13"/>
            <p:cNvCxnSpPr/>
            <p:nvPr/>
          </p:nvCxnSpPr>
          <p:spPr>
            <a:xfrm>
              <a:off x="2035433" y="4869160"/>
              <a:ext cx="288032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/>
            <p:cNvCxnSpPr/>
            <p:nvPr/>
          </p:nvCxnSpPr>
          <p:spPr>
            <a:xfrm>
              <a:off x="2035433" y="4975051"/>
              <a:ext cx="288032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/>
            <p:cNvCxnSpPr/>
            <p:nvPr/>
          </p:nvCxnSpPr>
          <p:spPr>
            <a:xfrm>
              <a:off x="2035433" y="5080942"/>
              <a:ext cx="288032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" name="십자형 79"/>
          <p:cNvSpPr/>
          <p:nvPr/>
        </p:nvSpPr>
        <p:spPr>
          <a:xfrm rot="2700000">
            <a:off x="1982993" y="4030046"/>
            <a:ext cx="392912" cy="392912"/>
          </a:xfrm>
          <a:prstGeom prst="plus">
            <a:avLst>
              <a:gd name="adj" fmla="val 4325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3733172" y="330881"/>
            <a:ext cx="621933" cy="621933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한쪽 모서리가 잘린 사각형 45"/>
          <p:cNvSpPr/>
          <p:nvPr/>
        </p:nvSpPr>
        <p:spPr>
          <a:xfrm>
            <a:off x="2699792" y="548680"/>
            <a:ext cx="411891" cy="288032"/>
          </a:xfrm>
          <a:prstGeom prst="snip1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2" name="그룹 51"/>
          <p:cNvGrpSpPr/>
          <p:nvPr/>
        </p:nvGrpSpPr>
        <p:grpSpPr>
          <a:xfrm>
            <a:off x="3732301" y="330882"/>
            <a:ext cx="622804" cy="621929"/>
            <a:chOff x="3732301" y="330882"/>
            <a:chExt cx="622804" cy="621929"/>
          </a:xfrm>
        </p:grpSpPr>
        <p:sp>
          <p:nvSpPr>
            <p:cNvPr id="109" name="양쪽 모서리가 둥근 사각형 108"/>
            <p:cNvSpPr/>
            <p:nvPr/>
          </p:nvSpPr>
          <p:spPr>
            <a:xfrm>
              <a:off x="3732301" y="330882"/>
              <a:ext cx="315824" cy="134442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0C1F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양쪽 모서리가 둥근 사각형 110"/>
            <p:cNvSpPr/>
            <p:nvPr/>
          </p:nvSpPr>
          <p:spPr>
            <a:xfrm rot="10800000">
              <a:off x="3732301" y="511042"/>
              <a:ext cx="622804" cy="441769"/>
            </a:xfrm>
            <a:custGeom>
              <a:avLst/>
              <a:gdLst/>
              <a:ahLst/>
              <a:cxnLst/>
              <a:rect l="l" t="t" r="r" b="b"/>
              <a:pathLst>
                <a:path w="622804" h="471101">
                  <a:moveTo>
                    <a:pt x="622804" y="471101"/>
                  </a:moveTo>
                  <a:lnTo>
                    <a:pt x="311402" y="471101"/>
                  </a:lnTo>
                  <a:lnTo>
                    <a:pt x="214668" y="471101"/>
                  </a:lnTo>
                  <a:lnTo>
                    <a:pt x="78518" y="471101"/>
                  </a:lnTo>
                  <a:cubicBezTo>
                    <a:pt x="35154" y="471101"/>
                    <a:pt x="0" y="435947"/>
                    <a:pt x="0" y="392583"/>
                  </a:cubicBezTo>
                  <a:lnTo>
                    <a:pt x="0" y="328638"/>
                  </a:lnTo>
                  <a:lnTo>
                    <a:pt x="0" y="256294"/>
                  </a:lnTo>
                  <a:lnTo>
                    <a:pt x="0" y="78518"/>
                  </a:lnTo>
                  <a:cubicBezTo>
                    <a:pt x="0" y="35154"/>
                    <a:pt x="35154" y="0"/>
                    <a:pt x="78518" y="0"/>
                  </a:cubicBezTo>
                  <a:lnTo>
                    <a:pt x="544286" y="0"/>
                  </a:lnTo>
                  <a:cubicBezTo>
                    <a:pt x="587650" y="0"/>
                    <a:pt x="622804" y="35154"/>
                    <a:pt x="622804" y="78518"/>
                  </a:cubicBezTo>
                  <a:close/>
                </a:path>
              </a:pathLst>
            </a:custGeom>
            <a:solidFill>
              <a:srgbClr val="0C1F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2" name="직사각형 131"/>
          <p:cNvSpPr/>
          <p:nvPr/>
        </p:nvSpPr>
        <p:spPr>
          <a:xfrm>
            <a:off x="3732301" y="1052736"/>
            <a:ext cx="621933" cy="621933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직사각형 133"/>
          <p:cNvSpPr/>
          <p:nvPr/>
        </p:nvSpPr>
        <p:spPr>
          <a:xfrm>
            <a:off x="3779912" y="17647"/>
            <a:ext cx="360040" cy="4571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직사각형 134"/>
          <p:cNvSpPr/>
          <p:nvPr/>
        </p:nvSpPr>
        <p:spPr>
          <a:xfrm>
            <a:off x="3779912" y="124328"/>
            <a:ext cx="360040" cy="4571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직사각형 135"/>
          <p:cNvSpPr/>
          <p:nvPr/>
        </p:nvSpPr>
        <p:spPr>
          <a:xfrm>
            <a:off x="4427984" y="27362"/>
            <a:ext cx="360040" cy="7200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직사각형 136"/>
          <p:cNvSpPr/>
          <p:nvPr/>
        </p:nvSpPr>
        <p:spPr>
          <a:xfrm>
            <a:off x="4416046" y="170047"/>
            <a:ext cx="360040" cy="7200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6" name="그룹 55"/>
          <p:cNvGrpSpPr/>
          <p:nvPr/>
        </p:nvGrpSpPr>
        <p:grpSpPr>
          <a:xfrm>
            <a:off x="3733172" y="1052735"/>
            <a:ext cx="550796" cy="621933"/>
            <a:chOff x="3733172" y="1052735"/>
            <a:chExt cx="550796" cy="621933"/>
          </a:xfrm>
        </p:grpSpPr>
        <p:sp>
          <p:nvSpPr>
            <p:cNvPr id="143" name="모서리가 둥근 직사각형 52"/>
            <p:cNvSpPr/>
            <p:nvPr/>
          </p:nvSpPr>
          <p:spPr>
            <a:xfrm>
              <a:off x="3733172" y="1052735"/>
              <a:ext cx="550796" cy="621933"/>
            </a:xfrm>
            <a:custGeom>
              <a:avLst/>
              <a:gdLst/>
              <a:ahLst/>
              <a:cxnLst/>
              <a:rect l="l" t="t" r="r" b="b"/>
              <a:pathLst>
                <a:path w="550796" h="621933">
                  <a:moveTo>
                    <a:pt x="91801" y="0"/>
                  </a:moveTo>
                  <a:lnTo>
                    <a:pt x="320738" y="0"/>
                  </a:lnTo>
                  <a:lnTo>
                    <a:pt x="320738" y="1"/>
                  </a:lnTo>
                  <a:lnTo>
                    <a:pt x="414417" y="1"/>
                  </a:lnTo>
                  <a:lnTo>
                    <a:pt x="414417" y="72276"/>
                  </a:lnTo>
                  <a:cubicBezTo>
                    <a:pt x="414417" y="109253"/>
                    <a:pt x="444394" y="139230"/>
                    <a:pt x="481371" y="139230"/>
                  </a:cubicBezTo>
                  <a:lnTo>
                    <a:pt x="550796" y="139230"/>
                  </a:lnTo>
                  <a:lnTo>
                    <a:pt x="550796" y="186637"/>
                  </a:lnTo>
                  <a:lnTo>
                    <a:pt x="550796" y="416378"/>
                  </a:lnTo>
                  <a:lnTo>
                    <a:pt x="550796" y="530132"/>
                  </a:lnTo>
                  <a:cubicBezTo>
                    <a:pt x="550796" y="580832"/>
                    <a:pt x="509695" y="621933"/>
                    <a:pt x="458995" y="621933"/>
                  </a:cubicBezTo>
                  <a:lnTo>
                    <a:pt x="91801" y="621933"/>
                  </a:lnTo>
                  <a:cubicBezTo>
                    <a:pt x="41101" y="621933"/>
                    <a:pt x="0" y="580832"/>
                    <a:pt x="0" y="530132"/>
                  </a:cubicBezTo>
                  <a:lnTo>
                    <a:pt x="0" y="91801"/>
                  </a:lnTo>
                  <a:cubicBezTo>
                    <a:pt x="0" y="41101"/>
                    <a:pt x="41101" y="0"/>
                    <a:pt x="91801" y="0"/>
                  </a:cubicBezTo>
                  <a:close/>
                </a:path>
              </a:pathLst>
            </a:custGeom>
            <a:solidFill>
              <a:srgbClr val="0C1F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2" name="모서리가 둥근 직사각형 52"/>
            <p:cNvSpPr/>
            <p:nvPr/>
          </p:nvSpPr>
          <p:spPr>
            <a:xfrm>
              <a:off x="3760822" y="1086649"/>
              <a:ext cx="492582" cy="556439"/>
            </a:xfrm>
            <a:custGeom>
              <a:avLst/>
              <a:gdLst/>
              <a:ahLst/>
              <a:cxnLst/>
              <a:rect l="l" t="t" r="r" b="b"/>
              <a:pathLst>
                <a:path w="492582" h="556439">
                  <a:moveTo>
                    <a:pt x="110884" y="46892"/>
                  </a:moveTo>
                  <a:cubicBezTo>
                    <a:pt x="73907" y="46892"/>
                    <a:pt x="43930" y="76869"/>
                    <a:pt x="43930" y="113846"/>
                  </a:cubicBezTo>
                  <a:lnTo>
                    <a:pt x="43930" y="442078"/>
                  </a:lnTo>
                  <a:cubicBezTo>
                    <a:pt x="43930" y="479055"/>
                    <a:pt x="73907" y="509032"/>
                    <a:pt x="110884" y="509032"/>
                  </a:cubicBezTo>
                  <a:lnTo>
                    <a:pt x="378689" y="509032"/>
                  </a:lnTo>
                  <a:cubicBezTo>
                    <a:pt x="415666" y="509032"/>
                    <a:pt x="445643" y="479055"/>
                    <a:pt x="445643" y="442078"/>
                  </a:cubicBezTo>
                  <a:lnTo>
                    <a:pt x="445643" y="193779"/>
                  </a:lnTo>
                  <a:lnTo>
                    <a:pt x="384028" y="193779"/>
                  </a:lnTo>
                  <a:cubicBezTo>
                    <a:pt x="338686" y="193779"/>
                    <a:pt x="301929" y="157022"/>
                    <a:pt x="301929" y="111681"/>
                  </a:cubicBezTo>
                  <a:lnTo>
                    <a:pt x="301929" y="46892"/>
                  </a:lnTo>
                  <a:close/>
                  <a:moveTo>
                    <a:pt x="301929" y="0"/>
                  </a:moveTo>
                  <a:lnTo>
                    <a:pt x="345859" y="0"/>
                  </a:lnTo>
                  <a:lnTo>
                    <a:pt x="345859" y="79418"/>
                  </a:lnTo>
                  <a:cubicBezTo>
                    <a:pt x="345859" y="116395"/>
                    <a:pt x="375836" y="146372"/>
                    <a:pt x="412813" y="146372"/>
                  </a:cubicBezTo>
                  <a:lnTo>
                    <a:pt x="491176" y="146372"/>
                  </a:lnTo>
                  <a:lnTo>
                    <a:pt x="491176" y="193954"/>
                  </a:lnTo>
                  <a:lnTo>
                    <a:pt x="492582" y="193954"/>
                  </a:lnTo>
                  <a:lnTo>
                    <a:pt x="492582" y="474341"/>
                  </a:lnTo>
                  <a:cubicBezTo>
                    <a:pt x="492582" y="519682"/>
                    <a:pt x="455825" y="556439"/>
                    <a:pt x="410484" y="556439"/>
                  </a:cubicBezTo>
                  <a:lnTo>
                    <a:pt x="82099" y="556439"/>
                  </a:lnTo>
                  <a:cubicBezTo>
                    <a:pt x="36757" y="556439"/>
                    <a:pt x="0" y="519682"/>
                    <a:pt x="0" y="474341"/>
                  </a:cubicBezTo>
                  <a:lnTo>
                    <a:pt x="0" y="82337"/>
                  </a:lnTo>
                  <a:cubicBezTo>
                    <a:pt x="0" y="36996"/>
                    <a:pt x="36757" y="239"/>
                    <a:pt x="82099" y="239"/>
                  </a:cubicBezTo>
                  <a:lnTo>
                    <a:pt x="301929" y="23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4" name="직사각형 153"/>
            <p:cNvSpPr/>
            <p:nvPr/>
          </p:nvSpPr>
          <p:spPr>
            <a:xfrm rot="5400000">
              <a:off x="3917783" y="1391976"/>
              <a:ext cx="174419" cy="720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5" name="직사각형 154"/>
            <p:cNvSpPr/>
            <p:nvPr/>
          </p:nvSpPr>
          <p:spPr>
            <a:xfrm rot="5400000">
              <a:off x="3973894" y="1246512"/>
              <a:ext cx="61136" cy="720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6" name="직사각형 155"/>
          <p:cNvSpPr/>
          <p:nvPr/>
        </p:nvSpPr>
        <p:spPr>
          <a:xfrm>
            <a:off x="3737063" y="1779017"/>
            <a:ext cx="621933" cy="621933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0" name="그룹 59"/>
          <p:cNvGrpSpPr/>
          <p:nvPr/>
        </p:nvGrpSpPr>
        <p:grpSpPr>
          <a:xfrm>
            <a:off x="3739444" y="1779015"/>
            <a:ext cx="618042" cy="514129"/>
            <a:chOff x="3739444" y="1779015"/>
            <a:chExt cx="618042" cy="514129"/>
          </a:xfrm>
        </p:grpSpPr>
        <p:sp>
          <p:nvSpPr>
            <p:cNvPr id="59" name="모서리가 둥근 사각형 설명선 58"/>
            <p:cNvSpPr/>
            <p:nvPr/>
          </p:nvSpPr>
          <p:spPr>
            <a:xfrm>
              <a:off x="3739444" y="1779015"/>
              <a:ext cx="618042" cy="514129"/>
            </a:xfrm>
            <a:prstGeom prst="wedgeRoundRectCallout">
              <a:avLst>
                <a:gd name="adj1" fmla="val 43101"/>
                <a:gd name="adj2" fmla="val 69906"/>
                <a:gd name="adj3" fmla="val 16667"/>
              </a:avLst>
            </a:prstGeom>
            <a:solidFill>
              <a:srgbClr val="0C1F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7" name="직사각형 156"/>
            <p:cNvSpPr/>
            <p:nvPr/>
          </p:nvSpPr>
          <p:spPr>
            <a:xfrm>
              <a:off x="3851921" y="1865011"/>
              <a:ext cx="186991" cy="720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8" name="직사각형 157"/>
            <p:cNvSpPr/>
            <p:nvPr/>
          </p:nvSpPr>
          <p:spPr>
            <a:xfrm>
              <a:off x="3851921" y="1999011"/>
              <a:ext cx="373982" cy="720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9" name="직사각형 158"/>
            <p:cNvSpPr/>
            <p:nvPr/>
          </p:nvSpPr>
          <p:spPr>
            <a:xfrm>
              <a:off x="3851921" y="2133011"/>
              <a:ext cx="373982" cy="720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1" name="그룹 60"/>
          <p:cNvGrpSpPr/>
          <p:nvPr/>
        </p:nvGrpSpPr>
        <p:grpSpPr>
          <a:xfrm>
            <a:off x="2004304" y="6147897"/>
            <a:ext cx="369081" cy="413896"/>
            <a:chOff x="1979712" y="6147897"/>
            <a:chExt cx="369081" cy="413896"/>
          </a:xfrm>
        </p:grpSpPr>
        <p:sp>
          <p:nvSpPr>
            <p:cNvPr id="163" name="타원 162"/>
            <p:cNvSpPr/>
            <p:nvPr/>
          </p:nvSpPr>
          <p:spPr>
            <a:xfrm>
              <a:off x="1979712" y="6147897"/>
              <a:ext cx="313497" cy="313497"/>
            </a:xfrm>
            <a:prstGeom prst="ellipse">
              <a:avLst/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4" name="직사각형 163"/>
            <p:cNvSpPr/>
            <p:nvPr/>
          </p:nvSpPr>
          <p:spPr>
            <a:xfrm rot="2700000">
              <a:off x="2236877" y="6449876"/>
              <a:ext cx="133064" cy="907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2" name="그룹 61"/>
          <p:cNvGrpSpPr/>
          <p:nvPr/>
        </p:nvGrpSpPr>
        <p:grpSpPr>
          <a:xfrm>
            <a:off x="2110996" y="5373217"/>
            <a:ext cx="156748" cy="576063"/>
            <a:chOff x="2110996" y="5373217"/>
            <a:chExt cx="156748" cy="576063"/>
          </a:xfrm>
        </p:grpSpPr>
        <p:sp>
          <p:nvSpPr>
            <p:cNvPr id="165" name="타원 164"/>
            <p:cNvSpPr/>
            <p:nvPr/>
          </p:nvSpPr>
          <p:spPr>
            <a:xfrm>
              <a:off x="2110996" y="5373217"/>
              <a:ext cx="156748" cy="156748"/>
            </a:xfrm>
            <a:prstGeom prst="ellipse">
              <a:avLst/>
            </a:prstGeom>
            <a:solidFill>
              <a:schemeClr val="bg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6" name="타원 165"/>
            <p:cNvSpPr/>
            <p:nvPr/>
          </p:nvSpPr>
          <p:spPr>
            <a:xfrm>
              <a:off x="2110996" y="5582875"/>
              <a:ext cx="156748" cy="156748"/>
            </a:xfrm>
            <a:prstGeom prst="ellipse">
              <a:avLst/>
            </a:prstGeom>
            <a:solidFill>
              <a:schemeClr val="bg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7" name="타원 166"/>
            <p:cNvSpPr/>
            <p:nvPr/>
          </p:nvSpPr>
          <p:spPr>
            <a:xfrm>
              <a:off x="2110996" y="5792532"/>
              <a:ext cx="156748" cy="156748"/>
            </a:xfrm>
            <a:prstGeom prst="ellipse">
              <a:avLst/>
            </a:prstGeom>
            <a:solidFill>
              <a:schemeClr val="bg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8" name="그룹 67"/>
          <p:cNvGrpSpPr/>
          <p:nvPr/>
        </p:nvGrpSpPr>
        <p:grpSpPr>
          <a:xfrm>
            <a:off x="5652120" y="5368869"/>
            <a:ext cx="504056" cy="576063"/>
            <a:chOff x="5652120" y="5368869"/>
            <a:chExt cx="504056" cy="576063"/>
          </a:xfrm>
        </p:grpSpPr>
        <p:sp>
          <p:nvSpPr>
            <p:cNvPr id="169" name="타원 168"/>
            <p:cNvSpPr/>
            <p:nvPr/>
          </p:nvSpPr>
          <p:spPr>
            <a:xfrm>
              <a:off x="5997008" y="5368869"/>
              <a:ext cx="156748" cy="156748"/>
            </a:xfrm>
            <a:prstGeom prst="ellipse">
              <a:avLst/>
            </a:prstGeom>
            <a:solidFill>
              <a:schemeClr val="bg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0" name="타원 169"/>
            <p:cNvSpPr/>
            <p:nvPr/>
          </p:nvSpPr>
          <p:spPr>
            <a:xfrm>
              <a:off x="5652120" y="5578527"/>
              <a:ext cx="156748" cy="156748"/>
            </a:xfrm>
            <a:prstGeom prst="ellipse">
              <a:avLst/>
            </a:prstGeom>
            <a:solidFill>
              <a:schemeClr val="bg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1" name="타원 170"/>
            <p:cNvSpPr/>
            <p:nvPr/>
          </p:nvSpPr>
          <p:spPr>
            <a:xfrm>
              <a:off x="5999428" y="5788184"/>
              <a:ext cx="156748" cy="156748"/>
            </a:xfrm>
            <a:prstGeom prst="ellipse">
              <a:avLst/>
            </a:prstGeom>
            <a:solidFill>
              <a:schemeClr val="bg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73" name="직선 연결선 172"/>
            <p:cNvCxnSpPr/>
            <p:nvPr/>
          </p:nvCxnSpPr>
          <p:spPr>
            <a:xfrm flipV="1">
              <a:off x="5730494" y="5402334"/>
              <a:ext cx="400307" cy="26426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직선 연결선 174"/>
            <p:cNvCxnSpPr/>
            <p:nvPr/>
          </p:nvCxnSpPr>
          <p:spPr>
            <a:xfrm>
              <a:off x="5730494" y="5655338"/>
              <a:ext cx="344485" cy="219944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그룹 17"/>
          <p:cNvGrpSpPr/>
          <p:nvPr/>
        </p:nvGrpSpPr>
        <p:grpSpPr>
          <a:xfrm>
            <a:off x="5618954" y="4648668"/>
            <a:ext cx="632781" cy="612671"/>
            <a:chOff x="5618954" y="4648668"/>
            <a:chExt cx="632781" cy="612671"/>
          </a:xfrm>
        </p:grpSpPr>
        <p:sp>
          <p:nvSpPr>
            <p:cNvPr id="111" name="직사각형 110"/>
            <p:cNvSpPr/>
            <p:nvPr/>
          </p:nvSpPr>
          <p:spPr>
            <a:xfrm>
              <a:off x="5724493" y="4869140"/>
              <a:ext cx="415834" cy="392199"/>
            </a:xfrm>
            <a:custGeom>
              <a:avLst/>
              <a:gdLst/>
              <a:ahLst/>
              <a:cxnLst/>
              <a:rect l="l" t="t" r="r" b="b"/>
              <a:pathLst>
                <a:path w="438593" h="392199">
                  <a:moveTo>
                    <a:pt x="0" y="0"/>
                  </a:moveTo>
                  <a:lnTo>
                    <a:pt x="438593" y="0"/>
                  </a:lnTo>
                  <a:lnTo>
                    <a:pt x="438593" y="392199"/>
                  </a:lnTo>
                  <a:lnTo>
                    <a:pt x="292277" y="392199"/>
                  </a:lnTo>
                  <a:lnTo>
                    <a:pt x="292277" y="259492"/>
                  </a:lnTo>
                  <a:cubicBezTo>
                    <a:pt x="292277" y="246062"/>
                    <a:pt x="281389" y="235174"/>
                    <a:pt x="267959" y="235174"/>
                  </a:cubicBezTo>
                  <a:lnTo>
                    <a:pt x="170687" y="235174"/>
                  </a:lnTo>
                  <a:cubicBezTo>
                    <a:pt x="157257" y="235174"/>
                    <a:pt x="146369" y="246062"/>
                    <a:pt x="146369" y="259492"/>
                  </a:cubicBezTo>
                  <a:lnTo>
                    <a:pt x="146369" y="392199"/>
                  </a:lnTo>
                  <a:lnTo>
                    <a:pt x="0" y="39219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이등변 삼각형 114"/>
            <p:cNvSpPr/>
            <p:nvPr/>
          </p:nvSpPr>
          <p:spPr>
            <a:xfrm>
              <a:off x="5618954" y="4648668"/>
              <a:ext cx="632781" cy="315945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6" name="그룹 115"/>
          <p:cNvGrpSpPr/>
          <p:nvPr/>
        </p:nvGrpSpPr>
        <p:grpSpPr>
          <a:xfrm>
            <a:off x="4388984" y="4623374"/>
            <a:ext cx="632781" cy="612671"/>
            <a:chOff x="5618954" y="4648668"/>
            <a:chExt cx="632781" cy="612671"/>
          </a:xfrm>
          <a:solidFill>
            <a:schemeClr val="bg1">
              <a:lumMod val="50000"/>
            </a:schemeClr>
          </a:solidFill>
        </p:grpSpPr>
        <p:sp>
          <p:nvSpPr>
            <p:cNvPr id="123" name="직사각형 110"/>
            <p:cNvSpPr/>
            <p:nvPr/>
          </p:nvSpPr>
          <p:spPr>
            <a:xfrm>
              <a:off x="5724493" y="4869140"/>
              <a:ext cx="415834" cy="392199"/>
            </a:xfrm>
            <a:custGeom>
              <a:avLst/>
              <a:gdLst/>
              <a:ahLst/>
              <a:cxnLst/>
              <a:rect l="l" t="t" r="r" b="b"/>
              <a:pathLst>
                <a:path w="438593" h="392199">
                  <a:moveTo>
                    <a:pt x="0" y="0"/>
                  </a:moveTo>
                  <a:lnTo>
                    <a:pt x="438593" y="0"/>
                  </a:lnTo>
                  <a:lnTo>
                    <a:pt x="438593" y="392199"/>
                  </a:lnTo>
                  <a:lnTo>
                    <a:pt x="292277" y="392199"/>
                  </a:lnTo>
                  <a:lnTo>
                    <a:pt x="292277" y="259492"/>
                  </a:lnTo>
                  <a:cubicBezTo>
                    <a:pt x="292277" y="246062"/>
                    <a:pt x="281389" y="235174"/>
                    <a:pt x="267959" y="235174"/>
                  </a:cubicBezTo>
                  <a:lnTo>
                    <a:pt x="170687" y="235174"/>
                  </a:lnTo>
                  <a:cubicBezTo>
                    <a:pt x="157257" y="235174"/>
                    <a:pt x="146369" y="246062"/>
                    <a:pt x="146369" y="259492"/>
                  </a:cubicBezTo>
                  <a:lnTo>
                    <a:pt x="146369" y="392199"/>
                  </a:lnTo>
                  <a:lnTo>
                    <a:pt x="0" y="39219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" name="이등변 삼각형 132"/>
            <p:cNvSpPr/>
            <p:nvPr/>
          </p:nvSpPr>
          <p:spPr>
            <a:xfrm>
              <a:off x="5618954" y="4648668"/>
              <a:ext cx="632781" cy="31594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8" name="그룹 137"/>
          <p:cNvGrpSpPr/>
          <p:nvPr/>
        </p:nvGrpSpPr>
        <p:grpSpPr>
          <a:xfrm>
            <a:off x="4950753" y="4640756"/>
            <a:ext cx="632781" cy="612671"/>
            <a:chOff x="5618954" y="4648668"/>
            <a:chExt cx="632781" cy="612671"/>
          </a:xfrm>
          <a:solidFill>
            <a:schemeClr val="bg1">
              <a:lumMod val="65000"/>
            </a:schemeClr>
          </a:solidFill>
        </p:grpSpPr>
        <p:sp>
          <p:nvSpPr>
            <p:cNvPr id="139" name="직사각형 110"/>
            <p:cNvSpPr/>
            <p:nvPr/>
          </p:nvSpPr>
          <p:spPr>
            <a:xfrm>
              <a:off x="5724493" y="4869140"/>
              <a:ext cx="415834" cy="392199"/>
            </a:xfrm>
            <a:custGeom>
              <a:avLst/>
              <a:gdLst/>
              <a:ahLst/>
              <a:cxnLst/>
              <a:rect l="l" t="t" r="r" b="b"/>
              <a:pathLst>
                <a:path w="438593" h="392199">
                  <a:moveTo>
                    <a:pt x="0" y="0"/>
                  </a:moveTo>
                  <a:lnTo>
                    <a:pt x="438593" y="0"/>
                  </a:lnTo>
                  <a:lnTo>
                    <a:pt x="438593" y="392199"/>
                  </a:lnTo>
                  <a:lnTo>
                    <a:pt x="292277" y="392199"/>
                  </a:lnTo>
                  <a:lnTo>
                    <a:pt x="292277" y="259492"/>
                  </a:lnTo>
                  <a:cubicBezTo>
                    <a:pt x="292277" y="246062"/>
                    <a:pt x="281389" y="235174"/>
                    <a:pt x="267959" y="235174"/>
                  </a:cubicBezTo>
                  <a:lnTo>
                    <a:pt x="170687" y="235174"/>
                  </a:lnTo>
                  <a:cubicBezTo>
                    <a:pt x="157257" y="235174"/>
                    <a:pt x="146369" y="246062"/>
                    <a:pt x="146369" y="259492"/>
                  </a:cubicBezTo>
                  <a:lnTo>
                    <a:pt x="146369" y="392199"/>
                  </a:lnTo>
                  <a:lnTo>
                    <a:pt x="0" y="39219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" name="이등변 삼각형 139"/>
            <p:cNvSpPr/>
            <p:nvPr/>
          </p:nvSpPr>
          <p:spPr>
            <a:xfrm>
              <a:off x="5618954" y="4648668"/>
              <a:ext cx="632781" cy="31594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1" name="이등변 삼각형 140"/>
          <p:cNvSpPr/>
          <p:nvPr/>
        </p:nvSpPr>
        <p:spPr>
          <a:xfrm>
            <a:off x="4380295" y="4450974"/>
            <a:ext cx="53034" cy="45719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6" name="이등변 삼각형 145"/>
          <p:cNvSpPr/>
          <p:nvPr/>
        </p:nvSpPr>
        <p:spPr>
          <a:xfrm>
            <a:off x="5618954" y="3945630"/>
            <a:ext cx="606107" cy="522507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7" name="이등변 삼각형 146"/>
          <p:cNvSpPr/>
          <p:nvPr/>
        </p:nvSpPr>
        <p:spPr>
          <a:xfrm>
            <a:off x="4989305" y="3965248"/>
            <a:ext cx="606107" cy="522507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7" name="그룹 46"/>
          <p:cNvGrpSpPr/>
          <p:nvPr/>
        </p:nvGrpSpPr>
        <p:grpSpPr>
          <a:xfrm>
            <a:off x="4376063" y="3145545"/>
            <a:ext cx="639885" cy="644902"/>
            <a:chOff x="4376063" y="3145545"/>
            <a:chExt cx="639885" cy="644902"/>
          </a:xfrm>
        </p:grpSpPr>
        <p:grpSp>
          <p:nvGrpSpPr>
            <p:cNvPr id="44" name="그룹 43"/>
            <p:cNvGrpSpPr/>
            <p:nvPr/>
          </p:nvGrpSpPr>
          <p:grpSpPr>
            <a:xfrm>
              <a:off x="4376063" y="3145545"/>
              <a:ext cx="639885" cy="632203"/>
              <a:chOff x="4376063" y="3145545"/>
              <a:chExt cx="639885" cy="632203"/>
            </a:xfrm>
          </p:grpSpPr>
          <p:sp>
            <p:nvSpPr>
              <p:cNvPr id="12" name="모서리가 둥근 직사각형 11"/>
              <p:cNvSpPr/>
              <p:nvPr/>
            </p:nvSpPr>
            <p:spPr>
              <a:xfrm>
                <a:off x="4376063" y="3145545"/>
                <a:ext cx="588716" cy="632203"/>
              </a:xfrm>
              <a:custGeom>
                <a:avLst/>
                <a:gdLst/>
                <a:ahLst/>
                <a:cxnLst/>
                <a:rect l="l" t="t" r="r" b="b"/>
                <a:pathLst>
                  <a:path w="588716" h="632203">
                    <a:moveTo>
                      <a:pt x="60020" y="0"/>
                    </a:moveTo>
                    <a:lnTo>
                      <a:pt x="385871" y="0"/>
                    </a:lnTo>
                    <a:lnTo>
                      <a:pt x="385871" y="118752"/>
                    </a:lnTo>
                    <a:cubicBezTo>
                      <a:pt x="385871" y="151900"/>
                      <a:pt x="412743" y="178772"/>
                      <a:pt x="445891" y="178772"/>
                    </a:cubicBezTo>
                    <a:lnTo>
                      <a:pt x="588716" y="178772"/>
                    </a:lnTo>
                    <a:lnTo>
                      <a:pt x="588716" y="572183"/>
                    </a:lnTo>
                    <a:cubicBezTo>
                      <a:pt x="588716" y="605331"/>
                      <a:pt x="561844" y="632203"/>
                      <a:pt x="528696" y="632203"/>
                    </a:cubicBezTo>
                    <a:lnTo>
                      <a:pt x="60020" y="632203"/>
                    </a:lnTo>
                    <a:cubicBezTo>
                      <a:pt x="26872" y="632203"/>
                      <a:pt x="0" y="605331"/>
                      <a:pt x="0" y="572183"/>
                    </a:cubicBezTo>
                    <a:lnTo>
                      <a:pt x="0" y="60020"/>
                    </a:lnTo>
                    <a:cubicBezTo>
                      <a:pt x="0" y="26872"/>
                      <a:pt x="26872" y="0"/>
                      <a:pt x="6002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38100">
                <a:solidFill>
                  <a:srgbClr val="0C1F2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모서리가 둥근 직사각형 42"/>
              <p:cNvSpPr/>
              <p:nvPr/>
            </p:nvSpPr>
            <p:spPr>
              <a:xfrm rot="2574819">
                <a:off x="4719717" y="3213532"/>
                <a:ext cx="296231" cy="45719"/>
              </a:xfrm>
              <a:prstGeom prst="roundRect">
                <a:avLst>
                  <a:gd name="adj" fmla="val 41512"/>
                </a:avLst>
              </a:prstGeom>
              <a:solidFill>
                <a:srgbClr val="0C1F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5" name="곱셈 기호 44"/>
            <p:cNvSpPr/>
            <p:nvPr/>
          </p:nvSpPr>
          <p:spPr>
            <a:xfrm>
              <a:off x="4439679" y="3266380"/>
              <a:ext cx="455546" cy="524067"/>
            </a:xfrm>
            <a:prstGeom prst="mathMultiply">
              <a:avLst>
                <a:gd name="adj1" fmla="val 16221"/>
              </a:avLst>
            </a:prstGeom>
            <a:solidFill>
              <a:srgbClr val="0C1F29"/>
            </a:solidFill>
            <a:ln>
              <a:solidFill>
                <a:srgbClr val="0C1F2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60" name="그룹 159"/>
          <p:cNvGrpSpPr/>
          <p:nvPr/>
        </p:nvGrpSpPr>
        <p:grpSpPr>
          <a:xfrm>
            <a:off x="5069773" y="3140381"/>
            <a:ext cx="639885" cy="644902"/>
            <a:chOff x="4376063" y="3145545"/>
            <a:chExt cx="639885" cy="644902"/>
          </a:xfrm>
        </p:grpSpPr>
        <p:grpSp>
          <p:nvGrpSpPr>
            <p:cNvPr id="161" name="그룹 160"/>
            <p:cNvGrpSpPr/>
            <p:nvPr/>
          </p:nvGrpSpPr>
          <p:grpSpPr>
            <a:xfrm>
              <a:off x="4376063" y="3145545"/>
              <a:ext cx="639885" cy="632203"/>
              <a:chOff x="4376063" y="3145545"/>
              <a:chExt cx="639885" cy="632203"/>
            </a:xfrm>
          </p:grpSpPr>
          <p:sp>
            <p:nvSpPr>
              <p:cNvPr id="168" name="모서리가 둥근 직사각형 11"/>
              <p:cNvSpPr/>
              <p:nvPr/>
            </p:nvSpPr>
            <p:spPr>
              <a:xfrm>
                <a:off x="4376063" y="3145545"/>
                <a:ext cx="588716" cy="632203"/>
              </a:xfrm>
              <a:custGeom>
                <a:avLst/>
                <a:gdLst/>
                <a:ahLst/>
                <a:cxnLst/>
                <a:rect l="l" t="t" r="r" b="b"/>
                <a:pathLst>
                  <a:path w="588716" h="632203">
                    <a:moveTo>
                      <a:pt x="60020" y="0"/>
                    </a:moveTo>
                    <a:lnTo>
                      <a:pt x="385871" y="0"/>
                    </a:lnTo>
                    <a:lnTo>
                      <a:pt x="385871" y="118752"/>
                    </a:lnTo>
                    <a:cubicBezTo>
                      <a:pt x="385871" y="151900"/>
                      <a:pt x="412743" y="178772"/>
                      <a:pt x="445891" y="178772"/>
                    </a:cubicBezTo>
                    <a:lnTo>
                      <a:pt x="588716" y="178772"/>
                    </a:lnTo>
                    <a:lnTo>
                      <a:pt x="588716" y="572183"/>
                    </a:lnTo>
                    <a:cubicBezTo>
                      <a:pt x="588716" y="605331"/>
                      <a:pt x="561844" y="632203"/>
                      <a:pt x="528696" y="632203"/>
                    </a:cubicBezTo>
                    <a:lnTo>
                      <a:pt x="60020" y="632203"/>
                    </a:lnTo>
                    <a:cubicBezTo>
                      <a:pt x="26872" y="632203"/>
                      <a:pt x="0" y="605331"/>
                      <a:pt x="0" y="572183"/>
                    </a:cubicBezTo>
                    <a:lnTo>
                      <a:pt x="0" y="60020"/>
                    </a:lnTo>
                    <a:cubicBezTo>
                      <a:pt x="0" y="26872"/>
                      <a:pt x="26872" y="0"/>
                      <a:pt x="6002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381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4" name="모서리가 둥근 직사각형 173"/>
              <p:cNvSpPr/>
              <p:nvPr/>
            </p:nvSpPr>
            <p:spPr>
              <a:xfrm rot="2574819">
                <a:off x="4719717" y="3213532"/>
                <a:ext cx="296231" cy="45719"/>
              </a:xfrm>
              <a:prstGeom prst="roundRect">
                <a:avLst>
                  <a:gd name="adj" fmla="val 41512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62" name="곱셈 기호 161"/>
            <p:cNvSpPr/>
            <p:nvPr/>
          </p:nvSpPr>
          <p:spPr>
            <a:xfrm>
              <a:off x="4439679" y="3266380"/>
              <a:ext cx="455546" cy="524067"/>
            </a:xfrm>
            <a:prstGeom prst="mathMultiply">
              <a:avLst>
                <a:gd name="adj1" fmla="val 16221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6" name="그룹 175"/>
          <p:cNvGrpSpPr/>
          <p:nvPr/>
        </p:nvGrpSpPr>
        <p:grpSpPr>
          <a:xfrm>
            <a:off x="5618954" y="3183934"/>
            <a:ext cx="639885" cy="644902"/>
            <a:chOff x="4376063" y="3145545"/>
            <a:chExt cx="639885" cy="644902"/>
          </a:xfrm>
        </p:grpSpPr>
        <p:grpSp>
          <p:nvGrpSpPr>
            <p:cNvPr id="177" name="그룹 176"/>
            <p:cNvGrpSpPr/>
            <p:nvPr/>
          </p:nvGrpSpPr>
          <p:grpSpPr>
            <a:xfrm>
              <a:off x="4376063" y="3145545"/>
              <a:ext cx="639885" cy="632203"/>
              <a:chOff x="4376063" y="3145545"/>
              <a:chExt cx="639885" cy="632203"/>
            </a:xfrm>
          </p:grpSpPr>
          <p:sp>
            <p:nvSpPr>
              <p:cNvPr id="179" name="모서리가 둥근 직사각형 11"/>
              <p:cNvSpPr/>
              <p:nvPr/>
            </p:nvSpPr>
            <p:spPr>
              <a:xfrm>
                <a:off x="4376063" y="3145545"/>
                <a:ext cx="588716" cy="632203"/>
              </a:xfrm>
              <a:custGeom>
                <a:avLst/>
                <a:gdLst/>
                <a:ahLst/>
                <a:cxnLst/>
                <a:rect l="l" t="t" r="r" b="b"/>
                <a:pathLst>
                  <a:path w="588716" h="632203">
                    <a:moveTo>
                      <a:pt x="60020" y="0"/>
                    </a:moveTo>
                    <a:lnTo>
                      <a:pt x="385871" y="0"/>
                    </a:lnTo>
                    <a:lnTo>
                      <a:pt x="385871" y="118752"/>
                    </a:lnTo>
                    <a:cubicBezTo>
                      <a:pt x="385871" y="151900"/>
                      <a:pt x="412743" y="178772"/>
                      <a:pt x="445891" y="178772"/>
                    </a:cubicBezTo>
                    <a:lnTo>
                      <a:pt x="588716" y="178772"/>
                    </a:lnTo>
                    <a:lnTo>
                      <a:pt x="588716" y="572183"/>
                    </a:lnTo>
                    <a:cubicBezTo>
                      <a:pt x="588716" y="605331"/>
                      <a:pt x="561844" y="632203"/>
                      <a:pt x="528696" y="632203"/>
                    </a:cubicBezTo>
                    <a:lnTo>
                      <a:pt x="60020" y="632203"/>
                    </a:lnTo>
                    <a:cubicBezTo>
                      <a:pt x="26872" y="632203"/>
                      <a:pt x="0" y="605331"/>
                      <a:pt x="0" y="572183"/>
                    </a:cubicBezTo>
                    <a:lnTo>
                      <a:pt x="0" y="60020"/>
                    </a:lnTo>
                    <a:cubicBezTo>
                      <a:pt x="0" y="26872"/>
                      <a:pt x="26872" y="0"/>
                      <a:pt x="6002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381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0" name="모서리가 둥근 직사각형 179"/>
              <p:cNvSpPr/>
              <p:nvPr/>
            </p:nvSpPr>
            <p:spPr>
              <a:xfrm rot="2574819">
                <a:off x="4719717" y="3213532"/>
                <a:ext cx="296231" cy="45719"/>
              </a:xfrm>
              <a:prstGeom prst="roundRect">
                <a:avLst>
                  <a:gd name="adj" fmla="val 41512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78" name="곱셈 기호 177"/>
            <p:cNvSpPr/>
            <p:nvPr/>
          </p:nvSpPr>
          <p:spPr>
            <a:xfrm>
              <a:off x="4439679" y="3266380"/>
              <a:ext cx="455546" cy="524067"/>
            </a:xfrm>
            <a:prstGeom prst="mathMultiply">
              <a:avLst>
                <a:gd name="adj1" fmla="val 16221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4" name="십자형 143"/>
          <p:cNvSpPr/>
          <p:nvPr/>
        </p:nvSpPr>
        <p:spPr>
          <a:xfrm rot="2700000">
            <a:off x="2637397" y="4013488"/>
            <a:ext cx="392912" cy="392912"/>
          </a:xfrm>
          <a:prstGeom prst="plus">
            <a:avLst>
              <a:gd name="adj" fmla="val 3503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L 도형 39"/>
          <p:cNvSpPr/>
          <p:nvPr/>
        </p:nvSpPr>
        <p:spPr>
          <a:xfrm rot="18900000">
            <a:off x="3239154" y="4049136"/>
            <a:ext cx="378679" cy="256714"/>
          </a:xfrm>
          <a:prstGeom prst="corner">
            <a:avLst>
              <a:gd name="adj1" fmla="val 36225"/>
              <a:gd name="adj2" fmla="val 32919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9" name="그룹 38"/>
          <p:cNvGrpSpPr/>
          <p:nvPr/>
        </p:nvGrpSpPr>
        <p:grpSpPr>
          <a:xfrm>
            <a:off x="4357486" y="6093672"/>
            <a:ext cx="639885" cy="632203"/>
            <a:chOff x="4357486" y="6093672"/>
            <a:chExt cx="639885" cy="632203"/>
          </a:xfrm>
        </p:grpSpPr>
        <p:grpSp>
          <p:nvGrpSpPr>
            <p:cNvPr id="148" name="그룹 147"/>
            <p:cNvGrpSpPr/>
            <p:nvPr/>
          </p:nvGrpSpPr>
          <p:grpSpPr>
            <a:xfrm>
              <a:off x="4357486" y="6093672"/>
              <a:ext cx="639885" cy="632203"/>
              <a:chOff x="4376063" y="3145545"/>
              <a:chExt cx="639885" cy="632203"/>
            </a:xfrm>
          </p:grpSpPr>
          <p:sp>
            <p:nvSpPr>
              <p:cNvPr id="150" name="모서리가 둥근 직사각형 11"/>
              <p:cNvSpPr/>
              <p:nvPr/>
            </p:nvSpPr>
            <p:spPr>
              <a:xfrm>
                <a:off x="4376063" y="3145545"/>
                <a:ext cx="588716" cy="632203"/>
              </a:xfrm>
              <a:custGeom>
                <a:avLst/>
                <a:gdLst/>
                <a:ahLst/>
                <a:cxnLst/>
                <a:rect l="l" t="t" r="r" b="b"/>
                <a:pathLst>
                  <a:path w="588716" h="632203">
                    <a:moveTo>
                      <a:pt x="60020" y="0"/>
                    </a:moveTo>
                    <a:lnTo>
                      <a:pt x="385871" y="0"/>
                    </a:lnTo>
                    <a:lnTo>
                      <a:pt x="385871" y="118752"/>
                    </a:lnTo>
                    <a:cubicBezTo>
                      <a:pt x="385871" y="151900"/>
                      <a:pt x="412743" y="178772"/>
                      <a:pt x="445891" y="178772"/>
                    </a:cubicBezTo>
                    <a:lnTo>
                      <a:pt x="588716" y="178772"/>
                    </a:lnTo>
                    <a:lnTo>
                      <a:pt x="588716" y="572183"/>
                    </a:lnTo>
                    <a:cubicBezTo>
                      <a:pt x="588716" y="605331"/>
                      <a:pt x="561844" y="632203"/>
                      <a:pt x="528696" y="632203"/>
                    </a:cubicBezTo>
                    <a:lnTo>
                      <a:pt x="60020" y="632203"/>
                    </a:lnTo>
                    <a:cubicBezTo>
                      <a:pt x="26872" y="632203"/>
                      <a:pt x="0" y="605331"/>
                      <a:pt x="0" y="572183"/>
                    </a:cubicBezTo>
                    <a:lnTo>
                      <a:pt x="0" y="60020"/>
                    </a:lnTo>
                    <a:cubicBezTo>
                      <a:pt x="0" y="26872"/>
                      <a:pt x="26872" y="0"/>
                      <a:pt x="6002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38100">
                <a:solidFill>
                  <a:srgbClr val="0C1F2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1" name="모서리가 둥근 직사각형 150"/>
              <p:cNvSpPr/>
              <p:nvPr/>
            </p:nvSpPr>
            <p:spPr>
              <a:xfrm rot="2574819">
                <a:off x="4719717" y="3213532"/>
                <a:ext cx="296231" cy="45719"/>
              </a:xfrm>
              <a:prstGeom prst="roundRect">
                <a:avLst>
                  <a:gd name="adj" fmla="val 41512"/>
                </a:avLst>
              </a:prstGeom>
              <a:solidFill>
                <a:srgbClr val="0C1F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52" name="그룹 151"/>
            <p:cNvGrpSpPr/>
            <p:nvPr/>
          </p:nvGrpSpPr>
          <p:grpSpPr>
            <a:xfrm>
              <a:off x="4536562" y="6320754"/>
              <a:ext cx="250823" cy="281279"/>
              <a:chOff x="1979712" y="6147897"/>
              <a:chExt cx="369081" cy="413896"/>
            </a:xfrm>
          </p:grpSpPr>
          <p:sp>
            <p:nvSpPr>
              <p:cNvPr id="153" name="타원 152"/>
              <p:cNvSpPr/>
              <p:nvPr/>
            </p:nvSpPr>
            <p:spPr>
              <a:xfrm>
                <a:off x="1979712" y="6147897"/>
                <a:ext cx="313497" cy="313497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1" name="직사각형 180"/>
              <p:cNvSpPr/>
              <p:nvPr/>
            </p:nvSpPr>
            <p:spPr>
              <a:xfrm rot="2700000">
                <a:off x="2236877" y="6449876"/>
                <a:ext cx="133064" cy="9076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41" name="그룹 40"/>
          <p:cNvGrpSpPr/>
          <p:nvPr/>
        </p:nvGrpSpPr>
        <p:grpSpPr>
          <a:xfrm>
            <a:off x="5021765" y="6093672"/>
            <a:ext cx="639885" cy="632203"/>
            <a:chOff x="5012235" y="6063495"/>
            <a:chExt cx="639885" cy="632203"/>
          </a:xfrm>
        </p:grpSpPr>
        <p:grpSp>
          <p:nvGrpSpPr>
            <p:cNvPr id="190" name="그룹 189"/>
            <p:cNvGrpSpPr/>
            <p:nvPr/>
          </p:nvGrpSpPr>
          <p:grpSpPr>
            <a:xfrm>
              <a:off x="5012235" y="6063495"/>
              <a:ext cx="639885" cy="632203"/>
              <a:chOff x="4376063" y="3145545"/>
              <a:chExt cx="639885" cy="632203"/>
            </a:xfrm>
          </p:grpSpPr>
          <p:sp>
            <p:nvSpPr>
              <p:cNvPr id="192" name="모서리가 둥근 직사각형 11"/>
              <p:cNvSpPr/>
              <p:nvPr/>
            </p:nvSpPr>
            <p:spPr>
              <a:xfrm>
                <a:off x="4376063" y="3145545"/>
                <a:ext cx="588716" cy="632203"/>
              </a:xfrm>
              <a:custGeom>
                <a:avLst/>
                <a:gdLst/>
                <a:ahLst/>
                <a:cxnLst/>
                <a:rect l="l" t="t" r="r" b="b"/>
                <a:pathLst>
                  <a:path w="588716" h="632203">
                    <a:moveTo>
                      <a:pt x="60020" y="0"/>
                    </a:moveTo>
                    <a:lnTo>
                      <a:pt x="385871" y="0"/>
                    </a:lnTo>
                    <a:lnTo>
                      <a:pt x="385871" y="118752"/>
                    </a:lnTo>
                    <a:cubicBezTo>
                      <a:pt x="385871" y="151900"/>
                      <a:pt x="412743" y="178772"/>
                      <a:pt x="445891" y="178772"/>
                    </a:cubicBezTo>
                    <a:lnTo>
                      <a:pt x="588716" y="178772"/>
                    </a:lnTo>
                    <a:lnTo>
                      <a:pt x="588716" y="572183"/>
                    </a:lnTo>
                    <a:cubicBezTo>
                      <a:pt x="588716" y="605331"/>
                      <a:pt x="561844" y="632203"/>
                      <a:pt x="528696" y="632203"/>
                    </a:cubicBezTo>
                    <a:lnTo>
                      <a:pt x="60020" y="632203"/>
                    </a:lnTo>
                    <a:cubicBezTo>
                      <a:pt x="26872" y="632203"/>
                      <a:pt x="0" y="605331"/>
                      <a:pt x="0" y="572183"/>
                    </a:cubicBezTo>
                    <a:lnTo>
                      <a:pt x="0" y="60020"/>
                    </a:lnTo>
                    <a:cubicBezTo>
                      <a:pt x="0" y="26872"/>
                      <a:pt x="26872" y="0"/>
                      <a:pt x="6002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381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3" name="모서리가 둥근 직사각형 192"/>
              <p:cNvSpPr/>
              <p:nvPr/>
            </p:nvSpPr>
            <p:spPr>
              <a:xfrm rot="2574819">
                <a:off x="4719717" y="3213532"/>
                <a:ext cx="296231" cy="45719"/>
              </a:xfrm>
              <a:prstGeom prst="roundRect">
                <a:avLst>
                  <a:gd name="adj" fmla="val 41512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84" name="그룹 183"/>
            <p:cNvGrpSpPr/>
            <p:nvPr/>
          </p:nvGrpSpPr>
          <p:grpSpPr>
            <a:xfrm>
              <a:off x="5181181" y="6286638"/>
              <a:ext cx="250823" cy="281279"/>
              <a:chOff x="1979712" y="6147897"/>
              <a:chExt cx="369081" cy="413896"/>
            </a:xfrm>
          </p:grpSpPr>
          <p:sp>
            <p:nvSpPr>
              <p:cNvPr id="185" name="타원 184"/>
              <p:cNvSpPr/>
              <p:nvPr/>
            </p:nvSpPr>
            <p:spPr>
              <a:xfrm>
                <a:off x="1979712" y="6147897"/>
                <a:ext cx="313497" cy="313497"/>
              </a:xfrm>
              <a:prstGeom prst="ellipse">
                <a:avLst/>
              </a:prstGeom>
              <a:noFill/>
              <a:ln w="762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6" name="직사각형 185"/>
              <p:cNvSpPr/>
              <p:nvPr/>
            </p:nvSpPr>
            <p:spPr>
              <a:xfrm rot="2700000">
                <a:off x="2236877" y="6449876"/>
                <a:ext cx="133064" cy="9076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99" name="모서리가 둥근 직사각형 198"/>
          <p:cNvSpPr/>
          <p:nvPr/>
        </p:nvSpPr>
        <p:spPr>
          <a:xfrm>
            <a:off x="4917499" y="1634883"/>
            <a:ext cx="604260" cy="642368"/>
          </a:xfrm>
          <a:prstGeom prst="roundRect">
            <a:avLst>
              <a:gd name="adj" fmla="val 9872"/>
            </a:avLst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5" name="그룹 54"/>
          <p:cNvGrpSpPr/>
          <p:nvPr/>
        </p:nvGrpSpPr>
        <p:grpSpPr>
          <a:xfrm>
            <a:off x="4306097" y="2426016"/>
            <a:ext cx="611402" cy="667331"/>
            <a:chOff x="4306097" y="2426016"/>
            <a:chExt cx="611402" cy="667331"/>
          </a:xfrm>
        </p:grpSpPr>
        <p:sp>
          <p:nvSpPr>
            <p:cNvPr id="200" name="모서리가 둥근 직사각형 199"/>
            <p:cNvSpPr/>
            <p:nvPr/>
          </p:nvSpPr>
          <p:spPr>
            <a:xfrm>
              <a:off x="4306097" y="2498024"/>
              <a:ext cx="604260" cy="590161"/>
            </a:xfrm>
            <a:prstGeom prst="roundRect">
              <a:avLst>
                <a:gd name="adj" fmla="val 9872"/>
              </a:avLst>
            </a:prstGeom>
            <a:solidFill>
              <a:schemeClr val="bg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모서리가 둥근 직사각형 49"/>
            <p:cNvSpPr/>
            <p:nvPr/>
          </p:nvSpPr>
          <p:spPr>
            <a:xfrm>
              <a:off x="4388984" y="2426016"/>
              <a:ext cx="98375" cy="144016"/>
            </a:xfrm>
            <a:prstGeom prst="roundRect">
              <a:avLst>
                <a:gd name="adj" fmla="val 33611"/>
              </a:avLst>
            </a:prstGeom>
            <a:solidFill>
              <a:schemeClr val="tx1"/>
            </a:solidFill>
            <a:ln cap="rnd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양쪽 모서리가 둥근 사각형 50"/>
            <p:cNvSpPr/>
            <p:nvPr/>
          </p:nvSpPr>
          <p:spPr>
            <a:xfrm rot="10800000">
              <a:off x="4306354" y="2928297"/>
              <a:ext cx="611145" cy="165050"/>
            </a:xfrm>
            <a:prstGeom prst="round2SameRect">
              <a:avLst>
                <a:gd name="adj1" fmla="val 33981"/>
                <a:gd name="adj2" fmla="val 0"/>
              </a:avLst>
            </a:prstGeom>
            <a:solidFill>
              <a:schemeClr val="tx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4" name="모서리가 둥근 직사각형 203"/>
            <p:cNvSpPr/>
            <p:nvPr/>
          </p:nvSpPr>
          <p:spPr>
            <a:xfrm>
              <a:off x="4725213" y="2426016"/>
              <a:ext cx="98375" cy="144016"/>
            </a:xfrm>
            <a:prstGeom prst="roundRect">
              <a:avLst>
                <a:gd name="adj" fmla="val 33611"/>
              </a:avLst>
            </a:prstGeom>
            <a:solidFill>
              <a:schemeClr val="tx1"/>
            </a:solidFill>
            <a:ln cap="rnd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4" name="그룹 53"/>
            <p:cNvGrpSpPr/>
            <p:nvPr/>
          </p:nvGrpSpPr>
          <p:grpSpPr>
            <a:xfrm>
              <a:off x="4414798" y="2588485"/>
              <a:ext cx="382818" cy="303512"/>
              <a:chOff x="3870082" y="2604671"/>
              <a:chExt cx="329636" cy="321570"/>
            </a:xfrm>
          </p:grpSpPr>
          <p:sp>
            <p:nvSpPr>
              <p:cNvPr id="205" name="모서리가 둥근 직사각형 204"/>
              <p:cNvSpPr/>
              <p:nvPr/>
            </p:nvSpPr>
            <p:spPr>
              <a:xfrm>
                <a:off x="3988117" y="2714927"/>
                <a:ext cx="98375" cy="104854"/>
              </a:xfrm>
              <a:prstGeom prst="roundRect">
                <a:avLst>
                  <a:gd name="adj" fmla="val 33611"/>
                </a:avLst>
              </a:prstGeom>
              <a:solidFill>
                <a:schemeClr val="tx1"/>
              </a:solidFill>
              <a:ln cap="rnd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6" name="모서리가 둥근 직사각형 205"/>
              <p:cNvSpPr/>
              <p:nvPr/>
            </p:nvSpPr>
            <p:spPr>
              <a:xfrm>
                <a:off x="4101343" y="2714927"/>
                <a:ext cx="98375" cy="104854"/>
              </a:xfrm>
              <a:prstGeom prst="roundRect">
                <a:avLst>
                  <a:gd name="adj" fmla="val 33611"/>
                </a:avLst>
              </a:prstGeom>
              <a:solidFill>
                <a:schemeClr val="tx1"/>
              </a:solidFill>
              <a:ln cap="rnd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7" name="모서리가 둥근 직사각형 206"/>
              <p:cNvSpPr/>
              <p:nvPr/>
            </p:nvSpPr>
            <p:spPr>
              <a:xfrm>
                <a:off x="3870082" y="2714927"/>
                <a:ext cx="98375" cy="104854"/>
              </a:xfrm>
              <a:prstGeom prst="roundRect">
                <a:avLst>
                  <a:gd name="adj" fmla="val 33611"/>
                </a:avLst>
              </a:prstGeom>
              <a:solidFill>
                <a:schemeClr val="tx1"/>
              </a:solidFill>
              <a:ln cap="rnd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8" name="모서리가 둥근 직사각형 207"/>
              <p:cNvSpPr/>
              <p:nvPr/>
            </p:nvSpPr>
            <p:spPr>
              <a:xfrm>
                <a:off x="3988117" y="2821387"/>
                <a:ext cx="98375" cy="104854"/>
              </a:xfrm>
              <a:prstGeom prst="roundRect">
                <a:avLst>
                  <a:gd name="adj" fmla="val 33611"/>
                </a:avLst>
              </a:prstGeom>
              <a:solidFill>
                <a:schemeClr val="tx1"/>
              </a:solidFill>
              <a:ln cap="rnd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9" name="모서리가 둥근 직사각형 208"/>
              <p:cNvSpPr/>
              <p:nvPr/>
            </p:nvSpPr>
            <p:spPr>
              <a:xfrm>
                <a:off x="4101343" y="2821387"/>
                <a:ext cx="98375" cy="104854"/>
              </a:xfrm>
              <a:prstGeom prst="roundRect">
                <a:avLst>
                  <a:gd name="adj" fmla="val 33611"/>
                </a:avLst>
              </a:prstGeom>
              <a:solidFill>
                <a:schemeClr val="tx1"/>
              </a:solidFill>
              <a:ln cap="rnd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0" name="모서리가 둥근 직사각형 209"/>
              <p:cNvSpPr/>
              <p:nvPr/>
            </p:nvSpPr>
            <p:spPr>
              <a:xfrm>
                <a:off x="3870082" y="2821387"/>
                <a:ext cx="98375" cy="104854"/>
              </a:xfrm>
              <a:prstGeom prst="roundRect">
                <a:avLst>
                  <a:gd name="adj" fmla="val 33611"/>
                </a:avLst>
              </a:prstGeom>
              <a:solidFill>
                <a:schemeClr val="tx1"/>
              </a:solidFill>
              <a:ln cap="rnd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1" name="모서리가 둥근 직사각형 210"/>
              <p:cNvSpPr/>
              <p:nvPr/>
            </p:nvSpPr>
            <p:spPr>
              <a:xfrm>
                <a:off x="3988117" y="2604671"/>
                <a:ext cx="98375" cy="104854"/>
              </a:xfrm>
              <a:prstGeom prst="roundRect">
                <a:avLst>
                  <a:gd name="adj" fmla="val 33611"/>
                </a:avLst>
              </a:prstGeom>
              <a:solidFill>
                <a:schemeClr val="tx1"/>
              </a:solidFill>
              <a:ln cap="rnd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2" name="모서리가 둥근 직사각형 211"/>
              <p:cNvSpPr/>
              <p:nvPr/>
            </p:nvSpPr>
            <p:spPr>
              <a:xfrm>
                <a:off x="4101343" y="2604671"/>
                <a:ext cx="98375" cy="104854"/>
              </a:xfrm>
              <a:prstGeom prst="roundRect">
                <a:avLst>
                  <a:gd name="adj" fmla="val 33611"/>
                </a:avLst>
              </a:prstGeom>
              <a:solidFill>
                <a:schemeClr val="tx1"/>
              </a:solidFill>
              <a:ln cap="rnd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3" name="모서리가 둥근 직사각형 212"/>
              <p:cNvSpPr/>
              <p:nvPr/>
            </p:nvSpPr>
            <p:spPr>
              <a:xfrm>
                <a:off x="3870082" y="2604671"/>
                <a:ext cx="98375" cy="104854"/>
              </a:xfrm>
              <a:prstGeom prst="roundRect">
                <a:avLst>
                  <a:gd name="adj" fmla="val 33611"/>
                </a:avLst>
              </a:prstGeom>
              <a:solidFill>
                <a:schemeClr val="tx1"/>
              </a:solidFill>
              <a:ln cap="rnd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214" name="그룹 213"/>
          <p:cNvGrpSpPr/>
          <p:nvPr/>
        </p:nvGrpSpPr>
        <p:grpSpPr>
          <a:xfrm>
            <a:off x="5003549" y="2426016"/>
            <a:ext cx="611402" cy="667331"/>
            <a:chOff x="4306097" y="2426016"/>
            <a:chExt cx="611402" cy="667331"/>
          </a:xfrm>
        </p:grpSpPr>
        <p:sp>
          <p:nvSpPr>
            <p:cNvPr id="215" name="모서리가 둥근 직사각형 214"/>
            <p:cNvSpPr/>
            <p:nvPr/>
          </p:nvSpPr>
          <p:spPr>
            <a:xfrm>
              <a:off x="4306097" y="2498024"/>
              <a:ext cx="604260" cy="590161"/>
            </a:xfrm>
            <a:prstGeom prst="roundRect">
              <a:avLst>
                <a:gd name="adj" fmla="val 9872"/>
              </a:avLst>
            </a:prstGeom>
            <a:solidFill>
              <a:schemeClr val="bg1"/>
            </a:solidFill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6" name="모서리가 둥근 직사각형 215"/>
            <p:cNvSpPr/>
            <p:nvPr/>
          </p:nvSpPr>
          <p:spPr>
            <a:xfrm>
              <a:off x="4388984" y="2426016"/>
              <a:ext cx="98375" cy="144016"/>
            </a:xfrm>
            <a:prstGeom prst="roundRect">
              <a:avLst>
                <a:gd name="adj" fmla="val 33611"/>
              </a:avLst>
            </a:prstGeom>
            <a:solidFill>
              <a:schemeClr val="bg1">
                <a:lumMod val="50000"/>
              </a:schemeClr>
            </a:solidFill>
            <a:ln cap="rnd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7" name="양쪽 모서리가 둥근 사각형 216"/>
            <p:cNvSpPr/>
            <p:nvPr/>
          </p:nvSpPr>
          <p:spPr>
            <a:xfrm rot="10800000">
              <a:off x="4306354" y="2928297"/>
              <a:ext cx="611145" cy="165050"/>
            </a:xfrm>
            <a:prstGeom prst="round2SameRect">
              <a:avLst>
                <a:gd name="adj1" fmla="val 33981"/>
                <a:gd name="adj2" fmla="val 0"/>
              </a:avLst>
            </a:prstGeom>
            <a:solidFill>
              <a:schemeClr val="bg1">
                <a:lumMod val="50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8" name="모서리가 둥근 직사각형 217"/>
            <p:cNvSpPr/>
            <p:nvPr/>
          </p:nvSpPr>
          <p:spPr>
            <a:xfrm>
              <a:off x="4725213" y="2426016"/>
              <a:ext cx="98375" cy="144016"/>
            </a:xfrm>
            <a:prstGeom prst="roundRect">
              <a:avLst>
                <a:gd name="adj" fmla="val 33611"/>
              </a:avLst>
            </a:prstGeom>
            <a:solidFill>
              <a:schemeClr val="bg1">
                <a:lumMod val="50000"/>
              </a:schemeClr>
            </a:solidFill>
            <a:ln cap="rnd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19" name="그룹 218"/>
            <p:cNvGrpSpPr/>
            <p:nvPr/>
          </p:nvGrpSpPr>
          <p:grpSpPr>
            <a:xfrm>
              <a:off x="4414798" y="2588485"/>
              <a:ext cx="382818" cy="303512"/>
              <a:chOff x="3870082" y="2604671"/>
              <a:chExt cx="329636" cy="321570"/>
            </a:xfrm>
          </p:grpSpPr>
          <p:sp>
            <p:nvSpPr>
              <p:cNvPr id="220" name="모서리가 둥근 직사각형 219"/>
              <p:cNvSpPr/>
              <p:nvPr/>
            </p:nvSpPr>
            <p:spPr>
              <a:xfrm>
                <a:off x="3988117" y="2714927"/>
                <a:ext cx="98375" cy="104854"/>
              </a:xfrm>
              <a:prstGeom prst="roundRect">
                <a:avLst>
                  <a:gd name="adj" fmla="val 33611"/>
                </a:avLst>
              </a:prstGeom>
              <a:solidFill>
                <a:schemeClr val="bg1">
                  <a:lumMod val="50000"/>
                </a:schemeClr>
              </a:solidFill>
              <a:ln cap="rnd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1" name="모서리가 둥근 직사각형 220"/>
              <p:cNvSpPr/>
              <p:nvPr/>
            </p:nvSpPr>
            <p:spPr>
              <a:xfrm>
                <a:off x="4101343" y="2714927"/>
                <a:ext cx="98375" cy="104854"/>
              </a:xfrm>
              <a:prstGeom prst="roundRect">
                <a:avLst>
                  <a:gd name="adj" fmla="val 33611"/>
                </a:avLst>
              </a:prstGeom>
              <a:solidFill>
                <a:schemeClr val="bg1">
                  <a:lumMod val="50000"/>
                </a:schemeClr>
              </a:solidFill>
              <a:ln cap="rnd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2" name="모서리가 둥근 직사각형 221"/>
              <p:cNvSpPr/>
              <p:nvPr/>
            </p:nvSpPr>
            <p:spPr>
              <a:xfrm>
                <a:off x="3870082" y="2714927"/>
                <a:ext cx="98375" cy="104854"/>
              </a:xfrm>
              <a:prstGeom prst="roundRect">
                <a:avLst>
                  <a:gd name="adj" fmla="val 33611"/>
                </a:avLst>
              </a:prstGeom>
              <a:solidFill>
                <a:schemeClr val="bg1">
                  <a:lumMod val="50000"/>
                </a:schemeClr>
              </a:solidFill>
              <a:ln cap="rnd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3" name="모서리가 둥근 직사각형 222"/>
              <p:cNvSpPr/>
              <p:nvPr/>
            </p:nvSpPr>
            <p:spPr>
              <a:xfrm>
                <a:off x="3988117" y="2821387"/>
                <a:ext cx="98375" cy="104854"/>
              </a:xfrm>
              <a:prstGeom prst="roundRect">
                <a:avLst>
                  <a:gd name="adj" fmla="val 33611"/>
                </a:avLst>
              </a:prstGeom>
              <a:solidFill>
                <a:schemeClr val="bg1">
                  <a:lumMod val="50000"/>
                </a:schemeClr>
              </a:solidFill>
              <a:ln cap="rnd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4" name="모서리가 둥근 직사각형 223"/>
              <p:cNvSpPr/>
              <p:nvPr/>
            </p:nvSpPr>
            <p:spPr>
              <a:xfrm>
                <a:off x="4101343" y="2821387"/>
                <a:ext cx="98375" cy="104854"/>
              </a:xfrm>
              <a:prstGeom prst="roundRect">
                <a:avLst>
                  <a:gd name="adj" fmla="val 33611"/>
                </a:avLst>
              </a:prstGeom>
              <a:solidFill>
                <a:schemeClr val="bg1">
                  <a:lumMod val="50000"/>
                </a:schemeClr>
              </a:solidFill>
              <a:ln cap="rnd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5" name="모서리가 둥근 직사각형 224"/>
              <p:cNvSpPr/>
              <p:nvPr/>
            </p:nvSpPr>
            <p:spPr>
              <a:xfrm>
                <a:off x="3870082" y="2821387"/>
                <a:ext cx="98375" cy="104854"/>
              </a:xfrm>
              <a:prstGeom prst="roundRect">
                <a:avLst>
                  <a:gd name="adj" fmla="val 33611"/>
                </a:avLst>
              </a:prstGeom>
              <a:solidFill>
                <a:schemeClr val="bg1">
                  <a:lumMod val="50000"/>
                </a:schemeClr>
              </a:solidFill>
              <a:ln cap="rnd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6" name="모서리가 둥근 직사각형 225"/>
              <p:cNvSpPr/>
              <p:nvPr/>
            </p:nvSpPr>
            <p:spPr>
              <a:xfrm>
                <a:off x="3988117" y="2604671"/>
                <a:ext cx="98375" cy="104854"/>
              </a:xfrm>
              <a:prstGeom prst="roundRect">
                <a:avLst>
                  <a:gd name="adj" fmla="val 33611"/>
                </a:avLst>
              </a:prstGeom>
              <a:solidFill>
                <a:schemeClr val="bg1">
                  <a:lumMod val="50000"/>
                </a:schemeClr>
              </a:solidFill>
              <a:ln cap="rnd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7" name="모서리가 둥근 직사각형 226"/>
              <p:cNvSpPr/>
              <p:nvPr/>
            </p:nvSpPr>
            <p:spPr>
              <a:xfrm>
                <a:off x="4101343" y="2604671"/>
                <a:ext cx="98375" cy="104854"/>
              </a:xfrm>
              <a:prstGeom prst="roundRect">
                <a:avLst>
                  <a:gd name="adj" fmla="val 33611"/>
                </a:avLst>
              </a:prstGeom>
              <a:solidFill>
                <a:schemeClr val="bg1">
                  <a:lumMod val="50000"/>
                </a:schemeClr>
              </a:solidFill>
              <a:ln cap="rnd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8" name="모서리가 둥근 직사각형 227"/>
              <p:cNvSpPr/>
              <p:nvPr/>
            </p:nvSpPr>
            <p:spPr>
              <a:xfrm>
                <a:off x="3870082" y="2604671"/>
                <a:ext cx="98375" cy="104854"/>
              </a:xfrm>
              <a:prstGeom prst="roundRect">
                <a:avLst>
                  <a:gd name="adj" fmla="val 33611"/>
                </a:avLst>
              </a:prstGeom>
              <a:solidFill>
                <a:schemeClr val="bg1">
                  <a:lumMod val="50000"/>
                </a:schemeClr>
              </a:solidFill>
              <a:ln cap="rnd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231" name="그룹 230"/>
          <p:cNvGrpSpPr/>
          <p:nvPr/>
        </p:nvGrpSpPr>
        <p:grpSpPr>
          <a:xfrm>
            <a:off x="6251735" y="279685"/>
            <a:ext cx="604260" cy="642368"/>
            <a:chOff x="6251735" y="279685"/>
            <a:chExt cx="604260" cy="642368"/>
          </a:xfrm>
        </p:grpSpPr>
        <p:sp>
          <p:nvSpPr>
            <p:cNvPr id="191" name="모서리가 둥근 직사각형 190"/>
            <p:cNvSpPr/>
            <p:nvPr/>
          </p:nvSpPr>
          <p:spPr>
            <a:xfrm>
              <a:off x="6251735" y="279685"/>
              <a:ext cx="604260" cy="642368"/>
            </a:xfrm>
            <a:prstGeom prst="roundRect">
              <a:avLst>
                <a:gd name="adj" fmla="val 9872"/>
              </a:avLst>
            </a:prstGeom>
            <a:solidFill>
              <a:schemeClr val="tx1">
                <a:lumMod val="75000"/>
                <a:lumOff val="25000"/>
              </a:schemeClr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5" name="타원 194"/>
            <p:cNvSpPr/>
            <p:nvPr/>
          </p:nvSpPr>
          <p:spPr>
            <a:xfrm>
              <a:off x="6477522" y="372791"/>
              <a:ext cx="151878" cy="156748"/>
            </a:xfrm>
            <a:prstGeom prst="ellipse">
              <a:avLst/>
            </a:prstGeom>
            <a:solidFill>
              <a:schemeClr val="bg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8" name="모서리가 둥근 직사각형 197"/>
            <p:cNvSpPr/>
            <p:nvPr/>
          </p:nvSpPr>
          <p:spPr>
            <a:xfrm>
              <a:off x="6477522" y="600869"/>
              <a:ext cx="151878" cy="227805"/>
            </a:xfrm>
            <a:prstGeom prst="roundRect">
              <a:avLst>
                <a:gd name="adj" fmla="val 24474"/>
              </a:avLst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40" name="그룹 239"/>
          <p:cNvGrpSpPr/>
          <p:nvPr/>
        </p:nvGrpSpPr>
        <p:grpSpPr>
          <a:xfrm>
            <a:off x="7004154" y="295059"/>
            <a:ext cx="604260" cy="642368"/>
            <a:chOff x="7004154" y="295059"/>
            <a:chExt cx="604260" cy="642368"/>
          </a:xfrm>
        </p:grpSpPr>
        <p:sp>
          <p:nvSpPr>
            <p:cNvPr id="202" name="모서리가 둥근 직사각형 201"/>
            <p:cNvSpPr/>
            <p:nvPr/>
          </p:nvSpPr>
          <p:spPr>
            <a:xfrm>
              <a:off x="7004154" y="295059"/>
              <a:ext cx="604260" cy="642368"/>
            </a:xfrm>
            <a:prstGeom prst="roundRect">
              <a:avLst>
                <a:gd name="adj" fmla="val 9872"/>
              </a:avLst>
            </a:prstGeom>
            <a:solidFill>
              <a:schemeClr val="tx1">
                <a:lumMod val="75000"/>
                <a:lumOff val="25000"/>
              </a:schemeClr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43788" y="417683"/>
              <a:ext cx="317154" cy="4388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4" name="모서리가 둥근 직사각형 233"/>
            <p:cNvSpPr/>
            <p:nvPr/>
          </p:nvSpPr>
          <p:spPr>
            <a:xfrm>
              <a:off x="7267304" y="372791"/>
              <a:ext cx="70122" cy="496861"/>
            </a:xfrm>
            <a:prstGeom prst="roundRect">
              <a:avLst>
                <a:gd name="adj" fmla="val 24474"/>
              </a:avLst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41" name="그룹 240"/>
          <p:cNvGrpSpPr/>
          <p:nvPr/>
        </p:nvGrpSpPr>
        <p:grpSpPr>
          <a:xfrm>
            <a:off x="6241804" y="1019586"/>
            <a:ext cx="604260" cy="642368"/>
            <a:chOff x="6251735" y="279685"/>
            <a:chExt cx="604260" cy="642368"/>
          </a:xfrm>
        </p:grpSpPr>
        <p:sp>
          <p:nvSpPr>
            <p:cNvPr id="242" name="모서리가 둥근 직사각형 241"/>
            <p:cNvSpPr/>
            <p:nvPr/>
          </p:nvSpPr>
          <p:spPr>
            <a:xfrm>
              <a:off x="6251735" y="279685"/>
              <a:ext cx="604260" cy="642368"/>
            </a:xfrm>
            <a:prstGeom prst="roundRect">
              <a:avLst>
                <a:gd name="adj" fmla="val 9872"/>
              </a:avLst>
            </a:prstGeom>
            <a:solidFill>
              <a:schemeClr val="tx1">
                <a:lumMod val="75000"/>
                <a:lumOff val="25000"/>
              </a:schemeClr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4" name="모서리가 둥근 직사각형 243"/>
            <p:cNvSpPr/>
            <p:nvPr/>
          </p:nvSpPr>
          <p:spPr>
            <a:xfrm>
              <a:off x="6477522" y="600869"/>
              <a:ext cx="151878" cy="227805"/>
            </a:xfrm>
            <a:prstGeom prst="roundRect">
              <a:avLst>
                <a:gd name="adj" fmla="val 24474"/>
              </a:avLst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54" name="그룹 253"/>
          <p:cNvGrpSpPr/>
          <p:nvPr/>
        </p:nvGrpSpPr>
        <p:grpSpPr>
          <a:xfrm>
            <a:off x="6994058" y="1019005"/>
            <a:ext cx="604260" cy="642368"/>
            <a:chOff x="6994058" y="1019005"/>
            <a:chExt cx="604260" cy="642368"/>
          </a:xfrm>
        </p:grpSpPr>
        <p:grpSp>
          <p:nvGrpSpPr>
            <p:cNvPr id="245" name="그룹 244"/>
            <p:cNvGrpSpPr/>
            <p:nvPr/>
          </p:nvGrpSpPr>
          <p:grpSpPr>
            <a:xfrm>
              <a:off x="6994058" y="1019005"/>
              <a:ext cx="604260" cy="642368"/>
              <a:chOff x="7004154" y="295059"/>
              <a:chExt cx="604260" cy="642368"/>
            </a:xfrm>
          </p:grpSpPr>
          <p:sp>
            <p:nvSpPr>
              <p:cNvPr id="246" name="모서리가 둥근 직사각형 245"/>
              <p:cNvSpPr/>
              <p:nvPr/>
            </p:nvSpPr>
            <p:spPr>
              <a:xfrm>
                <a:off x="7004154" y="295059"/>
                <a:ext cx="604260" cy="642368"/>
              </a:xfrm>
              <a:prstGeom prst="roundRect">
                <a:avLst>
                  <a:gd name="adj" fmla="val 9872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pic>
            <p:nvPicPr>
              <p:cNvPr id="247" name="Picture 2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143788" y="417683"/>
                <a:ext cx="317154" cy="4388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48" name="모서리가 둥근 직사각형 247"/>
              <p:cNvSpPr/>
              <p:nvPr/>
            </p:nvSpPr>
            <p:spPr>
              <a:xfrm>
                <a:off x="7267304" y="372791"/>
                <a:ext cx="70122" cy="496861"/>
              </a:xfrm>
              <a:prstGeom prst="roundRect">
                <a:avLst>
                  <a:gd name="adj" fmla="val 24474"/>
                </a:avLst>
              </a:prstGeom>
              <a:solidFill>
                <a:schemeClr val="bg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53" name="아래쪽 화살표 252"/>
            <p:cNvSpPr/>
            <p:nvPr/>
          </p:nvSpPr>
          <p:spPr>
            <a:xfrm>
              <a:off x="7294512" y="1313084"/>
              <a:ext cx="281084" cy="302136"/>
            </a:xfrm>
            <a:prstGeom prst="downArrow">
              <a:avLst/>
            </a:prstGeom>
            <a:solidFill>
              <a:srgbClr val="FF0000"/>
            </a:solidFill>
            <a:ln w="28575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9" name="그룹 48"/>
          <p:cNvGrpSpPr/>
          <p:nvPr/>
        </p:nvGrpSpPr>
        <p:grpSpPr>
          <a:xfrm>
            <a:off x="6990139" y="1883835"/>
            <a:ext cx="604260" cy="642368"/>
            <a:chOff x="6990139" y="1883835"/>
            <a:chExt cx="604260" cy="642368"/>
          </a:xfrm>
        </p:grpSpPr>
        <p:sp>
          <p:nvSpPr>
            <p:cNvPr id="229" name="모서리가 둥근 직사각형 228"/>
            <p:cNvSpPr/>
            <p:nvPr/>
          </p:nvSpPr>
          <p:spPr>
            <a:xfrm>
              <a:off x="6990139" y="1883835"/>
              <a:ext cx="604260" cy="642368"/>
            </a:xfrm>
            <a:prstGeom prst="roundRect">
              <a:avLst>
                <a:gd name="adj" fmla="val 9872"/>
              </a:avLst>
            </a:prstGeom>
            <a:solidFill>
              <a:schemeClr val="tx1">
                <a:lumMod val="75000"/>
                <a:lumOff val="25000"/>
              </a:schemeClr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8" name="그룹 47"/>
            <p:cNvGrpSpPr/>
            <p:nvPr/>
          </p:nvGrpSpPr>
          <p:grpSpPr>
            <a:xfrm>
              <a:off x="7021223" y="1933973"/>
              <a:ext cx="542092" cy="542092"/>
              <a:chOff x="7226308" y="3967358"/>
              <a:chExt cx="1535109" cy="1535109"/>
            </a:xfrm>
          </p:grpSpPr>
          <p:grpSp>
            <p:nvGrpSpPr>
              <p:cNvPr id="238" name="그룹 237"/>
              <p:cNvGrpSpPr/>
              <p:nvPr/>
            </p:nvGrpSpPr>
            <p:grpSpPr>
              <a:xfrm>
                <a:off x="7812358" y="3967358"/>
                <a:ext cx="363009" cy="1535109"/>
                <a:chOff x="7812359" y="3967358"/>
                <a:chExt cx="363009" cy="1535109"/>
              </a:xfrm>
            </p:grpSpPr>
            <p:sp>
              <p:nvSpPr>
                <p:cNvPr id="235" name="사다리꼴 234"/>
                <p:cNvSpPr/>
                <p:nvPr/>
              </p:nvSpPr>
              <p:spPr>
                <a:xfrm>
                  <a:off x="7812359" y="3967358"/>
                  <a:ext cx="363008" cy="267197"/>
                </a:xfrm>
                <a:prstGeom prst="trapezoid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7" name="사다리꼴 236"/>
                <p:cNvSpPr/>
                <p:nvPr/>
              </p:nvSpPr>
              <p:spPr>
                <a:xfrm rot="10800000">
                  <a:off x="7812360" y="5235270"/>
                  <a:ext cx="363008" cy="267197"/>
                </a:xfrm>
                <a:prstGeom prst="trapezoid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49" name="그룹 248"/>
              <p:cNvGrpSpPr/>
              <p:nvPr/>
            </p:nvGrpSpPr>
            <p:grpSpPr>
              <a:xfrm rot="5400000">
                <a:off x="7812358" y="3967358"/>
                <a:ext cx="363009" cy="1535109"/>
                <a:chOff x="7812359" y="3967358"/>
                <a:chExt cx="363009" cy="1535109"/>
              </a:xfrm>
            </p:grpSpPr>
            <p:sp>
              <p:nvSpPr>
                <p:cNvPr id="250" name="사다리꼴 249"/>
                <p:cNvSpPr/>
                <p:nvPr/>
              </p:nvSpPr>
              <p:spPr>
                <a:xfrm>
                  <a:off x="7812359" y="3967358"/>
                  <a:ext cx="363008" cy="267197"/>
                </a:xfrm>
                <a:prstGeom prst="trapezoid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1" name="사다리꼴 250"/>
                <p:cNvSpPr/>
                <p:nvPr/>
              </p:nvSpPr>
              <p:spPr>
                <a:xfrm rot="10800000">
                  <a:off x="7812360" y="5235270"/>
                  <a:ext cx="363008" cy="267197"/>
                </a:xfrm>
                <a:prstGeom prst="trapezoid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52" name="그룹 251"/>
              <p:cNvGrpSpPr/>
              <p:nvPr/>
            </p:nvGrpSpPr>
            <p:grpSpPr>
              <a:xfrm rot="2700000">
                <a:off x="7812358" y="3967358"/>
                <a:ext cx="363009" cy="1535109"/>
                <a:chOff x="7812359" y="3967358"/>
                <a:chExt cx="363009" cy="1535109"/>
              </a:xfrm>
            </p:grpSpPr>
            <p:sp>
              <p:nvSpPr>
                <p:cNvPr id="255" name="사다리꼴 254"/>
                <p:cNvSpPr/>
                <p:nvPr/>
              </p:nvSpPr>
              <p:spPr>
                <a:xfrm>
                  <a:off x="7812359" y="3967358"/>
                  <a:ext cx="363008" cy="267197"/>
                </a:xfrm>
                <a:prstGeom prst="trapezoid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6" name="사다리꼴 255"/>
                <p:cNvSpPr/>
                <p:nvPr/>
              </p:nvSpPr>
              <p:spPr>
                <a:xfrm rot="10800000">
                  <a:off x="7812360" y="5235270"/>
                  <a:ext cx="363008" cy="267197"/>
                </a:xfrm>
                <a:prstGeom prst="trapezoid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57" name="그룹 256"/>
              <p:cNvGrpSpPr/>
              <p:nvPr/>
            </p:nvGrpSpPr>
            <p:grpSpPr>
              <a:xfrm rot="8100000">
                <a:off x="7812358" y="3967358"/>
                <a:ext cx="363009" cy="1535109"/>
                <a:chOff x="7812359" y="3967358"/>
                <a:chExt cx="363009" cy="1535109"/>
              </a:xfrm>
            </p:grpSpPr>
            <p:sp>
              <p:nvSpPr>
                <p:cNvPr id="258" name="사다리꼴 257"/>
                <p:cNvSpPr/>
                <p:nvPr/>
              </p:nvSpPr>
              <p:spPr>
                <a:xfrm>
                  <a:off x="7812359" y="3967358"/>
                  <a:ext cx="363008" cy="267197"/>
                </a:xfrm>
                <a:prstGeom prst="trapezoid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9" name="사다리꼴 258"/>
                <p:cNvSpPr/>
                <p:nvPr/>
              </p:nvSpPr>
              <p:spPr>
                <a:xfrm rot="10800000">
                  <a:off x="7812360" y="5235270"/>
                  <a:ext cx="363008" cy="267197"/>
                </a:xfrm>
                <a:prstGeom prst="trapezoid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42" name="타원 41"/>
              <p:cNvSpPr/>
              <p:nvPr/>
            </p:nvSpPr>
            <p:spPr>
              <a:xfrm>
                <a:off x="7378914" y="4119964"/>
                <a:ext cx="1229896" cy="1229896"/>
              </a:xfrm>
              <a:custGeom>
                <a:avLst/>
                <a:gdLst/>
                <a:ahLst/>
                <a:cxnLst/>
                <a:rect l="l" t="t" r="r" b="b"/>
                <a:pathLst>
                  <a:path w="1229896" h="1229896">
                    <a:moveTo>
                      <a:pt x="614948" y="322026"/>
                    </a:moveTo>
                    <a:cubicBezTo>
                      <a:pt x="453172" y="322026"/>
                      <a:pt x="322026" y="453172"/>
                      <a:pt x="322026" y="614948"/>
                    </a:cubicBezTo>
                    <a:cubicBezTo>
                      <a:pt x="322026" y="776724"/>
                      <a:pt x="453172" y="907870"/>
                      <a:pt x="614948" y="907870"/>
                    </a:cubicBezTo>
                    <a:cubicBezTo>
                      <a:pt x="776724" y="907870"/>
                      <a:pt x="907870" y="776724"/>
                      <a:pt x="907870" y="614948"/>
                    </a:cubicBezTo>
                    <a:cubicBezTo>
                      <a:pt x="907870" y="453172"/>
                      <a:pt x="776724" y="322026"/>
                      <a:pt x="614948" y="322026"/>
                    </a:cubicBezTo>
                    <a:close/>
                    <a:moveTo>
                      <a:pt x="614948" y="0"/>
                    </a:moveTo>
                    <a:cubicBezTo>
                      <a:pt x="954574" y="0"/>
                      <a:pt x="1229896" y="275322"/>
                      <a:pt x="1229896" y="614948"/>
                    </a:cubicBezTo>
                    <a:cubicBezTo>
                      <a:pt x="1229896" y="954574"/>
                      <a:pt x="954574" y="1229896"/>
                      <a:pt x="614948" y="1229896"/>
                    </a:cubicBezTo>
                    <a:cubicBezTo>
                      <a:pt x="275322" y="1229896"/>
                      <a:pt x="0" y="954574"/>
                      <a:pt x="0" y="614948"/>
                    </a:cubicBezTo>
                    <a:cubicBezTo>
                      <a:pt x="0" y="275322"/>
                      <a:pt x="275322" y="0"/>
                      <a:pt x="614948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57" name="그룹 56"/>
          <p:cNvGrpSpPr/>
          <p:nvPr/>
        </p:nvGrpSpPr>
        <p:grpSpPr>
          <a:xfrm>
            <a:off x="3106178" y="4628507"/>
            <a:ext cx="626994" cy="626994"/>
            <a:chOff x="3106178" y="4628507"/>
            <a:chExt cx="626994" cy="626994"/>
          </a:xfrm>
        </p:grpSpPr>
        <p:sp>
          <p:nvSpPr>
            <p:cNvPr id="233" name="타원 232"/>
            <p:cNvSpPr/>
            <p:nvPr/>
          </p:nvSpPr>
          <p:spPr>
            <a:xfrm>
              <a:off x="3106178" y="4628507"/>
              <a:ext cx="626994" cy="62699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3" name="그룹 52"/>
            <p:cNvGrpSpPr/>
            <p:nvPr/>
          </p:nvGrpSpPr>
          <p:grpSpPr>
            <a:xfrm rot="10800000">
              <a:off x="3343736" y="4690455"/>
              <a:ext cx="151878" cy="521927"/>
              <a:chOff x="3343736" y="4737447"/>
              <a:chExt cx="151878" cy="521927"/>
            </a:xfrm>
          </p:grpSpPr>
          <p:sp>
            <p:nvSpPr>
              <p:cNvPr id="239" name="타원 238"/>
              <p:cNvSpPr/>
              <p:nvPr/>
            </p:nvSpPr>
            <p:spPr>
              <a:xfrm>
                <a:off x="3343736" y="4737447"/>
                <a:ext cx="151878" cy="156748"/>
              </a:xfrm>
              <a:prstGeom prst="ellipse">
                <a:avLst/>
              </a:prstGeom>
              <a:solidFill>
                <a:schemeClr val="bg1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3" name="모서리가 둥근 직사각형 242"/>
              <p:cNvSpPr/>
              <p:nvPr/>
            </p:nvSpPr>
            <p:spPr>
              <a:xfrm>
                <a:off x="3343736" y="4933264"/>
                <a:ext cx="151878" cy="326110"/>
              </a:xfrm>
              <a:prstGeom prst="roundRect">
                <a:avLst>
                  <a:gd name="adj" fmla="val 24474"/>
                </a:avLst>
              </a:prstGeom>
              <a:solidFill>
                <a:schemeClr val="bg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01491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768420" y="1222217"/>
            <a:ext cx="288032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/>
          <p:cNvCxnSpPr/>
          <p:nvPr/>
        </p:nvCxnSpPr>
        <p:spPr>
          <a:xfrm>
            <a:off x="598939" y="0"/>
            <a:ext cx="10661" cy="68503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H="1">
            <a:off x="7620" y="952814"/>
            <a:ext cx="91363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 flipH="1">
            <a:off x="15240" y="1676882"/>
            <a:ext cx="912876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 flipH="1">
            <a:off x="0" y="2400950"/>
            <a:ext cx="9144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 flipH="1">
            <a:off x="7620" y="3125018"/>
            <a:ext cx="912114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 flipH="1">
            <a:off x="-7620" y="3849086"/>
            <a:ext cx="915162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 flipH="1">
            <a:off x="35496" y="4573154"/>
            <a:ext cx="9089776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 flipH="1">
            <a:off x="0" y="5297222"/>
            <a:ext cx="912527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 flipH="1">
            <a:off x="-7620" y="6021288"/>
            <a:ext cx="915162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1231089" y="7620"/>
            <a:ext cx="16127" cy="683514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1868705" y="15240"/>
            <a:ext cx="0" cy="684276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2490194" y="7620"/>
            <a:ext cx="0" cy="68503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3111683" y="0"/>
            <a:ext cx="0" cy="6858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3733172" y="0"/>
            <a:ext cx="10251" cy="6858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4364912" y="15240"/>
            <a:ext cx="0" cy="682752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4986401" y="0"/>
            <a:ext cx="0" cy="6858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5607890" y="15240"/>
            <a:ext cx="14541" cy="683514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6243920" y="0"/>
            <a:ext cx="0" cy="68503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6865409" y="0"/>
            <a:ext cx="0" cy="6858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7486898" y="7620"/>
            <a:ext cx="0" cy="684276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8108387" y="0"/>
            <a:ext cx="0" cy="683514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8729872" y="7620"/>
            <a:ext cx="0" cy="682752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D:\project\WEBGUI\client\images\visual_content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452" y="1122363"/>
            <a:ext cx="4419600" cy="2190750"/>
          </a:xfrm>
          <a:prstGeom prst="rect">
            <a:avLst/>
          </a:prstGeom>
          <a:noFill/>
          <a:ln>
            <a:solidFill>
              <a:srgbClr val="18396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3" name="그룹 52"/>
          <p:cNvGrpSpPr/>
          <p:nvPr/>
        </p:nvGrpSpPr>
        <p:grpSpPr>
          <a:xfrm>
            <a:off x="395536" y="4365104"/>
            <a:ext cx="4419600" cy="2190750"/>
            <a:chOff x="1868705" y="3436620"/>
            <a:chExt cx="4419600" cy="2190750"/>
          </a:xfrm>
        </p:grpSpPr>
        <p:sp>
          <p:nvSpPr>
            <p:cNvPr id="54" name="직사각형 53"/>
            <p:cNvSpPr/>
            <p:nvPr/>
          </p:nvSpPr>
          <p:spPr>
            <a:xfrm>
              <a:off x="1868705" y="3436620"/>
              <a:ext cx="4419600" cy="21907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타원 54"/>
            <p:cNvSpPr/>
            <p:nvPr/>
          </p:nvSpPr>
          <p:spPr>
            <a:xfrm>
              <a:off x="2479119" y="4541520"/>
              <a:ext cx="626994" cy="626994"/>
            </a:xfrm>
            <a:prstGeom prst="ellipse">
              <a:avLst/>
            </a:prstGeom>
            <a:solidFill>
              <a:srgbClr val="0C1F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6" name="그룹 55"/>
            <p:cNvGrpSpPr/>
            <p:nvPr/>
          </p:nvGrpSpPr>
          <p:grpSpPr>
            <a:xfrm>
              <a:off x="2622466" y="4644572"/>
              <a:ext cx="340303" cy="396044"/>
              <a:chOff x="2587626" y="4547295"/>
              <a:chExt cx="524057" cy="609897"/>
            </a:xfrm>
            <a:solidFill>
              <a:schemeClr val="bg1">
                <a:lumMod val="95000"/>
              </a:schemeClr>
            </a:solidFill>
          </p:grpSpPr>
          <p:sp>
            <p:nvSpPr>
              <p:cNvPr id="57" name="양쪽 모서리가 둥근 사각형 8"/>
              <p:cNvSpPr/>
              <p:nvPr/>
            </p:nvSpPr>
            <p:spPr>
              <a:xfrm>
                <a:off x="2672300" y="4547295"/>
                <a:ext cx="354707" cy="324036"/>
              </a:xfrm>
              <a:custGeom>
                <a:avLst/>
                <a:gdLst/>
                <a:ahLst/>
                <a:cxnLst/>
                <a:rect l="l" t="t" r="r" b="b"/>
                <a:pathLst>
                  <a:path w="709414" h="648072">
                    <a:moveTo>
                      <a:pt x="258026" y="98174"/>
                    </a:moveTo>
                    <a:cubicBezTo>
                      <a:pt x="168163" y="98174"/>
                      <a:pt x="95314" y="171023"/>
                      <a:pt x="95314" y="260886"/>
                    </a:cubicBezTo>
                    <a:lnTo>
                      <a:pt x="95314" y="616959"/>
                    </a:lnTo>
                    <a:lnTo>
                      <a:pt x="614099" y="616959"/>
                    </a:lnTo>
                    <a:lnTo>
                      <a:pt x="614099" y="260886"/>
                    </a:lnTo>
                    <a:cubicBezTo>
                      <a:pt x="614099" y="171023"/>
                      <a:pt x="541250" y="98174"/>
                      <a:pt x="451387" y="98174"/>
                    </a:cubicBezTo>
                    <a:close/>
                    <a:moveTo>
                      <a:pt x="203261" y="0"/>
                    </a:moveTo>
                    <a:lnTo>
                      <a:pt x="506153" y="0"/>
                    </a:lnTo>
                    <a:cubicBezTo>
                      <a:pt x="618411" y="0"/>
                      <a:pt x="709414" y="91003"/>
                      <a:pt x="709414" y="203261"/>
                    </a:cubicBezTo>
                    <a:lnTo>
                      <a:pt x="709414" y="648072"/>
                    </a:lnTo>
                    <a:lnTo>
                      <a:pt x="0" y="648072"/>
                    </a:lnTo>
                    <a:lnTo>
                      <a:pt x="0" y="203261"/>
                    </a:lnTo>
                    <a:cubicBezTo>
                      <a:pt x="0" y="91003"/>
                      <a:pt x="91003" y="0"/>
                      <a:pt x="20326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모서리가 둥근 직사각형 57"/>
              <p:cNvSpPr/>
              <p:nvPr/>
            </p:nvSpPr>
            <p:spPr>
              <a:xfrm>
                <a:off x="2587626" y="4761148"/>
                <a:ext cx="524057" cy="396044"/>
              </a:xfrm>
              <a:prstGeom prst="roundRect">
                <a:avLst>
                  <a:gd name="adj" fmla="val 512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59" name="그룹 58"/>
              <p:cNvGrpSpPr/>
              <p:nvPr/>
            </p:nvGrpSpPr>
            <p:grpSpPr>
              <a:xfrm>
                <a:off x="2797717" y="4882774"/>
                <a:ext cx="105592" cy="152792"/>
                <a:chOff x="2751223" y="4845559"/>
                <a:chExt cx="162018" cy="234441"/>
              </a:xfrm>
              <a:grpFill/>
            </p:grpSpPr>
            <p:sp>
              <p:nvSpPr>
                <p:cNvPr id="60" name="타원 59"/>
                <p:cNvSpPr/>
                <p:nvPr/>
              </p:nvSpPr>
              <p:spPr>
                <a:xfrm>
                  <a:off x="2751223" y="4845559"/>
                  <a:ext cx="162018" cy="162018"/>
                </a:xfrm>
                <a:prstGeom prst="ellipse">
                  <a:avLst/>
                </a:prstGeom>
                <a:solidFill>
                  <a:schemeClr val="tx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1" name="사다리꼴 60"/>
                <p:cNvSpPr/>
                <p:nvPr/>
              </p:nvSpPr>
              <p:spPr>
                <a:xfrm>
                  <a:off x="2795830" y="4935154"/>
                  <a:ext cx="72804" cy="144846"/>
                </a:xfrm>
                <a:prstGeom prst="trapezoid">
                  <a:avLst/>
                </a:prstGeom>
                <a:solidFill>
                  <a:schemeClr val="tx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grpSp>
        <p:nvGrpSpPr>
          <p:cNvPr id="17" name="그룹 16"/>
          <p:cNvGrpSpPr/>
          <p:nvPr/>
        </p:nvGrpSpPr>
        <p:grpSpPr>
          <a:xfrm>
            <a:off x="5364088" y="1122363"/>
            <a:ext cx="4419600" cy="2594669"/>
            <a:chOff x="1056452" y="1122363"/>
            <a:chExt cx="4419600" cy="2594669"/>
          </a:xfrm>
        </p:grpSpPr>
        <p:sp>
          <p:nvSpPr>
            <p:cNvPr id="3" name="직사각형 2"/>
            <p:cNvSpPr/>
            <p:nvPr/>
          </p:nvSpPr>
          <p:spPr>
            <a:xfrm>
              <a:off x="1056452" y="1122363"/>
              <a:ext cx="4419600" cy="21907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3" name="Picture 4" descr="C:\Users\cyk\Downloads\login-3938432_1920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6452" y="1526282"/>
              <a:ext cx="3051816" cy="21907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180022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612158" y="325241"/>
            <a:ext cx="626994" cy="626994"/>
            <a:chOff x="552040" y="5157192"/>
            <a:chExt cx="626994" cy="626994"/>
          </a:xfrm>
        </p:grpSpPr>
        <p:sp>
          <p:nvSpPr>
            <p:cNvPr id="5" name="타원 4"/>
            <p:cNvSpPr/>
            <p:nvPr/>
          </p:nvSpPr>
          <p:spPr>
            <a:xfrm>
              <a:off x="552040" y="5157192"/>
              <a:ext cx="626994" cy="62699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이등변 삼각형 5"/>
            <p:cNvSpPr/>
            <p:nvPr/>
          </p:nvSpPr>
          <p:spPr>
            <a:xfrm rot="5400000">
              <a:off x="756019" y="5340723"/>
              <a:ext cx="301521" cy="259932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타원 7"/>
          <p:cNvSpPr/>
          <p:nvPr/>
        </p:nvSpPr>
        <p:spPr>
          <a:xfrm>
            <a:off x="598939" y="1052736"/>
            <a:ext cx="626994" cy="62699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768420" y="1222217"/>
            <a:ext cx="288032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/>
          <p:cNvCxnSpPr/>
          <p:nvPr/>
        </p:nvCxnSpPr>
        <p:spPr>
          <a:xfrm>
            <a:off x="598939" y="0"/>
            <a:ext cx="10661" cy="68503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H="1">
            <a:off x="7620" y="952814"/>
            <a:ext cx="91363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 flipH="1">
            <a:off x="15240" y="1676882"/>
            <a:ext cx="912876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 flipH="1">
            <a:off x="0" y="2400950"/>
            <a:ext cx="9144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 flipH="1">
            <a:off x="7620" y="3125018"/>
            <a:ext cx="912114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 flipH="1">
            <a:off x="-7620" y="3849086"/>
            <a:ext cx="915162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 flipH="1">
            <a:off x="35496" y="4573154"/>
            <a:ext cx="9089776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 flipH="1">
            <a:off x="0" y="5297222"/>
            <a:ext cx="912527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 flipH="1">
            <a:off x="-7620" y="6021288"/>
            <a:ext cx="915162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1231089" y="7620"/>
            <a:ext cx="16127" cy="683514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1868705" y="15240"/>
            <a:ext cx="0" cy="684276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2490194" y="7620"/>
            <a:ext cx="0" cy="68503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3111683" y="0"/>
            <a:ext cx="0" cy="6858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3733172" y="0"/>
            <a:ext cx="10251" cy="6858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4364912" y="15240"/>
            <a:ext cx="0" cy="682752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4986401" y="0"/>
            <a:ext cx="0" cy="6858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5607890" y="15240"/>
            <a:ext cx="14541" cy="683514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6243920" y="0"/>
            <a:ext cx="0" cy="68503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6865409" y="0"/>
            <a:ext cx="0" cy="6858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7486898" y="7620"/>
            <a:ext cx="0" cy="684276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8108387" y="0"/>
            <a:ext cx="0" cy="683514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8729872" y="7620"/>
            <a:ext cx="0" cy="682752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/>
          <p:cNvGrpSpPr/>
          <p:nvPr/>
        </p:nvGrpSpPr>
        <p:grpSpPr>
          <a:xfrm>
            <a:off x="2463683" y="1018138"/>
            <a:ext cx="648000" cy="648000"/>
            <a:chOff x="2463683" y="1018138"/>
            <a:chExt cx="648000" cy="648000"/>
          </a:xfrm>
        </p:grpSpPr>
        <p:sp>
          <p:nvSpPr>
            <p:cNvPr id="39" name="모서리가 둥근 직사각형 38"/>
            <p:cNvSpPr/>
            <p:nvPr/>
          </p:nvSpPr>
          <p:spPr>
            <a:xfrm>
              <a:off x="2463683" y="1018138"/>
              <a:ext cx="648000" cy="648000"/>
            </a:xfrm>
            <a:prstGeom prst="roundRect">
              <a:avLst>
                <a:gd name="adj" fmla="val 9872"/>
              </a:avLst>
            </a:prstGeom>
            <a:solidFill>
              <a:schemeClr val="bg1"/>
            </a:solidFill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십자형 42"/>
            <p:cNvSpPr/>
            <p:nvPr/>
          </p:nvSpPr>
          <p:spPr>
            <a:xfrm rot="5400000">
              <a:off x="2591227" y="1145682"/>
              <a:ext cx="392912" cy="392912"/>
            </a:xfrm>
            <a:prstGeom prst="plus">
              <a:avLst>
                <a:gd name="adj" fmla="val 35030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2488539" y="1818538"/>
            <a:ext cx="648000" cy="648000"/>
            <a:chOff x="2488539" y="1818538"/>
            <a:chExt cx="648000" cy="648000"/>
          </a:xfrm>
        </p:grpSpPr>
        <p:sp>
          <p:nvSpPr>
            <p:cNvPr id="45" name="모서리가 둥근 직사각형 44"/>
            <p:cNvSpPr/>
            <p:nvPr/>
          </p:nvSpPr>
          <p:spPr>
            <a:xfrm>
              <a:off x="2488539" y="1818538"/>
              <a:ext cx="648000" cy="648000"/>
            </a:xfrm>
            <a:prstGeom prst="roundRect">
              <a:avLst>
                <a:gd name="adj" fmla="val 9872"/>
              </a:avLst>
            </a:prstGeom>
            <a:solidFill>
              <a:schemeClr val="bg1"/>
            </a:solidFill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2616084" y="2080788"/>
              <a:ext cx="392912" cy="11948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3264083" y="1042233"/>
            <a:ext cx="648000" cy="648000"/>
            <a:chOff x="3264083" y="1042233"/>
            <a:chExt cx="648000" cy="648000"/>
          </a:xfrm>
        </p:grpSpPr>
        <p:sp>
          <p:nvSpPr>
            <p:cNvPr id="50" name="모서리가 둥근 직사각형 49"/>
            <p:cNvSpPr/>
            <p:nvPr/>
          </p:nvSpPr>
          <p:spPr>
            <a:xfrm>
              <a:off x="3264083" y="1042233"/>
              <a:ext cx="648000" cy="648000"/>
            </a:xfrm>
            <a:prstGeom prst="roundRect">
              <a:avLst>
                <a:gd name="adj" fmla="val 9872"/>
              </a:avLst>
            </a:prstGeom>
            <a:solidFill>
              <a:schemeClr val="bg1"/>
            </a:solidFill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아래쪽 화살표 47"/>
            <p:cNvSpPr/>
            <p:nvPr/>
          </p:nvSpPr>
          <p:spPr>
            <a:xfrm>
              <a:off x="3422543" y="1169777"/>
              <a:ext cx="331079" cy="392912"/>
            </a:xfrm>
            <a:prstGeom prst="downArrow">
              <a:avLst/>
            </a:prstGeom>
            <a:solidFill>
              <a:schemeClr val="bg1">
                <a:lumMod val="5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2488540" y="2708920"/>
            <a:ext cx="648000" cy="648000"/>
            <a:chOff x="2488540" y="2708920"/>
            <a:chExt cx="648000" cy="648000"/>
          </a:xfrm>
        </p:grpSpPr>
        <p:sp>
          <p:nvSpPr>
            <p:cNvPr id="56" name="모서리가 둥근 직사각형 55"/>
            <p:cNvSpPr/>
            <p:nvPr/>
          </p:nvSpPr>
          <p:spPr>
            <a:xfrm>
              <a:off x="2488540" y="2708920"/>
              <a:ext cx="648000" cy="648000"/>
            </a:xfrm>
            <a:prstGeom prst="roundRect">
              <a:avLst>
                <a:gd name="adj" fmla="val 9872"/>
              </a:avLst>
            </a:prstGeom>
            <a:solidFill>
              <a:schemeClr val="bg1"/>
            </a:solidFill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0" name="그룹 9"/>
            <p:cNvGrpSpPr/>
            <p:nvPr/>
          </p:nvGrpSpPr>
          <p:grpSpPr>
            <a:xfrm rot="18900000">
              <a:off x="2574777" y="2981399"/>
              <a:ext cx="458239" cy="121868"/>
              <a:chOff x="3177657" y="3429000"/>
              <a:chExt cx="458239" cy="121868"/>
            </a:xfrm>
          </p:grpSpPr>
          <p:sp>
            <p:nvSpPr>
              <p:cNvPr id="58" name="직사각형 57"/>
              <p:cNvSpPr/>
              <p:nvPr/>
            </p:nvSpPr>
            <p:spPr>
              <a:xfrm>
                <a:off x="3345385" y="3429000"/>
                <a:ext cx="290511" cy="119487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이등변 삼각형 8"/>
              <p:cNvSpPr/>
              <p:nvPr/>
            </p:nvSpPr>
            <p:spPr>
              <a:xfrm rot="16200000">
                <a:off x="3174020" y="3433011"/>
                <a:ext cx="121494" cy="114220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grpSp>
        <p:nvGrpSpPr>
          <p:cNvPr id="17" name="그룹 16"/>
          <p:cNvGrpSpPr/>
          <p:nvPr/>
        </p:nvGrpSpPr>
        <p:grpSpPr>
          <a:xfrm>
            <a:off x="3347864" y="1876275"/>
            <a:ext cx="648000" cy="648000"/>
            <a:chOff x="3347864" y="1876275"/>
            <a:chExt cx="648000" cy="648000"/>
          </a:xfrm>
        </p:grpSpPr>
        <p:sp>
          <p:nvSpPr>
            <p:cNvPr id="53" name="모서리가 둥근 직사각형 52"/>
            <p:cNvSpPr/>
            <p:nvPr/>
          </p:nvSpPr>
          <p:spPr>
            <a:xfrm>
              <a:off x="3347864" y="1876275"/>
              <a:ext cx="648000" cy="648000"/>
            </a:xfrm>
            <a:prstGeom prst="roundRect">
              <a:avLst>
                <a:gd name="adj" fmla="val 9872"/>
              </a:avLst>
            </a:prstGeom>
            <a:solidFill>
              <a:schemeClr val="bg1"/>
            </a:solidFill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5" name="그룹 14"/>
            <p:cNvGrpSpPr/>
            <p:nvPr/>
          </p:nvGrpSpPr>
          <p:grpSpPr>
            <a:xfrm>
              <a:off x="3475408" y="2001709"/>
              <a:ext cx="391857" cy="397131"/>
              <a:chOff x="3899474" y="2003819"/>
              <a:chExt cx="391857" cy="397131"/>
            </a:xfrm>
          </p:grpSpPr>
          <p:sp>
            <p:nvSpPr>
              <p:cNvPr id="62" name="모서리가 둥근 직사각형 61"/>
              <p:cNvSpPr/>
              <p:nvPr/>
            </p:nvSpPr>
            <p:spPr>
              <a:xfrm>
                <a:off x="4036552" y="2152430"/>
                <a:ext cx="254779" cy="98966"/>
              </a:xfrm>
              <a:prstGeom prst="roundRect">
                <a:avLst>
                  <a:gd name="adj" fmla="val 0"/>
                </a:avLst>
              </a:prstGeom>
              <a:solidFill>
                <a:schemeClr val="bg1">
                  <a:lumMod val="50000"/>
                </a:schemeClr>
              </a:solidFill>
              <a:ln cap="rnd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모서리가 둥근 직사각형 63"/>
              <p:cNvSpPr/>
              <p:nvPr/>
            </p:nvSpPr>
            <p:spPr>
              <a:xfrm>
                <a:off x="3899475" y="2152430"/>
                <a:ext cx="88479" cy="98966"/>
              </a:xfrm>
              <a:prstGeom prst="roundRect">
                <a:avLst>
                  <a:gd name="adj" fmla="val 0"/>
                </a:avLst>
              </a:prstGeom>
              <a:solidFill>
                <a:schemeClr val="bg1">
                  <a:lumMod val="50000"/>
                </a:schemeClr>
              </a:solidFill>
              <a:ln cap="rnd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모서리가 둥근 직사각형 64"/>
              <p:cNvSpPr/>
              <p:nvPr/>
            </p:nvSpPr>
            <p:spPr>
              <a:xfrm>
                <a:off x="4036553" y="2301984"/>
                <a:ext cx="254778" cy="98966"/>
              </a:xfrm>
              <a:prstGeom prst="roundRect">
                <a:avLst>
                  <a:gd name="adj" fmla="val 0"/>
                </a:avLst>
              </a:prstGeom>
              <a:solidFill>
                <a:schemeClr val="bg1">
                  <a:lumMod val="50000"/>
                </a:schemeClr>
              </a:solidFill>
              <a:ln cap="rnd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모서리가 둥근 직사각형 66"/>
              <p:cNvSpPr/>
              <p:nvPr/>
            </p:nvSpPr>
            <p:spPr>
              <a:xfrm>
                <a:off x="3899475" y="2301984"/>
                <a:ext cx="88479" cy="98966"/>
              </a:xfrm>
              <a:prstGeom prst="roundRect">
                <a:avLst>
                  <a:gd name="adj" fmla="val 0"/>
                </a:avLst>
              </a:prstGeom>
              <a:solidFill>
                <a:schemeClr val="bg1">
                  <a:lumMod val="50000"/>
                </a:schemeClr>
              </a:solidFill>
              <a:ln cap="rnd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" name="모서리가 둥근 직사각형 67"/>
              <p:cNvSpPr/>
              <p:nvPr/>
            </p:nvSpPr>
            <p:spPr>
              <a:xfrm>
                <a:off x="4036551" y="2003819"/>
                <a:ext cx="254779" cy="98966"/>
              </a:xfrm>
              <a:prstGeom prst="roundRect">
                <a:avLst>
                  <a:gd name="adj" fmla="val 0"/>
                </a:avLst>
              </a:prstGeom>
              <a:solidFill>
                <a:schemeClr val="bg1">
                  <a:lumMod val="50000"/>
                </a:schemeClr>
              </a:solidFill>
              <a:ln cap="rnd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모서리가 둥근 직사각형 68"/>
              <p:cNvSpPr/>
              <p:nvPr/>
            </p:nvSpPr>
            <p:spPr>
              <a:xfrm>
                <a:off x="3899474" y="2003819"/>
                <a:ext cx="88480" cy="98966"/>
              </a:xfrm>
              <a:prstGeom prst="roundRect">
                <a:avLst>
                  <a:gd name="adj" fmla="val 0"/>
                </a:avLst>
              </a:prstGeom>
              <a:solidFill>
                <a:schemeClr val="bg1">
                  <a:lumMod val="50000"/>
                </a:schemeClr>
              </a:solidFill>
              <a:ln cap="rnd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40" name="그룹 39"/>
          <p:cNvGrpSpPr/>
          <p:nvPr/>
        </p:nvGrpSpPr>
        <p:grpSpPr>
          <a:xfrm>
            <a:off x="2514282" y="3645024"/>
            <a:ext cx="648000" cy="648000"/>
            <a:chOff x="2514282" y="3645024"/>
            <a:chExt cx="648000" cy="648000"/>
          </a:xfrm>
        </p:grpSpPr>
        <p:sp>
          <p:nvSpPr>
            <p:cNvPr id="59" name="모서리가 둥근 직사각형 58"/>
            <p:cNvSpPr/>
            <p:nvPr/>
          </p:nvSpPr>
          <p:spPr>
            <a:xfrm>
              <a:off x="2514282" y="3645024"/>
              <a:ext cx="648000" cy="648000"/>
            </a:xfrm>
            <a:prstGeom prst="roundRect">
              <a:avLst>
                <a:gd name="adj" fmla="val 9872"/>
              </a:avLst>
            </a:prstGeom>
            <a:solidFill>
              <a:schemeClr val="bg1"/>
            </a:solidFill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왼쪽/오른쪽/위쪽/아래쪽 화살표 17"/>
            <p:cNvSpPr/>
            <p:nvPr/>
          </p:nvSpPr>
          <p:spPr>
            <a:xfrm>
              <a:off x="2578095" y="3708837"/>
              <a:ext cx="520373" cy="520373"/>
            </a:xfrm>
            <a:prstGeom prst="quadArrow">
              <a:avLst>
                <a:gd name="adj1" fmla="val 23842"/>
                <a:gd name="adj2" fmla="val 22500"/>
                <a:gd name="adj3" fmla="val 22500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2" name="그룹 41"/>
          <p:cNvGrpSpPr/>
          <p:nvPr/>
        </p:nvGrpSpPr>
        <p:grpSpPr>
          <a:xfrm>
            <a:off x="1691680" y="3645024"/>
            <a:ext cx="648000" cy="648000"/>
            <a:chOff x="1691680" y="3645024"/>
            <a:chExt cx="648000" cy="648000"/>
          </a:xfrm>
        </p:grpSpPr>
        <p:sp>
          <p:nvSpPr>
            <p:cNvPr id="57" name="모서리가 둥근 직사각형 56"/>
            <p:cNvSpPr/>
            <p:nvPr/>
          </p:nvSpPr>
          <p:spPr>
            <a:xfrm>
              <a:off x="1691680" y="3645024"/>
              <a:ext cx="648000" cy="648000"/>
            </a:xfrm>
            <a:prstGeom prst="roundRect">
              <a:avLst>
                <a:gd name="adj" fmla="val 9872"/>
              </a:avLst>
            </a:prstGeom>
            <a:solidFill>
              <a:schemeClr val="bg1"/>
            </a:solidFill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1" name="그룹 40"/>
            <p:cNvGrpSpPr/>
            <p:nvPr/>
          </p:nvGrpSpPr>
          <p:grpSpPr>
            <a:xfrm rot="19800000">
              <a:off x="1870752" y="3733321"/>
              <a:ext cx="289857" cy="471407"/>
              <a:chOff x="3465660" y="3825008"/>
              <a:chExt cx="289857" cy="471407"/>
            </a:xfrm>
          </p:grpSpPr>
          <p:sp>
            <p:nvSpPr>
              <p:cNvPr id="14" name="이등변 삼각형 13"/>
              <p:cNvSpPr/>
              <p:nvPr/>
            </p:nvSpPr>
            <p:spPr>
              <a:xfrm>
                <a:off x="3465660" y="3825008"/>
                <a:ext cx="289857" cy="294316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직사각형 60"/>
              <p:cNvSpPr/>
              <p:nvPr/>
            </p:nvSpPr>
            <p:spPr>
              <a:xfrm rot="5400000">
                <a:off x="3512112" y="4141279"/>
                <a:ext cx="193869" cy="116403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46" name="그룹 45"/>
          <p:cNvGrpSpPr/>
          <p:nvPr/>
        </p:nvGrpSpPr>
        <p:grpSpPr>
          <a:xfrm>
            <a:off x="4891443" y="1826320"/>
            <a:ext cx="648000" cy="648000"/>
            <a:chOff x="5378463" y="1816531"/>
            <a:chExt cx="648000" cy="648000"/>
          </a:xfrm>
        </p:grpSpPr>
        <p:sp>
          <p:nvSpPr>
            <p:cNvPr id="63" name="모서리가 둥근 직사각형 62"/>
            <p:cNvSpPr/>
            <p:nvPr/>
          </p:nvSpPr>
          <p:spPr>
            <a:xfrm>
              <a:off x="5378463" y="1816531"/>
              <a:ext cx="648000" cy="648000"/>
            </a:xfrm>
            <a:prstGeom prst="roundRect">
              <a:avLst>
                <a:gd name="adj" fmla="val 9872"/>
              </a:avLst>
            </a:prstGeom>
            <a:solidFill>
              <a:schemeClr val="bg1"/>
            </a:solidFill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4" name="그룹 43"/>
            <p:cNvGrpSpPr/>
            <p:nvPr/>
          </p:nvGrpSpPr>
          <p:grpSpPr>
            <a:xfrm>
              <a:off x="5436096" y="1874067"/>
              <a:ext cx="505782" cy="532928"/>
              <a:chOff x="3435950" y="5338961"/>
              <a:chExt cx="505782" cy="532928"/>
            </a:xfrm>
          </p:grpSpPr>
          <p:sp>
            <p:nvSpPr>
              <p:cNvPr id="71" name="타원 70"/>
              <p:cNvSpPr/>
              <p:nvPr/>
            </p:nvSpPr>
            <p:spPr>
              <a:xfrm>
                <a:off x="3435950" y="5338961"/>
                <a:ext cx="495933" cy="495933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직사각형 72"/>
              <p:cNvSpPr/>
              <p:nvPr/>
            </p:nvSpPr>
            <p:spPr>
              <a:xfrm rot="2700000">
                <a:off x="3783761" y="5713917"/>
                <a:ext cx="196456" cy="119487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4" name="십자형 73"/>
            <p:cNvSpPr/>
            <p:nvPr/>
          </p:nvSpPr>
          <p:spPr>
            <a:xfrm rot="5400000">
              <a:off x="5539443" y="1980876"/>
              <a:ext cx="288830" cy="288830"/>
            </a:xfrm>
            <a:prstGeom prst="plus">
              <a:avLst>
                <a:gd name="adj" fmla="val 3239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1" name="그룹 50"/>
          <p:cNvGrpSpPr/>
          <p:nvPr/>
        </p:nvGrpSpPr>
        <p:grpSpPr>
          <a:xfrm>
            <a:off x="5796136" y="1826320"/>
            <a:ext cx="648000" cy="648000"/>
            <a:chOff x="5796136" y="1826320"/>
            <a:chExt cx="648000" cy="648000"/>
          </a:xfrm>
        </p:grpSpPr>
        <p:grpSp>
          <p:nvGrpSpPr>
            <p:cNvPr id="75" name="그룹 74"/>
            <p:cNvGrpSpPr/>
            <p:nvPr/>
          </p:nvGrpSpPr>
          <p:grpSpPr>
            <a:xfrm>
              <a:off x="5796136" y="1826320"/>
              <a:ext cx="648000" cy="648000"/>
              <a:chOff x="5378463" y="1816531"/>
              <a:chExt cx="648000" cy="648000"/>
            </a:xfrm>
          </p:grpSpPr>
          <p:sp>
            <p:nvSpPr>
              <p:cNvPr id="76" name="모서리가 둥근 직사각형 75"/>
              <p:cNvSpPr/>
              <p:nvPr/>
            </p:nvSpPr>
            <p:spPr>
              <a:xfrm>
                <a:off x="5378463" y="1816531"/>
                <a:ext cx="648000" cy="648000"/>
              </a:xfrm>
              <a:prstGeom prst="roundRect">
                <a:avLst>
                  <a:gd name="adj" fmla="val 9872"/>
                </a:avLst>
              </a:prstGeom>
              <a:solidFill>
                <a:schemeClr val="bg1"/>
              </a:solidFill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77" name="그룹 76"/>
              <p:cNvGrpSpPr/>
              <p:nvPr/>
            </p:nvGrpSpPr>
            <p:grpSpPr>
              <a:xfrm>
                <a:off x="5436096" y="1874067"/>
                <a:ext cx="505782" cy="532928"/>
                <a:chOff x="3435950" y="5338961"/>
                <a:chExt cx="505782" cy="532928"/>
              </a:xfrm>
            </p:grpSpPr>
            <p:sp>
              <p:nvSpPr>
                <p:cNvPr id="79" name="타원 78"/>
                <p:cNvSpPr/>
                <p:nvPr/>
              </p:nvSpPr>
              <p:spPr>
                <a:xfrm>
                  <a:off x="3435950" y="5338961"/>
                  <a:ext cx="495933" cy="495933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0" name="직사각형 79"/>
                <p:cNvSpPr/>
                <p:nvPr/>
              </p:nvSpPr>
              <p:spPr>
                <a:xfrm rot="2700000">
                  <a:off x="3783761" y="5713917"/>
                  <a:ext cx="196456" cy="119487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81" name="직사각형 80"/>
            <p:cNvSpPr/>
            <p:nvPr/>
          </p:nvSpPr>
          <p:spPr>
            <a:xfrm>
              <a:off x="5973334" y="2068287"/>
              <a:ext cx="268228" cy="1278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9" name="그룹 48"/>
          <p:cNvGrpSpPr/>
          <p:nvPr/>
        </p:nvGrpSpPr>
        <p:grpSpPr>
          <a:xfrm>
            <a:off x="6740200" y="1819627"/>
            <a:ext cx="648000" cy="648000"/>
            <a:chOff x="6740200" y="1819627"/>
            <a:chExt cx="648000" cy="648000"/>
          </a:xfrm>
        </p:grpSpPr>
        <p:grpSp>
          <p:nvGrpSpPr>
            <p:cNvPr id="82" name="그룹 81"/>
            <p:cNvGrpSpPr/>
            <p:nvPr/>
          </p:nvGrpSpPr>
          <p:grpSpPr>
            <a:xfrm>
              <a:off x="6740200" y="1819627"/>
              <a:ext cx="648000" cy="648000"/>
              <a:chOff x="5378463" y="1816531"/>
              <a:chExt cx="648000" cy="648000"/>
            </a:xfrm>
          </p:grpSpPr>
          <p:sp>
            <p:nvSpPr>
              <p:cNvPr id="83" name="모서리가 둥근 직사각형 82"/>
              <p:cNvSpPr/>
              <p:nvPr/>
            </p:nvSpPr>
            <p:spPr>
              <a:xfrm>
                <a:off x="5378463" y="1816531"/>
                <a:ext cx="648000" cy="648000"/>
              </a:xfrm>
              <a:prstGeom prst="roundRect">
                <a:avLst>
                  <a:gd name="adj" fmla="val 9872"/>
                </a:avLst>
              </a:prstGeom>
              <a:solidFill>
                <a:schemeClr val="bg1"/>
              </a:solidFill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84" name="그룹 83"/>
              <p:cNvGrpSpPr/>
              <p:nvPr/>
            </p:nvGrpSpPr>
            <p:grpSpPr>
              <a:xfrm>
                <a:off x="5436096" y="1874067"/>
                <a:ext cx="505782" cy="532928"/>
                <a:chOff x="3435950" y="5338961"/>
                <a:chExt cx="505782" cy="532928"/>
              </a:xfrm>
            </p:grpSpPr>
            <p:sp>
              <p:nvSpPr>
                <p:cNvPr id="85" name="타원 84"/>
                <p:cNvSpPr/>
                <p:nvPr/>
              </p:nvSpPr>
              <p:spPr>
                <a:xfrm>
                  <a:off x="3435950" y="5338961"/>
                  <a:ext cx="495933" cy="495933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6" name="직사각형 85"/>
                <p:cNvSpPr/>
                <p:nvPr/>
              </p:nvSpPr>
              <p:spPr>
                <a:xfrm rot="2700000">
                  <a:off x="3783761" y="5713917"/>
                  <a:ext cx="196456" cy="119487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89" name="왼쪽/오른쪽/위쪽/아래쪽 화살표 88"/>
            <p:cNvSpPr/>
            <p:nvPr/>
          </p:nvSpPr>
          <p:spPr>
            <a:xfrm>
              <a:off x="6865409" y="1944739"/>
              <a:ext cx="360779" cy="360779"/>
            </a:xfrm>
            <a:prstGeom prst="quadArrow">
              <a:avLst>
                <a:gd name="adj1" fmla="val 18562"/>
                <a:gd name="adj2" fmla="val 22500"/>
                <a:gd name="adj3" fmla="val 225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6" name="그룹 95"/>
          <p:cNvGrpSpPr/>
          <p:nvPr/>
        </p:nvGrpSpPr>
        <p:grpSpPr>
          <a:xfrm>
            <a:off x="7740352" y="1843453"/>
            <a:ext cx="648000" cy="648000"/>
            <a:chOff x="6740200" y="1819627"/>
            <a:chExt cx="648000" cy="648000"/>
          </a:xfrm>
        </p:grpSpPr>
        <p:grpSp>
          <p:nvGrpSpPr>
            <p:cNvPr id="97" name="그룹 96"/>
            <p:cNvGrpSpPr/>
            <p:nvPr/>
          </p:nvGrpSpPr>
          <p:grpSpPr>
            <a:xfrm>
              <a:off x="6740200" y="1819627"/>
              <a:ext cx="648000" cy="648000"/>
              <a:chOff x="5378463" y="1816531"/>
              <a:chExt cx="648000" cy="648000"/>
            </a:xfrm>
          </p:grpSpPr>
          <p:sp>
            <p:nvSpPr>
              <p:cNvPr id="99" name="모서리가 둥근 직사각형 98"/>
              <p:cNvSpPr/>
              <p:nvPr/>
            </p:nvSpPr>
            <p:spPr>
              <a:xfrm>
                <a:off x="5378463" y="1816531"/>
                <a:ext cx="648000" cy="648000"/>
              </a:xfrm>
              <a:prstGeom prst="roundRect">
                <a:avLst>
                  <a:gd name="adj" fmla="val 9872"/>
                </a:avLst>
              </a:prstGeom>
              <a:solidFill>
                <a:schemeClr val="bg1"/>
              </a:solidFill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00" name="그룹 99"/>
              <p:cNvGrpSpPr/>
              <p:nvPr/>
            </p:nvGrpSpPr>
            <p:grpSpPr>
              <a:xfrm>
                <a:off x="5436096" y="1874067"/>
                <a:ext cx="505782" cy="532928"/>
                <a:chOff x="3435950" y="5338961"/>
                <a:chExt cx="505782" cy="532928"/>
              </a:xfrm>
            </p:grpSpPr>
            <p:sp>
              <p:nvSpPr>
                <p:cNvPr id="101" name="타원 100"/>
                <p:cNvSpPr/>
                <p:nvPr/>
              </p:nvSpPr>
              <p:spPr>
                <a:xfrm>
                  <a:off x="3435950" y="5338961"/>
                  <a:ext cx="495933" cy="495933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2" name="직사각형 101"/>
                <p:cNvSpPr/>
                <p:nvPr/>
              </p:nvSpPr>
              <p:spPr>
                <a:xfrm rot="2700000">
                  <a:off x="3783761" y="5713917"/>
                  <a:ext cx="196456" cy="119487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98" name="왼쪽/오른쪽/위쪽/아래쪽 화살표 97"/>
            <p:cNvSpPr/>
            <p:nvPr/>
          </p:nvSpPr>
          <p:spPr>
            <a:xfrm rot="18900000">
              <a:off x="6865409" y="1944739"/>
              <a:ext cx="360779" cy="360779"/>
            </a:xfrm>
            <a:prstGeom prst="quadArrow">
              <a:avLst>
                <a:gd name="adj1" fmla="val 18562"/>
                <a:gd name="adj2" fmla="val 22500"/>
                <a:gd name="adj3" fmla="val 225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4" name="그룹 53"/>
          <p:cNvGrpSpPr/>
          <p:nvPr/>
        </p:nvGrpSpPr>
        <p:grpSpPr>
          <a:xfrm>
            <a:off x="774436" y="3645024"/>
            <a:ext cx="648000" cy="648000"/>
            <a:chOff x="774436" y="3645024"/>
            <a:chExt cx="648000" cy="648000"/>
          </a:xfrm>
        </p:grpSpPr>
        <p:sp>
          <p:nvSpPr>
            <p:cNvPr id="88" name="모서리가 둥근 직사각형 87"/>
            <p:cNvSpPr/>
            <p:nvPr/>
          </p:nvSpPr>
          <p:spPr>
            <a:xfrm>
              <a:off x="774436" y="3645024"/>
              <a:ext cx="648000" cy="648000"/>
            </a:xfrm>
            <a:prstGeom prst="roundRect">
              <a:avLst>
                <a:gd name="adj" fmla="val 9872"/>
              </a:avLst>
            </a:prstGeom>
            <a:solidFill>
              <a:schemeClr val="bg1"/>
            </a:solidFill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2" name="그룹 51"/>
            <p:cNvGrpSpPr/>
            <p:nvPr/>
          </p:nvGrpSpPr>
          <p:grpSpPr>
            <a:xfrm>
              <a:off x="914842" y="3787713"/>
              <a:ext cx="378231" cy="361367"/>
              <a:chOff x="922657" y="3732662"/>
              <a:chExt cx="378231" cy="361367"/>
            </a:xfrm>
          </p:grpSpPr>
          <p:sp>
            <p:nvSpPr>
              <p:cNvPr id="93" name="모서리가 둥근 직사각형 92"/>
              <p:cNvSpPr/>
              <p:nvPr/>
            </p:nvSpPr>
            <p:spPr>
              <a:xfrm>
                <a:off x="923037" y="3732662"/>
                <a:ext cx="88480" cy="98966"/>
              </a:xfrm>
              <a:prstGeom prst="roundRect">
                <a:avLst>
                  <a:gd name="adj" fmla="val 0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cap="rnd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4" name="모서리가 둥근 직사각형 93"/>
              <p:cNvSpPr/>
              <p:nvPr/>
            </p:nvSpPr>
            <p:spPr>
              <a:xfrm>
                <a:off x="1067723" y="3732662"/>
                <a:ext cx="88480" cy="98966"/>
              </a:xfrm>
              <a:prstGeom prst="roundRect">
                <a:avLst>
                  <a:gd name="adj" fmla="val 0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cap="rnd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3" name="모서리가 둥근 직사각형 102"/>
              <p:cNvSpPr/>
              <p:nvPr/>
            </p:nvSpPr>
            <p:spPr>
              <a:xfrm>
                <a:off x="1212408" y="3732662"/>
                <a:ext cx="88480" cy="98966"/>
              </a:xfrm>
              <a:prstGeom prst="roundRect">
                <a:avLst>
                  <a:gd name="adj" fmla="val 0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cap="rnd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6" name="모서리가 둥근 직사각형 115"/>
              <p:cNvSpPr/>
              <p:nvPr/>
            </p:nvSpPr>
            <p:spPr>
              <a:xfrm>
                <a:off x="922657" y="3863863"/>
                <a:ext cx="88480" cy="98966"/>
              </a:xfrm>
              <a:prstGeom prst="roundRect">
                <a:avLst>
                  <a:gd name="adj" fmla="val 0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cap="rnd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7" name="모서리가 둥근 직사각형 116"/>
              <p:cNvSpPr/>
              <p:nvPr/>
            </p:nvSpPr>
            <p:spPr>
              <a:xfrm>
                <a:off x="1067343" y="3863863"/>
                <a:ext cx="88480" cy="98966"/>
              </a:xfrm>
              <a:prstGeom prst="roundRect">
                <a:avLst>
                  <a:gd name="adj" fmla="val 0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cap="rnd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8" name="모서리가 둥근 직사각형 117"/>
              <p:cNvSpPr/>
              <p:nvPr/>
            </p:nvSpPr>
            <p:spPr>
              <a:xfrm>
                <a:off x="1212028" y="3863863"/>
                <a:ext cx="88480" cy="98966"/>
              </a:xfrm>
              <a:prstGeom prst="roundRect">
                <a:avLst>
                  <a:gd name="adj" fmla="val 0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cap="rnd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9" name="모서리가 둥근 직사각형 118"/>
              <p:cNvSpPr/>
              <p:nvPr/>
            </p:nvSpPr>
            <p:spPr>
              <a:xfrm>
                <a:off x="922657" y="3995063"/>
                <a:ext cx="88480" cy="98966"/>
              </a:xfrm>
              <a:prstGeom prst="roundRect">
                <a:avLst>
                  <a:gd name="adj" fmla="val 0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cap="rnd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0" name="모서리가 둥근 직사각형 119"/>
              <p:cNvSpPr/>
              <p:nvPr/>
            </p:nvSpPr>
            <p:spPr>
              <a:xfrm>
                <a:off x="1067343" y="3995063"/>
                <a:ext cx="88480" cy="98966"/>
              </a:xfrm>
              <a:prstGeom prst="roundRect">
                <a:avLst>
                  <a:gd name="adj" fmla="val 0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cap="rnd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1" name="모서리가 둥근 직사각형 120"/>
              <p:cNvSpPr/>
              <p:nvPr/>
            </p:nvSpPr>
            <p:spPr>
              <a:xfrm>
                <a:off x="1212028" y="3995063"/>
                <a:ext cx="88480" cy="98966"/>
              </a:xfrm>
              <a:prstGeom prst="roundRect">
                <a:avLst>
                  <a:gd name="adj" fmla="val 0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cap="rnd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60" name="그룹 59"/>
          <p:cNvGrpSpPr/>
          <p:nvPr/>
        </p:nvGrpSpPr>
        <p:grpSpPr>
          <a:xfrm>
            <a:off x="771474" y="4521465"/>
            <a:ext cx="648000" cy="648000"/>
            <a:chOff x="771474" y="4521465"/>
            <a:chExt cx="648000" cy="648000"/>
          </a:xfrm>
        </p:grpSpPr>
        <p:sp>
          <p:nvSpPr>
            <p:cNvPr id="123" name="모서리가 둥근 직사각형 122"/>
            <p:cNvSpPr/>
            <p:nvPr/>
          </p:nvSpPr>
          <p:spPr>
            <a:xfrm>
              <a:off x="771474" y="4521465"/>
              <a:ext cx="648000" cy="648000"/>
            </a:xfrm>
            <a:prstGeom prst="roundRect">
              <a:avLst>
                <a:gd name="adj" fmla="val 9872"/>
              </a:avLst>
            </a:prstGeom>
            <a:solidFill>
              <a:schemeClr val="bg1"/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24" name="그룹 123"/>
            <p:cNvGrpSpPr/>
            <p:nvPr/>
          </p:nvGrpSpPr>
          <p:grpSpPr>
            <a:xfrm>
              <a:off x="911880" y="4664154"/>
              <a:ext cx="378231" cy="361367"/>
              <a:chOff x="922657" y="3732662"/>
              <a:chExt cx="378231" cy="361367"/>
            </a:xfrm>
            <a:solidFill>
              <a:srgbClr val="FFC000"/>
            </a:solidFill>
          </p:grpSpPr>
          <p:sp>
            <p:nvSpPr>
              <p:cNvPr id="125" name="모서리가 둥근 직사각형 124"/>
              <p:cNvSpPr/>
              <p:nvPr/>
            </p:nvSpPr>
            <p:spPr>
              <a:xfrm>
                <a:off x="923037" y="3732662"/>
                <a:ext cx="88480" cy="98966"/>
              </a:xfrm>
              <a:prstGeom prst="roundRect">
                <a:avLst>
                  <a:gd name="adj" fmla="val 0"/>
                </a:avLst>
              </a:prstGeom>
              <a:grpFill/>
              <a:ln cap="rnd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6" name="모서리가 둥근 직사각형 125"/>
              <p:cNvSpPr/>
              <p:nvPr/>
            </p:nvSpPr>
            <p:spPr>
              <a:xfrm>
                <a:off x="1067723" y="3732662"/>
                <a:ext cx="88480" cy="98966"/>
              </a:xfrm>
              <a:prstGeom prst="roundRect">
                <a:avLst>
                  <a:gd name="adj" fmla="val 0"/>
                </a:avLst>
              </a:prstGeom>
              <a:grpFill/>
              <a:ln cap="rnd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7" name="모서리가 둥근 직사각형 126"/>
              <p:cNvSpPr/>
              <p:nvPr/>
            </p:nvSpPr>
            <p:spPr>
              <a:xfrm>
                <a:off x="1212408" y="3732662"/>
                <a:ext cx="88480" cy="98966"/>
              </a:xfrm>
              <a:prstGeom prst="roundRect">
                <a:avLst>
                  <a:gd name="adj" fmla="val 0"/>
                </a:avLst>
              </a:prstGeom>
              <a:grpFill/>
              <a:ln cap="rnd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8" name="모서리가 둥근 직사각형 127"/>
              <p:cNvSpPr/>
              <p:nvPr/>
            </p:nvSpPr>
            <p:spPr>
              <a:xfrm>
                <a:off x="922657" y="3863863"/>
                <a:ext cx="88480" cy="98966"/>
              </a:xfrm>
              <a:prstGeom prst="roundRect">
                <a:avLst>
                  <a:gd name="adj" fmla="val 0"/>
                </a:avLst>
              </a:prstGeom>
              <a:grpFill/>
              <a:ln cap="rnd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9" name="모서리가 둥근 직사각형 128"/>
              <p:cNvSpPr/>
              <p:nvPr/>
            </p:nvSpPr>
            <p:spPr>
              <a:xfrm>
                <a:off x="1067343" y="3863863"/>
                <a:ext cx="88480" cy="98966"/>
              </a:xfrm>
              <a:prstGeom prst="roundRect">
                <a:avLst>
                  <a:gd name="adj" fmla="val 0"/>
                </a:avLst>
              </a:prstGeom>
              <a:grpFill/>
              <a:ln cap="rnd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0" name="모서리가 둥근 직사각형 129"/>
              <p:cNvSpPr/>
              <p:nvPr/>
            </p:nvSpPr>
            <p:spPr>
              <a:xfrm>
                <a:off x="1212028" y="3863863"/>
                <a:ext cx="88480" cy="98966"/>
              </a:xfrm>
              <a:prstGeom prst="roundRect">
                <a:avLst>
                  <a:gd name="adj" fmla="val 0"/>
                </a:avLst>
              </a:prstGeom>
              <a:grpFill/>
              <a:ln cap="rnd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1" name="모서리가 둥근 직사각형 130"/>
              <p:cNvSpPr/>
              <p:nvPr/>
            </p:nvSpPr>
            <p:spPr>
              <a:xfrm>
                <a:off x="922657" y="3995063"/>
                <a:ext cx="88480" cy="98966"/>
              </a:xfrm>
              <a:prstGeom prst="roundRect">
                <a:avLst>
                  <a:gd name="adj" fmla="val 0"/>
                </a:avLst>
              </a:prstGeom>
              <a:grpFill/>
              <a:ln cap="rnd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2" name="모서리가 둥근 직사각형 131"/>
              <p:cNvSpPr/>
              <p:nvPr/>
            </p:nvSpPr>
            <p:spPr>
              <a:xfrm>
                <a:off x="1067343" y="3995063"/>
                <a:ext cx="88480" cy="98966"/>
              </a:xfrm>
              <a:prstGeom prst="roundRect">
                <a:avLst>
                  <a:gd name="adj" fmla="val 0"/>
                </a:avLst>
              </a:prstGeom>
              <a:grpFill/>
              <a:ln cap="rnd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3" name="모서리가 둥근 직사각형 132"/>
              <p:cNvSpPr/>
              <p:nvPr/>
            </p:nvSpPr>
            <p:spPr>
              <a:xfrm>
                <a:off x="1212028" y="3995063"/>
                <a:ext cx="88480" cy="98966"/>
              </a:xfrm>
              <a:prstGeom prst="roundRect">
                <a:avLst>
                  <a:gd name="adj" fmla="val 0"/>
                </a:avLst>
              </a:prstGeom>
              <a:grpFill/>
              <a:ln cap="rnd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34" name="그룹 133"/>
          <p:cNvGrpSpPr/>
          <p:nvPr/>
        </p:nvGrpSpPr>
        <p:grpSpPr>
          <a:xfrm>
            <a:off x="1693410" y="4519935"/>
            <a:ext cx="648000" cy="648000"/>
            <a:chOff x="1691680" y="3645024"/>
            <a:chExt cx="648000" cy="648000"/>
          </a:xfrm>
        </p:grpSpPr>
        <p:sp>
          <p:nvSpPr>
            <p:cNvPr id="135" name="모서리가 둥근 직사각형 134"/>
            <p:cNvSpPr/>
            <p:nvPr/>
          </p:nvSpPr>
          <p:spPr>
            <a:xfrm>
              <a:off x="1691680" y="3645024"/>
              <a:ext cx="648000" cy="648000"/>
            </a:xfrm>
            <a:prstGeom prst="roundRect">
              <a:avLst>
                <a:gd name="adj" fmla="val 9872"/>
              </a:avLst>
            </a:prstGeom>
            <a:solidFill>
              <a:schemeClr val="bg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36" name="그룹 135"/>
            <p:cNvGrpSpPr/>
            <p:nvPr/>
          </p:nvGrpSpPr>
          <p:grpSpPr>
            <a:xfrm rot="19800000">
              <a:off x="1870752" y="3733321"/>
              <a:ext cx="289857" cy="471407"/>
              <a:chOff x="3465660" y="3825008"/>
              <a:chExt cx="289857" cy="471407"/>
            </a:xfrm>
          </p:grpSpPr>
          <p:sp>
            <p:nvSpPr>
              <p:cNvPr id="137" name="이등변 삼각형 136"/>
              <p:cNvSpPr/>
              <p:nvPr/>
            </p:nvSpPr>
            <p:spPr>
              <a:xfrm>
                <a:off x="3465660" y="3825008"/>
                <a:ext cx="289857" cy="294316"/>
              </a:xfrm>
              <a:prstGeom prst="triangl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8" name="직사각형 137"/>
              <p:cNvSpPr/>
              <p:nvPr/>
            </p:nvSpPr>
            <p:spPr>
              <a:xfrm rot="5400000">
                <a:off x="3512112" y="4141279"/>
                <a:ext cx="193869" cy="116403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22" name="그룹 121"/>
          <p:cNvGrpSpPr/>
          <p:nvPr/>
        </p:nvGrpSpPr>
        <p:grpSpPr>
          <a:xfrm>
            <a:off x="4900123" y="3125018"/>
            <a:ext cx="648000" cy="648000"/>
            <a:chOff x="5378463" y="1816531"/>
            <a:chExt cx="648000" cy="648000"/>
          </a:xfrm>
        </p:grpSpPr>
        <p:sp>
          <p:nvSpPr>
            <p:cNvPr id="139" name="모서리가 둥근 직사각형 138"/>
            <p:cNvSpPr/>
            <p:nvPr/>
          </p:nvSpPr>
          <p:spPr>
            <a:xfrm>
              <a:off x="5378463" y="1816531"/>
              <a:ext cx="648000" cy="648000"/>
            </a:xfrm>
            <a:prstGeom prst="roundRect">
              <a:avLst>
                <a:gd name="adj" fmla="val 9872"/>
              </a:avLst>
            </a:prstGeom>
            <a:solidFill>
              <a:schemeClr val="bg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40" name="그룹 139"/>
            <p:cNvGrpSpPr/>
            <p:nvPr/>
          </p:nvGrpSpPr>
          <p:grpSpPr>
            <a:xfrm>
              <a:off x="5436096" y="1874067"/>
              <a:ext cx="505782" cy="532928"/>
              <a:chOff x="3435950" y="5338961"/>
              <a:chExt cx="505782" cy="532928"/>
            </a:xfrm>
          </p:grpSpPr>
          <p:sp>
            <p:nvSpPr>
              <p:cNvPr id="142" name="타원 141"/>
              <p:cNvSpPr/>
              <p:nvPr/>
            </p:nvSpPr>
            <p:spPr>
              <a:xfrm>
                <a:off x="3435950" y="5338961"/>
                <a:ext cx="495933" cy="49593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3" name="직사각형 142"/>
              <p:cNvSpPr/>
              <p:nvPr/>
            </p:nvSpPr>
            <p:spPr>
              <a:xfrm rot="2700000">
                <a:off x="3783761" y="5713917"/>
                <a:ext cx="196456" cy="11948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41" name="십자형 140"/>
            <p:cNvSpPr/>
            <p:nvPr/>
          </p:nvSpPr>
          <p:spPr>
            <a:xfrm rot="5400000">
              <a:off x="5539443" y="1980876"/>
              <a:ext cx="288830" cy="288830"/>
            </a:xfrm>
            <a:prstGeom prst="plus">
              <a:avLst>
                <a:gd name="adj" fmla="val 3239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4" name="그룹 143"/>
          <p:cNvGrpSpPr/>
          <p:nvPr/>
        </p:nvGrpSpPr>
        <p:grpSpPr>
          <a:xfrm>
            <a:off x="5804816" y="3125018"/>
            <a:ext cx="648000" cy="648000"/>
            <a:chOff x="5796136" y="1826320"/>
            <a:chExt cx="648000" cy="648000"/>
          </a:xfrm>
        </p:grpSpPr>
        <p:grpSp>
          <p:nvGrpSpPr>
            <p:cNvPr id="145" name="그룹 144"/>
            <p:cNvGrpSpPr/>
            <p:nvPr/>
          </p:nvGrpSpPr>
          <p:grpSpPr>
            <a:xfrm>
              <a:off x="5796136" y="1826320"/>
              <a:ext cx="648000" cy="648000"/>
              <a:chOff x="5378463" y="1816531"/>
              <a:chExt cx="648000" cy="648000"/>
            </a:xfrm>
          </p:grpSpPr>
          <p:sp>
            <p:nvSpPr>
              <p:cNvPr id="147" name="모서리가 둥근 직사각형 146"/>
              <p:cNvSpPr/>
              <p:nvPr/>
            </p:nvSpPr>
            <p:spPr>
              <a:xfrm>
                <a:off x="5378463" y="1816531"/>
                <a:ext cx="648000" cy="648000"/>
              </a:xfrm>
              <a:prstGeom prst="roundRect">
                <a:avLst>
                  <a:gd name="adj" fmla="val 9872"/>
                </a:avLst>
              </a:prstGeom>
              <a:solidFill>
                <a:schemeClr val="bg1"/>
              </a:solidFill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48" name="그룹 147"/>
              <p:cNvGrpSpPr/>
              <p:nvPr/>
            </p:nvGrpSpPr>
            <p:grpSpPr>
              <a:xfrm>
                <a:off x="5436096" y="1874067"/>
                <a:ext cx="505782" cy="532928"/>
                <a:chOff x="3435950" y="5338961"/>
                <a:chExt cx="505782" cy="532928"/>
              </a:xfrm>
            </p:grpSpPr>
            <p:sp>
              <p:nvSpPr>
                <p:cNvPr id="149" name="타원 148"/>
                <p:cNvSpPr/>
                <p:nvPr/>
              </p:nvSpPr>
              <p:spPr>
                <a:xfrm>
                  <a:off x="3435950" y="5338961"/>
                  <a:ext cx="495933" cy="495933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0" name="직사각형 149"/>
                <p:cNvSpPr/>
                <p:nvPr/>
              </p:nvSpPr>
              <p:spPr>
                <a:xfrm rot="2700000">
                  <a:off x="3783761" y="5713917"/>
                  <a:ext cx="196456" cy="119487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146" name="직사각형 145"/>
            <p:cNvSpPr/>
            <p:nvPr/>
          </p:nvSpPr>
          <p:spPr>
            <a:xfrm>
              <a:off x="5973334" y="2068287"/>
              <a:ext cx="268228" cy="1278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1" name="그룹 150"/>
          <p:cNvGrpSpPr/>
          <p:nvPr/>
        </p:nvGrpSpPr>
        <p:grpSpPr>
          <a:xfrm>
            <a:off x="6748880" y="3118325"/>
            <a:ext cx="648000" cy="648000"/>
            <a:chOff x="6740200" y="1819627"/>
            <a:chExt cx="648000" cy="648000"/>
          </a:xfrm>
        </p:grpSpPr>
        <p:grpSp>
          <p:nvGrpSpPr>
            <p:cNvPr id="152" name="그룹 151"/>
            <p:cNvGrpSpPr/>
            <p:nvPr/>
          </p:nvGrpSpPr>
          <p:grpSpPr>
            <a:xfrm>
              <a:off x="6740200" y="1819627"/>
              <a:ext cx="648000" cy="648000"/>
              <a:chOff x="5378463" y="1816531"/>
              <a:chExt cx="648000" cy="648000"/>
            </a:xfrm>
          </p:grpSpPr>
          <p:sp>
            <p:nvSpPr>
              <p:cNvPr id="154" name="모서리가 둥근 직사각형 153"/>
              <p:cNvSpPr/>
              <p:nvPr/>
            </p:nvSpPr>
            <p:spPr>
              <a:xfrm>
                <a:off x="5378463" y="1816531"/>
                <a:ext cx="648000" cy="648000"/>
              </a:xfrm>
              <a:prstGeom prst="roundRect">
                <a:avLst>
                  <a:gd name="adj" fmla="val 9872"/>
                </a:avLst>
              </a:prstGeom>
              <a:solidFill>
                <a:schemeClr val="bg1"/>
              </a:solidFill>
              <a:ln w="381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55" name="그룹 154"/>
              <p:cNvGrpSpPr/>
              <p:nvPr/>
            </p:nvGrpSpPr>
            <p:grpSpPr>
              <a:xfrm>
                <a:off x="5436096" y="1874067"/>
                <a:ext cx="505782" cy="532928"/>
                <a:chOff x="3435950" y="5338961"/>
                <a:chExt cx="505782" cy="532928"/>
              </a:xfrm>
            </p:grpSpPr>
            <p:sp>
              <p:nvSpPr>
                <p:cNvPr id="156" name="타원 155"/>
                <p:cNvSpPr/>
                <p:nvPr/>
              </p:nvSpPr>
              <p:spPr>
                <a:xfrm>
                  <a:off x="3435950" y="5338961"/>
                  <a:ext cx="495933" cy="495933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7" name="직사각형 156"/>
                <p:cNvSpPr/>
                <p:nvPr/>
              </p:nvSpPr>
              <p:spPr>
                <a:xfrm rot="2700000">
                  <a:off x="3783761" y="5713917"/>
                  <a:ext cx="196456" cy="119487"/>
                </a:xfrm>
                <a:prstGeom prst="rect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153" name="왼쪽/오른쪽/위쪽/아래쪽 화살표 152"/>
            <p:cNvSpPr/>
            <p:nvPr/>
          </p:nvSpPr>
          <p:spPr>
            <a:xfrm>
              <a:off x="6865409" y="1944739"/>
              <a:ext cx="360779" cy="360779"/>
            </a:xfrm>
            <a:prstGeom prst="quadArrow">
              <a:avLst>
                <a:gd name="adj1" fmla="val 18562"/>
                <a:gd name="adj2" fmla="val 22500"/>
                <a:gd name="adj3" fmla="val 225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8" name="그룹 157"/>
          <p:cNvGrpSpPr/>
          <p:nvPr/>
        </p:nvGrpSpPr>
        <p:grpSpPr>
          <a:xfrm>
            <a:off x="7749032" y="3142151"/>
            <a:ext cx="648000" cy="648000"/>
            <a:chOff x="6740200" y="1819627"/>
            <a:chExt cx="648000" cy="648000"/>
          </a:xfrm>
        </p:grpSpPr>
        <p:grpSp>
          <p:nvGrpSpPr>
            <p:cNvPr id="159" name="그룹 158"/>
            <p:cNvGrpSpPr/>
            <p:nvPr/>
          </p:nvGrpSpPr>
          <p:grpSpPr>
            <a:xfrm>
              <a:off x="6740200" y="1819627"/>
              <a:ext cx="648000" cy="648000"/>
              <a:chOff x="5378463" y="1816531"/>
              <a:chExt cx="648000" cy="648000"/>
            </a:xfrm>
          </p:grpSpPr>
          <p:sp>
            <p:nvSpPr>
              <p:cNvPr id="161" name="모서리가 둥근 직사각형 160"/>
              <p:cNvSpPr/>
              <p:nvPr/>
            </p:nvSpPr>
            <p:spPr>
              <a:xfrm>
                <a:off x="5378463" y="1816531"/>
                <a:ext cx="648000" cy="648000"/>
              </a:xfrm>
              <a:prstGeom prst="roundRect">
                <a:avLst>
                  <a:gd name="adj" fmla="val 9872"/>
                </a:avLst>
              </a:prstGeom>
              <a:solidFill>
                <a:schemeClr val="bg1"/>
              </a:solidFill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62" name="그룹 161"/>
              <p:cNvGrpSpPr/>
              <p:nvPr/>
            </p:nvGrpSpPr>
            <p:grpSpPr>
              <a:xfrm>
                <a:off x="5436096" y="1874067"/>
                <a:ext cx="505782" cy="532928"/>
                <a:chOff x="3435950" y="5338961"/>
                <a:chExt cx="505782" cy="532928"/>
              </a:xfrm>
            </p:grpSpPr>
            <p:sp>
              <p:nvSpPr>
                <p:cNvPr id="163" name="타원 162"/>
                <p:cNvSpPr/>
                <p:nvPr/>
              </p:nvSpPr>
              <p:spPr>
                <a:xfrm>
                  <a:off x="3435950" y="5338961"/>
                  <a:ext cx="495933" cy="495933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4" name="직사각형 163"/>
                <p:cNvSpPr/>
                <p:nvPr/>
              </p:nvSpPr>
              <p:spPr>
                <a:xfrm rot="2700000">
                  <a:off x="3783761" y="5713917"/>
                  <a:ext cx="196456" cy="119487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160" name="왼쪽/오른쪽/위쪽/아래쪽 화살표 159"/>
            <p:cNvSpPr/>
            <p:nvPr/>
          </p:nvSpPr>
          <p:spPr>
            <a:xfrm rot="18900000">
              <a:off x="6865409" y="1944739"/>
              <a:ext cx="360779" cy="360779"/>
            </a:xfrm>
            <a:prstGeom prst="quadArrow">
              <a:avLst>
                <a:gd name="adj1" fmla="val 18562"/>
                <a:gd name="adj2" fmla="val 22500"/>
                <a:gd name="adj3" fmla="val 225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2" name="그룹 71"/>
          <p:cNvGrpSpPr/>
          <p:nvPr/>
        </p:nvGrpSpPr>
        <p:grpSpPr>
          <a:xfrm>
            <a:off x="4231187" y="1042233"/>
            <a:ext cx="648000" cy="648000"/>
            <a:chOff x="4231187" y="1042233"/>
            <a:chExt cx="648000" cy="648000"/>
          </a:xfrm>
        </p:grpSpPr>
        <p:sp>
          <p:nvSpPr>
            <p:cNvPr id="166" name="모서리가 둥근 직사각형 165"/>
            <p:cNvSpPr/>
            <p:nvPr/>
          </p:nvSpPr>
          <p:spPr>
            <a:xfrm>
              <a:off x="4231187" y="1042233"/>
              <a:ext cx="648000" cy="648000"/>
            </a:xfrm>
            <a:prstGeom prst="roundRect">
              <a:avLst>
                <a:gd name="adj" fmla="val 9872"/>
              </a:avLst>
            </a:prstGeom>
            <a:solidFill>
              <a:schemeClr val="bg1"/>
            </a:solidFill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순서도: 지연 69"/>
            <p:cNvSpPr/>
            <p:nvPr/>
          </p:nvSpPr>
          <p:spPr>
            <a:xfrm>
              <a:off x="4441832" y="1213332"/>
              <a:ext cx="241608" cy="305802"/>
            </a:xfrm>
            <a:prstGeom prst="flowChartDelay">
              <a:avLst/>
            </a:prstGeom>
            <a:noFill/>
            <a:ln w="1016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 w="1409700">
                  <a:solidFill>
                    <a:schemeClr val="tx1"/>
                  </a:solidFill>
                </a:ln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80022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612158" y="325241"/>
            <a:ext cx="626994" cy="626994"/>
            <a:chOff x="552040" y="5157192"/>
            <a:chExt cx="626994" cy="626994"/>
          </a:xfrm>
        </p:grpSpPr>
        <p:sp>
          <p:nvSpPr>
            <p:cNvPr id="5" name="타원 4"/>
            <p:cNvSpPr/>
            <p:nvPr/>
          </p:nvSpPr>
          <p:spPr>
            <a:xfrm>
              <a:off x="552040" y="5157192"/>
              <a:ext cx="626994" cy="62699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이등변 삼각형 5"/>
            <p:cNvSpPr/>
            <p:nvPr/>
          </p:nvSpPr>
          <p:spPr>
            <a:xfrm rot="5400000">
              <a:off x="756019" y="5340723"/>
              <a:ext cx="301521" cy="259932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타원 7"/>
          <p:cNvSpPr/>
          <p:nvPr/>
        </p:nvSpPr>
        <p:spPr>
          <a:xfrm>
            <a:off x="598939" y="1052736"/>
            <a:ext cx="626994" cy="62699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768420" y="1222217"/>
            <a:ext cx="288032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/>
          <p:cNvCxnSpPr/>
          <p:nvPr/>
        </p:nvCxnSpPr>
        <p:spPr>
          <a:xfrm>
            <a:off x="598939" y="0"/>
            <a:ext cx="10661" cy="68503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H="1">
            <a:off x="7620" y="952814"/>
            <a:ext cx="91363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 flipH="1">
            <a:off x="15240" y="1676882"/>
            <a:ext cx="912876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 flipH="1">
            <a:off x="0" y="2400950"/>
            <a:ext cx="9144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 flipH="1">
            <a:off x="7620" y="3125018"/>
            <a:ext cx="912114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 flipH="1">
            <a:off x="-7620" y="3849086"/>
            <a:ext cx="915162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 flipH="1">
            <a:off x="35496" y="4573154"/>
            <a:ext cx="9089776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 flipH="1">
            <a:off x="0" y="5297222"/>
            <a:ext cx="912527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 flipH="1">
            <a:off x="-7620" y="6021288"/>
            <a:ext cx="915162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1231089" y="7620"/>
            <a:ext cx="16127" cy="683514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1868705" y="15240"/>
            <a:ext cx="0" cy="684276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2490194" y="7620"/>
            <a:ext cx="0" cy="68503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3111683" y="0"/>
            <a:ext cx="0" cy="6858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3733172" y="0"/>
            <a:ext cx="10251" cy="6858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4364912" y="15240"/>
            <a:ext cx="0" cy="682752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4986401" y="0"/>
            <a:ext cx="0" cy="6858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5607890" y="15240"/>
            <a:ext cx="14541" cy="683514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6243920" y="0"/>
            <a:ext cx="0" cy="68503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6865409" y="0"/>
            <a:ext cx="0" cy="6858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7486898" y="7620"/>
            <a:ext cx="0" cy="684276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8108387" y="0"/>
            <a:ext cx="0" cy="683514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8729872" y="7620"/>
            <a:ext cx="0" cy="682752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/>
          <p:cNvGrpSpPr/>
          <p:nvPr/>
        </p:nvGrpSpPr>
        <p:grpSpPr>
          <a:xfrm>
            <a:off x="2463683" y="1018138"/>
            <a:ext cx="648000" cy="648000"/>
            <a:chOff x="2463683" y="1018138"/>
            <a:chExt cx="648000" cy="648000"/>
          </a:xfrm>
        </p:grpSpPr>
        <p:sp>
          <p:nvSpPr>
            <p:cNvPr id="39" name="모서리가 둥근 직사각형 38"/>
            <p:cNvSpPr/>
            <p:nvPr/>
          </p:nvSpPr>
          <p:spPr>
            <a:xfrm>
              <a:off x="2463683" y="1018138"/>
              <a:ext cx="648000" cy="648000"/>
            </a:xfrm>
            <a:prstGeom prst="roundRect">
              <a:avLst>
                <a:gd name="adj" fmla="val 9872"/>
              </a:avLst>
            </a:prstGeom>
            <a:solidFill>
              <a:schemeClr val="bg1"/>
            </a:solidFill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십자형 42"/>
            <p:cNvSpPr/>
            <p:nvPr/>
          </p:nvSpPr>
          <p:spPr>
            <a:xfrm rot="5400000">
              <a:off x="2591227" y="1145682"/>
              <a:ext cx="392912" cy="392912"/>
            </a:xfrm>
            <a:prstGeom prst="plus">
              <a:avLst>
                <a:gd name="adj" fmla="val 35030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2488539" y="1818538"/>
            <a:ext cx="648000" cy="648000"/>
            <a:chOff x="2488539" y="1818538"/>
            <a:chExt cx="648000" cy="648000"/>
          </a:xfrm>
        </p:grpSpPr>
        <p:sp>
          <p:nvSpPr>
            <p:cNvPr id="45" name="모서리가 둥근 직사각형 44"/>
            <p:cNvSpPr/>
            <p:nvPr/>
          </p:nvSpPr>
          <p:spPr>
            <a:xfrm>
              <a:off x="2488539" y="1818538"/>
              <a:ext cx="648000" cy="648000"/>
            </a:xfrm>
            <a:prstGeom prst="roundRect">
              <a:avLst>
                <a:gd name="adj" fmla="val 9872"/>
              </a:avLst>
            </a:prstGeom>
            <a:solidFill>
              <a:schemeClr val="bg1"/>
            </a:solidFill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2616084" y="2080788"/>
              <a:ext cx="392912" cy="11948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3264083" y="1042233"/>
            <a:ext cx="648000" cy="648000"/>
            <a:chOff x="3264083" y="1042233"/>
            <a:chExt cx="648000" cy="648000"/>
          </a:xfrm>
        </p:grpSpPr>
        <p:sp>
          <p:nvSpPr>
            <p:cNvPr id="50" name="모서리가 둥근 직사각형 49"/>
            <p:cNvSpPr/>
            <p:nvPr/>
          </p:nvSpPr>
          <p:spPr>
            <a:xfrm>
              <a:off x="3264083" y="1042233"/>
              <a:ext cx="648000" cy="648000"/>
            </a:xfrm>
            <a:prstGeom prst="roundRect">
              <a:avLst>
                <a:gd name="adj" fmla="val 9872"/>
              </a:avLst>
            </a:prstGeom>
            <a:solidFill>
              <a:schemeClr val="bg1"/>
            </a:solidFill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아래쪽 화살표 47"/>
            <p:cNvSpPr/>
            <p:nvPr/>
          </p:nvSpPr>
          <p:spPr>
            <a:xfrm>
              <a:off x="3422543" y="1169777"/>
              <a:ext cx="331079" cy="392912"/>
            </a:xfrm>
            <a:prstGeom prst="downArrow">
              <a:avLst/>
            </a:prstGeom>
            <a:solidFill>
              <a:schemeClr val="bg1">
                <a:lumMod val="5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2488540" y="2708920"/>
            <a:ext cx="648000" cy="648000"/>
            <a:chOff x="2488540" y="2708920"/>
            <a:chExt cx="648000" cy="648000"/>
          </a:xfrm>
        </p:grpSpPr>
        <p:sp>
          <p:nvSpPr>
            <p:cNvPr id="56" name="모서리가 둥근 직사각형 55"/>
            <p:cNvSpPr/>
            <p:nvPr/>
          </p:nvSpPr>
          <p:spPr>
            <a:xfrm>
              <a:off x="2488540" y="2708920"/>
              <a:ext cx="648000" cy="648000"/>
            </a:xfrm>
            <a:prstGeom prst="roundRect">
              <a:avLst>
                <a:gd name="adj" fmla="val 9872"/>
              </a:avLst>
            </a:prstGeom>
            <a:solidFill>
              <a:schemeClr val="bg1"/>
            </a:solidFill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0" name="그룹 9"/>
            <p:cNvGrpSpPr/>
            <p:nvPr/>
          </p:nvGrpSpPr>
          <p:grpSpPr>
            <a:xfrm rot="18900000">
              <a:off x="2574777" y="2981399"/>
              <a:ext cx="458239" cy="121868"/>
              <a:chOff x="3177657" y="3429000"/>
              <a:chExt cx="458239" cy="121868"/>
            </a:xfrm>
          </p:grpSpPr>
          <p:sp>
            <p:nvSpPr>
              <p:cNvPr id="58" name="직사각형 57"/>
              <p:cNvSpPr/>
              <p:nvPr/>
            </p:nvSpPr>
            <p:spPr>
              <a:xfrm>
                <a:off x="3345385" y="3429000"/>
                <a:ext cx="290511" cy="119487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이등변 삼각형 8"/>
              <p:cNvSpPr/>
              <p:nvPr/>
            </p:nvSpPr>
            <p:spPr>
              <a:xfrm rot="16200000">
                <a:off x="3174020" y="3433011"/>
                <a:ext cx="121494" cy="114220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grpSp>
        <p:nvGrpSpPr>
          <p:cNvPr id="17" name="그룹 16"/>
          <p:cNvGrpSpPr/>
          <p:nvPr/>
        </p:nvGrpSpPr>
        <p:grpSpPr>
          <a:xfrm>
            <a:off x="3347864" y="1876275"/>
            <a:ext cx="648000" cy="648000"/>
            <a:chOff x="3347864" y="1876275"/>
            <a:chExt cx="648000" cy="648000"/>
          </a:xfrm>
        </p:grpSpPr>
        <p:sp>
          <p:nvSpPr>
            <p:cNvPr id="53" name="모서리가 둥근 직사각형 52"/>
            <p:cNvSpPr/>
            <p:nvPr/>
          </p:nvSpPr>
          <p:spPr>
            <a:xfrm>
              <a:off x="3347864" y="1876275"/>
              <a:ext cx="648000" cy="648000"/>
            </a:xfrm>
            <a:prstGeom prst="roundRect">
              <a:avLst>
                <a:gd name="adj" fmla="val 9872"/>
              </a:avLst>
            </a:prstGeom>
            <a:solidFill>
              <a:schemeClr val="bg1"/>
            </a:solidFill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5" name="그룹 14"/>
            <p:cNvGrpSpPr/>
            <p:nvPr/>
          </p:nvGrpSpPr>
          <p:grpSpPr>
            <a:xfrm>
              <a:off x="3475408" y="2001709"/>
              <a:ext cx="391857" cy="397131"/>
              <a:chOff x="3899474" y="2003819"/>
              <a:chExt cx="391857" cy="397131"/>
            </a:xfrm>
          </p:grpSpPr>
          <p:sp>
            <p:nvSpPr>
              <p:cNvPr id="62" name="모서리가 둥근 직사각형 61"/>
              <p:cNvSpPr/>
              <p:nvPr/>
            </p:nvSpPr>
            <p:spPr>
              <a:xfrm>
                <a:off x="4036552" y="2152430"/>
                <a:ext cx="254779" cy="98966"/>
              </a:xfrm>
              <a:prstGeom prst="roundRect">
                <a:avLst>
                  <a:gd name="adj" fmla="val 0"/>
                </a:avLst>
              </a:prstGeom>
              <a:solidFill>
                <a:schemeClr val="bg1">
                  <a:lumMod val="50000"/>
                </a:schemeClr>
              </a:solidFill>
              <a:ln cap="rnd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모서리가 둥근 직사각형 63"/>
              <p:cNvSpPr/>
              <p:nvPr/>
            </p:nvSpPr>
            <p:spPr>
              <a:xfrm>
                <a:off x="3899475" y="2152430"/>
                <a:ext cx="88479" cy="98966"/>
              </a:xfrm>
              <a:prstGeom prst="roundRect">
                <a:avLst>
                  <a:gd name="adj" fmla="val 0"/>
                </a:avLst>
              </a:prstGeom>
              <a:solidFill>
                <a:schemeClr val="bg1">
                  <a:lumMod val="50000"/>
                </a:schemeClr>
              </a:solidFill>
              <a:ln cap="rnd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모서리가 둥근 직사각형 64"/>
              <p:cNvSpPr/>
              <p:nvPr/>
            </p:nvSpPr>
            <p:spPr>
              <a:xfrm>
                <a:off x="4036553" y="2301984"/>
                <a:ext cx="254778" cy="98966"/>
              </a:xfrm>
              <a:prstGeom prst="roundRect">
                <a:avLst>
                  <a:gd name="adj" fmla="val 0"/>
                </a:avLst>
              </a:prstGeom>
              <a:solidFill>
                <a:schemeClr val="bg1">
                  <a:lumMod val="50000"/>
                </a:schemeClr>
              </a:solidFill>
              <a:ln cap="rnd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모서리가 둥근 직사각형 66"/>
              <p:cNvSpPr/>
              <p:nvPr/>
            </p:nvSpPr>
            <p:spPr>
              <a:xfrm>
                <a:off x="3899475" y="2301984"/>
                <a:ext cx="88479" cy="98966"/>
              </a:xfrm>
              <a:prstGeom prst="roundRect">
                <a:avLst>
                  <a:gd name="adj" fmla="val 0"/>
                </a:avLst>
              </a:prstGeom>
              <a:solidFill>
                <a:schemeClr val="bg1">
                  <a:lumMod val="50000"/>
                </a:schemeClr>
              </a:solidFill>
              <a:ln cap="rnd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" name="모서리가 둥근 직사각형 67"/>
              <p:cNvSpPr/>
              <p:nvPr/>
            </p:nvSpPr>
            <p:spPr>
              <a:xfrm>
                <a:off x="4036551" y="2003819"/>
                <a:ext cx="254779" cy="98966"/>
              </a:xfrm>
              <a:prstGeom prst="roundRect">
                <a:avLst>
                  <a:gd name="adj" fmla="val 0"/>
                </a:avLst>
              </a:prstGeom>
              <a:solidFill>
                <a:schemeClr val="bg1">
                  <a:lumMod val="50000"/>
                </a:schemeClr>
              </a:solidFill>
              <a:ln cap="rnd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모서리가 둥근 직사각형 68"/>
              <p:cNvSpPr/>
              <p:nvPr/>
            </p:nvSpPr>
            <p:spPr>
              <a:xfrm>
                <a:off x="3899474" y="2003819"/>
                <a:ext cx="88480" cy="98966"/>
              </a:xfrm>
              <a:prstGeom prst="roundRect">
                <a:avLst>
                  <a:gd name="adj" fmla="val 0"/>
                </a:avLst>
              </a:prstGeom>
              <a:solidFill>
                <a:schemeClr val="bg1">
                  <a:lumMod val="50000"/>
                </a:schemeClr>
              </a:solidFill>
              <a:ln cap="rnd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40" name="그룹 39"/>
          <p:cNvGrpSpPr/>
          <p:nvPr/>
        </p:nvGrpSpPr>
        <p:grpSpPr>
          <a:xfrm>
            <a:off x="2514282" y="3645024"/>
            <a:ext cx="648000" cy="648000"/>
            <a:chOff x="2514282" y="3645024"/>
            <a:chExt cx="648000" cy="648000"/>
          </a:xfrm>
        </p:grpSpPr>
        <p:sp>
          <p:nvSpPr>
            <p:cNvPr id="59" name="모서리가 둥근 직사각형 58"/>
            <p:cNvSpPr/>
            <p:nvPr/>
          </p:nvSpPr>
          <p:spPr>
            <a:xfrm>
              <a:off x="2514282" y="3645024"/>
              <a:ext cx="648000" cy="648000"/>
            </a:xfrm>
            <a:prstGeom prst="roundRect">
              <a:avLst>
                <a:gd name="adj" fmla="val 9872"/>
              </a:avLst>
            </a:prstGeom>
            <a:solidFill>
              <a:schemeClr val="bg1"/>
            </a:solidFill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왼쪽/오른쪽/위쪽/아래쪽 화살표 17"/>
            <p:cNvSpPr/>
            <p:nvPr/>
          </p:nvSpPr>
          <p:spPr>
            <a:xfrm>
              <a:off x="2578095" y="3708837"/>
              <a:ext cx="520373" cy="520373"/>
            </a:xfrm>
            <a:prstGeom prst="quadArrow">
              <a:avLst>
                <a:gd name="adj1" fmla="val 23842"/>
                <a:gd name="adj2" fmla="val 22500"/>
                <a:gd name="adj3" fmla="val 22500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2" name="그룹 41"/>
          <p:cNvGrpSpPr/>
          <p:nvPr/>
        </p:nvGrpSpPr>
        <p:grpSpPr>
          <a:xfrm>
            <a:off x="1691680" y="3645024"/>
            <a:ext cx="648000" cy="648000"/>
            <a:chOff x="1691680" y="3645024"/>
            <a:chExt cx="648000" cy="648000"/>
          </a:xfrm>
        </p:grpSpPr>
        <p:sp>
          <p:nvSpPr>
            <p:cNvPr id="57" name="모서리가 둥근 직사각형 56"/>
            <p:cNvSpPr/>
            <p:nvPr/>
          </p:nvSpPr>
          <p:spPr>
            <a:xfrm>
              <a:off x="1691680" y="3645024"/>
              <a:ext cx="648000" cy="648000"/>
            </a:xfrm>
            <a:prstGeom prst="roundRect">
              <a:avLst>
                <a:gd name="adj" fmla="val 9872"/>
              </a:avLst>
            </a:prstGeom>
            <a:solidFill>
              <a:schemeClr val="bg1"/>
            </a:solidFill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1" name="그룹 40"/>
            <p:cNvGrpSpPr/>
            <p:nvPr/>
          </p:nvGrpSpPr>
          <p:grpSpPr>
            <a:xfrm rot="19800000">
              <a:off x="1870752" y="3733321"/>
              <a:ext cx="289857" cy="471407"/>
              <a:chOff x="3465660" y="3825008"/>
              <a:chExt cx="289857" cy="471407"/>
            </a:xfrm>
          </p:grpSpPr>
          <p:sp>
            <p:nvSpPr>
              <p:cNvPr id="14" name="이등변 삼각형 13"/>
              <p:cNvSpPr/>
              <p:nvPr/>
            </p:nvSpPr>
            <p:spPr>
              <a:xfrm>
                <a:off x="3465660" y="3825008"/>
                <a:ext cx="289857" cy="294316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직사각형 60"/>
              <p:cNvSpPr/>
              <p:nvPr/>
            </p:nvSpPr>
            <p:spPr>
              <a:xfrm rot="5400000">
                <a:off x="3512112" y="4141279"/>
                <a:ext cx="193869" cy="116403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44" name="그룹 43"/>
          <p:cNvGrpSpPr/>
          <p:nvPr/>
        </p:nvGrpSpPr>
        <p:grpSpPr>
          <a:xfrm>
            <a:off x="1804601" y="4543547"/>
            <a:ext cx="648000" cy="648000"/>
            <a:chOff x="1804601" y="4543547"/>
            <a:chExt cx="648000" cy="648000"/>
          </a:xfrm>
        </p:grpSpPr>
        <p:grpSp>
          <p:nvGrpSpPr>
            <p:cNvPr id="72" name="그룹 71"/>
            <p:cNvGrpSpPr/>
            <p:nvPr/>
          </p:nvGrpSpPr>
          <p:grpSpPr>
            <a:xfrm rot="5400000">
              <a:off x="1804601" y="4543547"/>
              <a:ext cx="648000" cy="648000"/>
              <a:chOff x="2488539" y="1818538"/>
              <a:chExt cx="648000" cy="648000"/>
            </a:xfrm>
          </p:grpSpPr>
          <p:sp>
            <p:nvSpPr>
              <p:cNvPr id="73" name="모서리가 둥근 직사각형 72"/>
              <p:cNvSpPr/>
              <p:nvPr/>
            </p:nvSpPr>
            <p:spPr>
              <a:xfrm>
                <a:off x="2488539" y="1818538"/>
                <a:ext cx="648000" cy="648000"/>
              </a:xfrm>
              <a:prstGeom prst="roundRect">
                <a:avLst>
                  <a:gd name="adj" fmla="val 9872"/>
                </a:avLst>
              </a:prstGeom>
              <a:solidFill>
                <a:schemeClr val="bg1"/>
              </a:solidFill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" name="직사각형 73"/>
              <p:cNvSpPr/>
              <p:nvPr/>
            </p:nvSpPr>
            <p:spPr>
              <a:xfrm>
                <a:off x="2788458" y="2080788"/>
                <a:ext cx="220541" cy="119487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5" name="직사각형 74"/>
            <p:cNvSpPr/>
            <p:nvPr/>
          </p:nvSpPr>
          <p:spPr>
            <a:xfrm rot="5400000">
              <a:off x="2078822" y="4671766"/>
              <a:ext cx="104318" cy="11948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9" name="그룹 48"/>
          <p:cNvGrpSpPr/>
          <p:nvPr/>
        </p:nvGrpSpPr>
        <p:grpSpPr>
          <a:xfrm>
            <a:off x="3347864" y="3718820"/>
            <a:ext cx="648000" cy="648000"/>
            <a:chOff x="3347864" y="3718820"/>
            <a:chExt cx="648000" cy="648000"/>
          </a:xfrm>
        </p:grpSpPr>
        <p:sp>
          <p:nvSpPr>
            <p:cNvPr id="85" name="모서리가 둥근 직사각형 84"/>
            <p:cNvSpPr/>
            <p:nvPr/>
          </p:nvSpPr>
          <p:spPr>
            <a:xfrm rot="5400000">
              <a:off x="3347864" y="3718820"/>
              <a:ext cx="648000" cy="648000"/>
            </a:xfrm>
            <a:prstGeom prst="roundRect">
              <a:avLst>
                <a:gd name="adj" fmla="val 9872"/>
              </a:avLst>
            </a:prstGeom>
            <a:solidFill>
              <a:schemeClr val="bg1"/>
            </a:solidFill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6" name="그룹 45"/>
            <p:cNvGrpSpPr/>
            <p:nvPr/>
          </p:nvGrpSpPr>
          <p:grpSpPr>
            <a:xfrm>
              <a:off x="3539283" y="3899457"/>
              <a:ext cx="281808" cy="326911"/>
              <a:chOff x="3540573" y="3912428"/>
              <a:chExt cx="281808" cy="326911"/>
            </a:xfrm>
          </p:grpSpPr>
          <p:sp>
            <p:nvSpPr>
              <p:cNvPr id="87" name="타원 86"/>
              <p:cNvSpPr/>
              <p:nvPr/>
            </p:nvSpPr>
            <p:spPr>
              <a:xfrm>
                <a:off x="3540573" y="3912428"/>
                <a:ext cx="213049" cy="213049"/>
              </a:xfrm>
              <a:prstGeom prst="ellipse">
                <a:avLst/>
              </a:prstGeom>
              <a:noFill/>
              <a:ln w="762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8" name="직사각형 87"/>
              <p:cNvSpPr/>
              <p:nvPr/>
            </p:nvSpPr>
            <p:spPr>
              <a:xfrm rot="2700000">
                <a:off x="3696206" y="4113164"/>
                <a:ext cx="157316" cy="95034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89" name="그룹 88"/>
          <p:cNvGrpSpPr/>
          <p:nvPr/>
        </p:nvGrpSpPr>
        <p:grpSpPr>
          <a:xfrm>
            <a:off x="4256384" y="3723190"/>
            <a:ext cx="648000" cy="648000"/>
            <a:chOff x="3347864" y="3718820"/>
            <a:chExt cx="648000" cy="648000"/>
          </a:xfrm>
        </p:grpSpPr>
        <p:sp>
          <p:nvSpPr>
            <p:cNvPr id="90" name="모서리가 둥근 직사각형 89"/>
            <p:cNvSpPr/>
            <p:nvPr/>
          </p:nvSpPr>
          <p:spPr>
            <a:xfrm rot="5400000">
              <a:off x="3347864" y="3718820"/>
              <a:ext cx="648000" cy="648000"/>
            </a:xfrm>
            <a:prstGeom prst="roundRect">
              <a:avLst>
                <a:gd name="adj" fmla="val 9872"/>
              </a:avLst>
            </a:prstGeom>
            <a:solidFill>
              <a:schemeClr val="bg1"/>
            </a:solidFill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91" name="그룹 90"/>
            <p:cNvGrpSpPr/>
            <p:nvPr/>
          </p:nvGrpSpPr>
          <p:grpSpPr>
            <a:xfrm>
              <a:off x="3539283" y="3899457"/>
              <a:ext cx="265163" cy="286725"/>
              <a:chOff x="3540573" y="3912428"/>
              <a:chExt cx="265163" cy="286725"/>
            </a:xfrm>
          </p:grpSpPr>
          <p:sp>
            <p:nvSpPr>
              <p:cNvPr id="92" name="타원 91"/>
              <p:cNvSpPr/>
              <p:nvPr/>
            </p:nvSpPr>
            <p:spPr>
              <a:xfrm>
                <a:off x="3540573" y="3912428"/>
                <a:ext cx="213049" cy="213049"/>
              </a:xfrm>
              <a:prstGeom prst="ellipse">
                <a:avLst/>
              </a:prstGeom>
              <a:noFill/>
              <a:ln w="762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" name="직사각형 92"/>
              <p:cNvSpPr/>
              <p:nvPr/>
            </p:nvSpPr>
            <p:spPr>
              <a:xfrm rot="2700000">
                <a:off x="3703101" y="4096519"/>
                <a:ext cx="110235" cy="95034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52" name="그룹 51"/>
          <p:cNvGrpSpPr/>
          <p:nvPr/>
        </p:nvGrpSpPr>
        <p:grpSpPr>
          <a:xfrm>
            <a:off x="3395301" y="4543547"/>
            <a:ext cx="648000" cy="648000"/>
            <a:chOff x="3395301" y="4543547"/>
            <a:chExt cx="648000" cy="648000"/>
          </a:xfrm>
        </p:grpSpPr>
        <p:sp>
          <p:nvSpPr>
            <p:cNvPr id="95" name="모서리가 둥근 직사각형 94"/>
            <p:cNvSpPr/>
            <p:nvPr/>
          </p:nvSpPr>
          <p:spPr>
            <a:xfrm rot="5400000">
              <a:off x="3395301" y="4543547"/>
              <a:ext cx="648000" cy="648000"/>
            </a:xfrm>
            <a:prstGeom prst="roundRect">
              <a:avLst>
                <a:gd name="adj" fmla="val 9872"/>
              </a:avLst>
            </a:prstGeom>
            <a:solidFill>
              <a:schemeClr val="bg1"/>
            </a:solidFill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아래쪽 화살표 98"/>
            <p:cNvSpPr/>
            <p:nvPr/>
          </p:nvSpPr>
          <p:spPr>
            <a:xfrm rot="13500000">
              <a:off x="3553762" y="4697087"/>
              <a:ext cx="331079" cy="340921"/>
            </a:xfrm>
            <a:prstGeom prst="downArrow">
              <a:avLst/>
            </a:prstGeom>
            <a:solidFill>
              <a:schemeClr val="bg1">
                <a:lumMod val="5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8" name="그룹 77"/>
          <p:cNvGrpSpPr/>
          <p:nvPr/>
        </p:nvGrpSpPr>
        <p:grpSpPr>
          <a:xfrm>
            <a:off x="915152" y="3645023"/>
            <a:ext cx="648000" cy="648000"/>
            <a:chOff x="774436" y="3645024"/>
            <a:chExt cx="648000" cy="648000"/>
          </a:xfrm>
        </p:grpSpPr>
        <p:sp>
          <p:nvSpPr>
            <p:cNvPr id="79" name="모서리가 둥근 직사각형 78"/>
            <p:cNvSpPr/>
            <p:nvPr/>
          </p:nvSpPr>
          <p:spPr>
            <a:xfrm>
              <a:off x="774436" y="3645024"/>
              <a:ext cx="648000" cy="648000"/>
            </a:xfrm>
            <a:prstGeom prst="roundRect">
              <a:avLst>
                <a:gd name="adj" fmla="val 9872"/>
              </a:avLst>
            </a:prstGeom>
            <a:solidFill>
              <a:schemeClr val="bg1"/>
            </a:solidFill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80" name="그룹 79"/>
            <p:cNvGrpSpPr/>
            <p:nvPr/>
          </p:nvGrpSpPr>
          <p:grpSpPr>
            <a:xfrm>
              <a:off x="914842" y="3787713"/>
              <a:ext cx="378231" cy="361367"/>
              <a:chOff x="922657" y="3732662"/>
              <a:chExt cx="378231" cy="361367"/>
            </a:xfrm>
          </p:grpSpPr>
          <p:sp>
            <p:nvSpPr>
              <p:cNvPr id="81" name="모서리가 둥근 직사각형 80"/>
              <p:cNvSpPr/>
              <p:nvPr/>
            </p:nvSpPr>
            <p:spPr>
              <a:xfrm>
                <a:off x="923037" y="3732662"/>
                <a:ext cx="88480" cy="98966"/>
              </a:xfrm>
              <a:prstGeom prst="roundRect">
                <a:avLst>
                  <a:gd name="adj" fmla="val 0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cap="rnd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" name="모서리가 둥근 직사각형 81"/>
              <p:cNvSpPr/>
              <p:nvPr/>
            </p:nvSpPr>
            <p:spPr>
              <a:xfrm>
                <a:off x="1067723" y="3732662"/>
                <a:ext cx="88480" cy="98966"/>
              </a:xfrm>
              <a:prstGeom prst="roundRect">
                <a:avLst>
                  <a:gd name="adj" fmla="val 0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cap="rnd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모서리가 둥근 직사각형 82"/>
              <p:cNvSpPr/>
              <p:nvPr/>
            </p:nvSpPr>
            <p:spPr>
              <a:xfrm>
                <a:off x="1212408" y="3732662"/>
                <a:ext cx="88480" cy="98966"/>
              </a:xfrm>
              <a:prstGeom prst="roundRect">
                <a:avLst>
                  <a:gd name="adj" fmla="val 0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cap="rnd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4" name="모서리가 둥근 직사각형 83"/>
              <p:cNvSpPr/>
              <p:nvPr/>
            </p:nvSpPr>
            <p:spPr>
              <a:xfrm>
                <a:off x="922657" y="3863863"/>
                <a:ext cx="88480" cy="98966"/>
              </a:xfrm>
              <a:prstGeom prst="roundRect">
                <a:avLst>
                  <a:gd name="adj" fmla="val 0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cap="rnd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6" name="모서리가 둥근 직사각형 85"/>
              <p:cNvSpPr/>
              <p:nvPr/>
            </p:nvSpPr>
            <p:spPr>
              <a:xfrm>
                <a:off x="1067343" y="3863863"/>
                <a:ext cx="88480" cy="98966"/>
              </a:xfrm>
              <a:prstGeom prst="roundRect">
                <a:avLst>
                  <a:gd name="adj" fmla="val 0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cap="rnd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4" name="모서리가 둥근 직사각형 93"/>
              <p:cNvSpPr/>
              <p:nvPr/>
            </p:nvSpPr>
            <p:spPr>
              <a:xfrm>
                <a:off x="1212028" y="3863863"/>
                <a:ext cx="88480" cy="98966"/>
              </a:xfrm>
              <a:prstGeom prst="roundRect">
                <a:avLst>
                  <a:gd name="adj" fmla="val 0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cap="rnd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6" name="모서리가 둥근 직사각형 95"/>
              <p:cNvSpPr/>
              <p:nvPr/>
            </p:nvSpPr>
            <p:spPr>
              <a:xfrm>
                <a:off x="922657" y="3995063"/>
                <a:ext cx="88480" cy="98966"/>
              </a:xfrm>
              <a:prstGeom prst="roundRect">
                <a:avLst>
                  <a:gd name="adj" fmla="val 0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cap="rnd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" name="모서리가 둥근 직사각형 96"/>
              <p:cNvSpPr/>
              <p:nvPr/>
            </p:nvSpPr>
            <p:spPr>
              <a:xfrm>
                <a:off x="1067343" y="3995063"/>
                <a:ext cx="88480" cy="98966"/>
              </a:xfrm>
              <a:prstGeom prst="roundRect">
                <a:avLst>
                  <a:gd name="adj" fmla="val 0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cap="rnd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8" name="모서리가 둥근 직사각형 97"/>
              <p:cNvSpPr/>
              <p:nvPr/>
            </p:nvSpPr>
            <p:spPr>
              <a:xfrm>
                <a:off x="1212028" y="3995063"/>
                <a:ext cx="88480" cy="98966"/>
              </a:xfrm>
              <a:prstGeom prst="roundRect">
                <a:avLst>
                  <a:gd name="adj" fmla="val 0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cap="rnd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00" name="그룹 99"/>
          <p:cNvGrpSpPr/>
          <p:nvPr/>
        </p:nvGrpSpPr>
        <p:grpSpPr>
          <a:xfrm>
            <a:off x="1006848" y="5432488"/>
            <a:ext cx="648000" cy="648000"/>
            <a:chOff x="771474" y="4521465"/>
            <a:chExt cx="648000" cy="648000"/>
          </a:xfrm>
        </p:grpSpPr>
        <p:sp>
          <p:nvSpPr>
            <p:cNvPr id="101" name="모서리가 둥근 직사각형 100"/>
            <p:cNvSpPr/>
            <p:nvPr/>
          </p:nvSpPr>
          <p:spPr>
            <a:xfrm>
              <a:off x="771474" y="4521465"/>
              <a:ext cx="648000" cy="648000"/>
            </a:xfrm>
            <a:prstGeom prst="roundRect">
              <a:avLst>
                <a:gd name="adj" fmla="val 9872"/>
              </a:avLst>
            </a:prstGeom>
            <a:solidFill>
              <a:schemeClr val="bg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02" name="그룹 101"/>
            <p:cNvGrpSpPr/>
            <p:nvPr/>
          </p:nvGrpSpPr>
          <p:grpSpPr>
            <a:xfrm>
              <a:off x="911880" y="4664154"/>
              <a:ext cx="378231" cy="361367"/>
              <a:chOff x="922657" y="3732662"/>
              <a:chExt cx="378231" cy="361367"/>
            </a:xfrm>
            <a:solidFill>
              <a:srgbClr val="FF0000"/>
            </a:solidFill>
          </p:grpSpPr>
          <p:sp>
            <p:nvSpPr>
              <p:cNvPr id="103" name="모서리가 둥근 직사각형 102"/>
              <p:cNvSpPr/>
              <p:nvPr/>
            </p:nvSpPr>
            <p:spPr>
              <a:xfrm>
                <a:off x="923037" y="3732662"/>
                <a:ext cx="88480" cy="98966"/>
              </a:xfrm>
              <a:prstGeom prst="roundRect">
                <a:avLst>
                  <a:gd name="adj" fmla="val 0"/>
                </a:avLst>
              </a:prstGeom>
              <a:grpFill/>
              <a:ln cap="rnd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4" name="모서리가 둥근 직사각형 103"/>
              <p:cNvSpPr/>
              <p:nvPr/>
            </p:nvSpPr>
            <p:spPr>
              <a:xfrm>
                <a:off x="1067723" y="3732662"/>
                <a:ext cx="88480" cy="98966"/>
              </a:xfrm>
              <a:prstGeom prst="roundRect">
                <a:avLst>
                  <a:gd name="adj" fmla="val 0"/>
                </a:avLst>
              </a:prstGeom>
              <a:grpFill/>
              <a:ln cap="rnd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5" name="모서리가 둥근 직사각형 104"/>
              <p:cNvSpPr/>
              <p:nvPr/>
            </p:nvSpPr>
            <p:spPr>
              <a:xfrm>
                <a:off x="1212408" y="3732662"/>
                <a:ext cx="88480" cy="98966"/>
              </a:xfrm>
              <a:prstGeom prst="roundRect">
                <a:avLst>
                  <a:gd name="adj" fmla="val 0"/>
                </a:avLst>
              </a:prstGeom>
              <a:grpFill/>
              <a:ln cap="rnd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6" name="모서리가 둥근 직사각형 105"/>
              <p:cNvSpPr/>
              <p:nvPr/>
            </p:nvSpPr>
            <p:spPr>
              <a:xfrm>
                <a:off x="922657" y="3863863"/>
                <a:ext cx="88480" cy="98966"/>
              </a:xfrm>
              <a:prstGeom prst="roundRect">
                <a:avLst>
                  <a:gd name="adj" fmla="val 0"/>
                </a:avLst>
              </a:prstGeom>
              <a:grpFill/>
              <a:ln cap="rnd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7" name="모서리가 둥근 직사각형 106"/>
              <p:cNvSpPr/>
              <p:nvPr/>
            </p:nvSpPr>
            <p:spPr>
              <a:xfrm>
                <a:off x="1067343" y="3863863"/>
                <a:ext cx="88480" cy="98966"/>
              </a:xfrm>
              <a:prstGeom prst="roundRect">
                <a:avLst>
                  <a:gd name="adj" fmla="val 0"/>
                </a:avLst>
              </a:prstGeom>
              <a:grpFill/>
              <a:ln cap="rnd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8" name="모서리가 둥근 직사각형 107"/>
              <p:cNvSpPr/>
              <p:nvPr/>
            </p:nvSpPr>
            <p:spPr>
              <a:xfrm>
                <a:off x="1212028" y="3863863"/>
                <a:ext cx="88480" cy="98966"/>
              </a:xfrm>
              <a:prstGeom prst="roundRect">
                <a:avLst>
                  <a:gd name="adj" fmla="val 0"/>
                </a:avLst>
              </a:prstGeom>
              <a:grpFill/>
              <a:ln cap="rnd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9" name="모서리가 둥근 직사각형 108"/>
              <p:cNvSpPr/>
              <p:nvPr/>
            </p:nvSpPr>
            <p:spPr>
              <a:xfrm>
                <a:off x="922657" y="3995063"/>
                <a:ext cx="88480" cy="98966"/>
              </a:xfrm>
              <a:prstGeom prst="roundRect">
                <a:avLst>
                  <a:gd name="adj" fmla="val 0"/>
                </a:avLst>
              </a:prstGeom>
              <a:grpFill/>
              <a:ln cap="rnd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0" name="모서리가 둥근 직사각형 109"/>
              <p:cNvSpPr/>
              <p:nvPr/>
            </p:nvSpPr>
            <p:spPr>
              <a:xfrm>
                <a:off x="1067343" y="3995063"/>
                <a:ext cx="88480" cy="98966"/>
              </a:xfrm>
              <a:prstGeom prst="roundRect">
                <a:avLst>
                  <a:gd name="adj" fmla="val 0"/>
                </a:avLst>
              </a:prstGeom>
              <a:grpFill/>
              <a:ln cap="rnd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1" name="모서리가 둥근 직사각형 110"/>
              <p:cNvSpPr/>
              <p:nvPr/>
            </p:nvSpPr>
            <p:spPr>
              <a:xfrm>
                <a:off x="1212028" y="3995063"/>
                <a:ext cx="88480" cy="98966"/>
              </a:xfrm>
              <a:prstGeom prst="roundRect">
                <a:avLst>
                  <a:gd name="adj" fmla="val 0"/>
                </a:avLst>
              </a:prstGeom>
              <a:grpFill/>
              <a:ln cap="rnd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12" name="그룹 111"/>
          <p:cNvGrpSpPr/>
          <p:nvPr/>
        </p:nvGrpSpPr>
        <p:grpSpPr>
          <a:xfrm>
            <a:off x="1928784" y="5430958"/>
            <a:ext cx="648000" cy="648000"/>
            <a:chOff x="1691680" y="3645024"/>
            <a:chExt cx="648000" cy="648000"/>
          </a:xfrm>
        </p:grpSpPr>
        <p:sp>
          <p:nvSpPr>
            <p:cNvPr id="113" name="모서리가 둥근 직사각형 112"/>
            <p:cNvSpPr/>
            <p:nvPr/>
          </p:nvSpPr>
          <p:spPr>
            <a:xfrm>
              <a:off x="1691680" y="3645024"/>
              <a:ext cx="648000" cy="648000"/>
            </a:xfrm>
            <a:prstGeom prst="roundRect">
              <a:avLst>
                <a:gd name="adj" fmla="val 9872"/>
              </a:avLst>
            </a:prstGeom>
            <a:solidFill>
              <a:schemeClr val="bg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14" name="그룹 113"/>
            <p:cNvGrpSpPr/>
            <p:nvPr/>
          </p:nvGrpSpPr>
          <p:grpSpPr>
            <a:xfrm rot="19800000">
              <a:off x="1870752" y="3733321"/>
              <a:ext cx="289857" cy="471407"/>
              <a:chOff x="3465660" y="3825008"/>
              <a:chExt cx="289857" cy="471407"/>
            </a:xfrm>
          </p:grpSpPr>
          <p:sp>
            <p:nvSpPr>
              <p:cNvPr id="115" name="이등변 삼각형 114"/>
              <p:cNvSpPr/>
              <p:nvPr/>
            </p:nvSpPr>
            <p:spPr>
              <a:xfrm>
                <a:off x="3465660" y="3825008"/>
                <a:ext cx="289857" cy="294316"/>
              </a:xfrm>
              <a:prstGeom prst="triangl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6" name="직사각형 115"/>
              <p:cNvSpPr/>
              <p:nvPr/>
            </p:nvSpPr>
            <p:spPr>
              <a:xfrm rot="5400000">
                <a:off x="3512112" y="4141279"/>
                <a:ext cx="193869" cy="116403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17" name="그룹 116"/>
          <p:cNvGrpSpPr/>
          <p:nvPr/>
        </p:nvGrpSpPr>
        <p:grpSpPr>
          <a:xfrm>
            <a:off x="2860083" y="5422780"/>
            <a:ext cx="648000" cy="648000"/>
            <a:chOff x="1804601" y="4543547"/>
            <a:chExt cx="648000" cy="648000"/>
          </a:xfrm>
        </p:grpSpPr>
        <p:grpSp>
          <p:nvGrpSpPr>
            <p:cNvPr id="118" name="그룹 117"/>
            <p:cNvGrpSpPr/>
            <p:nvPr/>
          </p:nvGrpSpPr>
          <p:grpSpPr>
            <a:xfrm rot="5400000">
              <a:off x="1804601" y="4543547"/>
              <a:ext cx="648000" cy="648000"/>
              <a:chOff x="2488539" y="1818538"/>
              <a:chExt cx="648000" cy="648000"/>
            </a:xfrm>
          </p:grpSpPr>
          <p:sp>
            <p:nvSpPr>
              <p:cNvPr id="120" name="모서리가 둥근 직사각형 119"/>
              <p:cNvSpPr/>
              <p:nvPr/>
            </p:nvSpPr>
            <p:spPr>
              <a:xfrm>
                <a:off x="2488539" y="1818538"/>
                <a:ext cx="648000" cy="648000"/>
              </a:xfrm>
              <a:prstGeom prst="roundRect">
                <a:avLst>
                  <a:gd name="adj" fmla="val 9872"/>
                </a:avLst>
              </a:prstGeom>
              <a:solidFill>
                <a:schemeClr val="bg1"/>
              </a:solidFill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1" name="직사각형 120"/>
              <p:cNvSpPr/>
              <p:nvPr/>
            </p:nvSpPr>
            <p:spPr>
              <a:xfrm>
                <a:off x="2788458" y="2080788"/>
                <a:ext cx="220541" cy="11948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19" name="직사각형 118"/>
            <p:cNvSpPr/>
            <p:nvPr/>
          </p:nvSpPr>
          <p:spPr>
            <a:xfrm rot="5400000">
              <a:off x="2078822" y="4671766"/>
              <a:ext cx="104318" cy="119487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2" name="그룹 121"/>
          <p:cNvGrpSpPr/>
          <p:nvPr/>
        </p:nvGrpSpPr>
        <p:grpSpPr>
          <a:xfrm>
            <a:off x="3743423" y="5373288"/>
            <a:ext cx="648000" cy="648000"/>
            <a:chOff x="2514282" y="3645024"/>
            <a:chExt cx="648000" cy="648000"/>
          </a:xfrm>
        </p:grpSpPr>
        <p:sp>
          <p:nvSpPr>
            <p:cNvPr id="123" name="모서리가 둥근 직사각형 122"/>
            <p:cNvSpPr/>
            <p:nvPr/>
          </p:nvSpPr>
          <p:spPr>
            <a:xfrm>
              <a:off x="2514282" y="3645024"/>
              <a:ext cx="648000" cy="648000"/>
            </a:xfrm>
            <a:prstGeom prst="roundRect">
              <a:avLst>
                <a:gd name="adj" fmla="val 9872"/>
              </a:avLst>
            </a:prstGeom>
            <a:solidFill>
              <a:schemeClr val="bg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왼쪽/오른쪽/위쪽/아래쪽 화살표 123"/>
            <p:cNvSpPr/>
            <p:nvPr/>
          </p:nvSpPr>
          <p:spPr>
            <a:xfrm>
              <a:off x="2578095" y="3708837"/>
              <a:ext cx="520373" cy="520373"/>
            </a:xfrm>
            <a:prstGeom prst="quadArrow">
              <a:avLst>
                <a:gd name="adj1" fmla="val 23842"/>
                <a:gd name="adj2" fmla="val 22500"/>
                <a:gd name="adj3" fmla="val 22500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5" name="그룹 124"/>
          <p:cNvGrpSpPr/>
          <p:nvPr/>
        </p:nvGrpSpPr>
        <p:grpSpPr>
          <a:xfrm>
            <a:off x="4642075" y="5350143"/>
            <a:ext cx="648000" cy="648000"/>
            <a:chOff x="2463683" y="1018138"/>
            <a:chExt cx="648000" cy="648000"/>
          </a:xfrm>
        </p:grpSpPr>
        <p:sp>
          <p:nvSpPr>
            <p:cNvPr id="126" name="모서리가 둥근 직사각형 125"/>
            <p:cNvSpPr/>
            <p:nvPr/>
          </p:nvSpPr>
          <p:spPr>
            <a:xfrm>
              <a:off x="2463683" y="1018138"/>
              <a:ext cx="648000" cy="648000"/>
            </a:xfrm>
            <a:prstGeom prst="roundRect">
              <a:avLst>
                <a:gd name="adj" fmla="val 9872"/>
              </a:avLst>
            </a:prstGeom>
            <a:solidFill>
              <a:schemeClr val="bg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십자형 126"/>
            <p:cNvSpPr/>
            <p:nvPr/>
          </p:nvSpPr>
          <p:spPr>
            <a:xfrm rot="5400000">
              <a:off x="2591227" y="1145682"/>
              <a:ext cx="392912" cy="392912"/>
            </a:xfrm>
            <a:prstGeom prst="plus">
              <a:avLst>
                <a:gd name="adj" fmla="val 35030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8" name="그룹 127"/>
          <p:cNvGrpSpPr/>
          <p:nvPr/>
        </p:nvGrpSpPr>
        <p:grpSpPr>
          <a:xfrm>
            <a:off x="5508104" y="5354276"/>
            <a:ext cx="648000" cy="648000"/>
            <a:chOff x="2488539" y="1818538"/>
            <a:chExt cx="648000" cy="648000"/>
          </a:xfrm>
        </p:grpSpPr>
        <p:sp>
          <p:nvSpPr>
            <p:cNvPr id="129" name="모서리가 둥근 직사각형 128"/>
            <p:cNvSpPr/>
            <p:nvPr/>
          </p:nvSpPr>
          <p:spPr>
            <a:xfrm>
              <a:off x="2488539" y="1818538"/>
              <a:ext cx="648000" cy="648000"/>
            </a:xfrm>
            <a:prstGeom prst="roundRect">
              <a:avLst>
                <a:gd name="adj" fmla="val 9872"/>
              </a:avLst>
            </a:prstGeom>
            <a:solidFill>
              <a:schemeClr val="bg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직사각형 129"/>
            <p:cNvSpPr/>
            <p:nvPr/>
          </p:nvSpPr>
          <p:spPr>
            <a:xfrm>
              <a:off x="2616084" y="2080788"/>
              <a:ext cx="392912" cy="119487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4" name="그룹 53"/>
          <p:cNvGrpSpPr/>
          <p:nvPr/>
        </p:nvGrpSpPr>
        <p:grpSpPr>
          <a:xfrm>
            <a:off x="5818426" y="2150320"/>
            <a:ext cx="648000" cy="648000"/>
            <a:chOff x="5818426" y="2150320"/>
            <a:chExt cx="648000" cy="648000"/>
          </a:xfrm>
        </p:grpSpPr>
        <p:sp>
          <p:nvSpPr>
            <p:cNvPr id="142" name="모서리가 둥근 직사각형 141"/>
            <p:cNvSpPr/>
            <p:nvPr/>
          </p:nvSpPr>
          <p:spPr>
            <a:xfrm>
              <a:off x="5818426" y="2150320"/>
              <a:ext cx="648000" cy="648000"/>
            </a:xfrm>
            <a:prstGeom prst="roundRect">
              <a:avLst>
                <a:gd name="adj" fmla="val 9872"/>
              </a:avLst>
            </a:prstGeom>
            <a:no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2" name="이등변 삼각형 151"/>
            <p:cNvSpPr/>
            <p:nvPr/>
          </p:nvSpPr>
          <p:spPr>
            <a:xfrm rot="16200000">
              <a:off x="5976036" y="2344353"/>
              <a:ext cx="301521" cy="259932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8" name="그룹 157"/>
          <p:cNvGrpSpPr/>
          <p:nvPr/>
        </p:nvGrpSpPr>
        <p:grpSpPr>
          <a:xfrm rot="10800000">
            <a:off x="6905935" y="2100675"/>
            <a:ext cx="648000" cy="648000"/>
            <a:chOff x="5818426" y="2150320"/>
            <a:chExt cx="648000" cy="648000"/>
          </a:xfrm>
        </p:grpSpPr>
        <p:sp>
          <p:nvSpPr>
            <p:cNvPr id="159" name="모서리가 둥근 직사각형 158"/>
            <p:cNvSpPr/>
            <p:nvPr/>
          </p:nvSpPr>
          <p:spPr>
            <a:xfrm>
              <a:off x="5818426" y="2150320"/>
              <a:ext cx="648000" cy="648000"/>
            </a:xfrm>
            <a:prstGeom prst="roundRect">
              <a:avLst>
                <a:gd name="adj" fmla="val 9872"/>
              </a:avLst>
            </a:prstGeom>
            <a:no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0" name="이등변 삼각형 159"/>
            <p:cNvSpPr/>
            <p:nvPr/>
          </p:nvSpPr>
          <p:spPr>
            <a:xfrm rot="16200000">
              <a:off x="5976036" y="2344353"/>
              <a:ext cx="301521" cy="259932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61" name="그룹 160"/>
          <p:cNvGrpSpPr/>
          <p:nvPr/>
        </p:nvGrpSpPr>
        <p:grpSpPr>
          <a:xfrm>
            <a:off x="7007459" y="2941618"/>
            <a:ext cx="444951" cy="444951"/>
            <a:chOff x="552040" y="5157192"/>
            <a:chExt cx="626994" cy="626994"/>
          </a:xfrm>
        </p:grpSpPr>
        <p:sp>
          <p:nvSpPr>
            <p:cNvPr id="162" name="타원 161"/>
            <p:cNvSpPr/>
            <p:nvPr/>
          </p:nvSpPr>
          <p:spPr>
            <a:xfrm>
              <a:off x="552040" y="5157192"/>
              <a:ext cx="626994" cy="626994"/>
            </a:xfrm>
            <a:prstGeom prst="ellips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3" name="이등변 삼각형 162"/>
            <p:cNvSpPr/>
            <p:nvPr/>
          </p:nvSpPr>
          <p:spPr>
            <a:xfrm rot="5400000">
              <a:off x="756019" y="5340723"/>
              <a:ext cx="301521" cy="259932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64" name="그룹 163"/>
          <p:cNvGrpSpPr/>
          <p:nvPr/>
        </p:nvGrpSpPr>
        <p:grpSpPr>
          <a:xfrm rot="10800000">
            <a:off x="7663436" y="2972199"/>
            <a:ext cx="444951" cy="444951"/>
            <a:chOff x="552040" y="5157192"/>
            <a:chExt cx="626994" cy="626994"/>
          </a:xfrm>
        </p:grpSpPr>
        <p:sp>
          <p:nvSpPr>
            <p:cNvPr id="165" name="타원 164"/>
            <p:cNvSpPr/>
            <p:nvPr/>
          </p:nvSpPr>
          <p:spPr>
            <a:xfrm>
              <a:off x="552040" y="5157192"/>
              <a:ext cx="626994" cy="626994"/>
            </a:xfrm>
            <a:prstGeom prst="ellips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6" name="이등변 삼각형 165"/>
            <p:cNvSpPr/>
            <p:nvPr/>
          </p:nvSpPr>
          <p:spPr>
            <a:xfrm rot="5400000">
              <a:off x="756019" y="5340723"/>
              <a:ext cx="301521" cy="259932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91314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aintBrush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372" y="548680"/>
            <a:ext cx="4276725" cy="237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aintBrush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212976"/>
            <a:ext cx="4276725" cy="237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4661" y="1124744"/>
            <a:ext cx="4762500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5508104" y="2708920"/>
            <a:ext cx="3528392" cy="1296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5032301" y="1700808"/>
            <a:ext cx="3500139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모서리가 둥근 직사각형 6"/>
          <p:cNvSpPr/>
          <p:nvPr/>
        </p:nvSpPr>
        <p:spPr>
          <a:xfrm>
            <a:off x="6546776" y="4653136"/>
            <a:ext cx="235594" cy="235595"/>
          </a:xfrm>
          <a:custGeom>
            <a:avLst/>
            <a:gdLst/>
            <a:ahLst/>
            <a:cxnLst/>
            <a:rect l="l" t="t" r="r" b="b"/>
            <a:pathLst>
              <a:path w="235594" h="235595">
                <a:moveTo>
                  <a:pt x="0" y="0"/>
                </a:moveTo>
                <a:lnTo>
                  <a:pt x="175574" y="0"/>
                </a:lnTo>
                <a:cubicBezTo>
                  <a:pt x="208722" y="0"/>
                  <a:pt x="235594" y="26872"/>
                  <a:pt x="235594" y="60020"/>
                </a:cubicBezTo>
                <a:lnTo>
                  <a:pt x="235594" y="235595"/>
                </a:lnTo>
                <a:close/>
              </a:path>
            </a:pathLst>
          </a:cu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07087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827584" y="1953265"/>
            <a:ext cx="8316416" cy="3779991"/>
          </a:xfrm>
          <a:prstGeom prst="rect">
            <a:avLst/>
          </a:prstGeom>
          <a:solidFill>
            <a:srgbClr val="132D4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1835696" y="1196752"/>
            <a:ext cx="2952328" cy="756513"/>
            <a:chOff x="1835696" y="1196752"/>
            <a:chExt cx="3024336" cy="756513"/>
          </a:xfrm>
        </p:grpSpPr>
        <p:sp>
          <p:nvSpPr>
            <p:cNvPr id="4" name="TextBox 3"/>
            <p:cNvSpPr txBox="1"/>
            <p:nvPr/>
          </p:nvSpPr>
          <p:spPr>
            <a:xfrm>
              <a:off x="1835696" y="1196752"/>
              <a:ext cx="302433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 smtClean="0">
                  <a:solidFill>
                    <a:schemeClr val="accent1"/>
                  </a:solidFill>
                </a:rPr>
                <a:t>창조적인 삶을 살려면</a:t>
              </a:r>
              <a:endParaRPr lang="ko-KR" altLang="en-US" b="1" dirty="0">
                <a:solidFill>
                  <a:schemeClr val="accent1"/>
                </a:solidFill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854834" y="1583933"/>
              <a:ext cx="25839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내가 틀릴지도 모른다는 공포를 버려야 한다</a:t>
              </a:r>
              <a:r>
                <a:rPr lang="en-US" altLang="ko-KR" sz="900" dirty="0" smtClean="0"/>
                <a:t>.</a:t>
              </a: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1854378" y="2276872"/>
            <a:ext cx="3365694" cy="646331"/>
            <a:chOff x="1835696" y="1196752"/>
            <a:chExt cx="3024336" cy="646331"/>
          </a:xfrm>
        </p:grpSpPr>
        <p:sp>
          <p:nvSpPr>
            <p:cNvPr id="10" name="TextBox 9"/>
            <p:cNvSpPr txBox="1"/>
            <p:nvPr/>
          </p:nvSpPr>
          <p:spPr>
            <a:xfrm>
              <a:off x="1835696" y="1196752"/>
              <a:ext cx="302433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 smtClean="0">
                  <a:solidFill>
                    <a:schemeClr val="accent1"/>
                  </a:solidFill>
                </a:rPr>
                <a:t>추구할 수 있는 용기가 있다면 </a:t>
              </a:r>
              <a:endParaRPr lang="ko-KR" altLang="en-US" b="1" dirty="0">
                <a:solidFill>
                  <a:schemeClr val="accent1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854834" y="1583933"/>
              <a:ext cx="258398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b="1" dirty="0" smtClean="0">
                  <a:solidFill>
                    <a:schemeClr val="bg1"/>
                  </a:solidFill>
                </a:rPr>
                <a:t>우리의 모든 꿈은 이루어 질 수 있다</a:t>
              </a:r>
              <a:r>
                <a:rPr lang="en-US" altLang="ko-KR" sz="900" b="1" dirty="0" smtClean="0">
                  <a:solidFill>
                    <a:schemeClr val="bg1"/>
                  </a:solidFill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604365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2687</TotalTime>
  <Words>23</Words>
  <Application>Microsoft Office PowerPoint</Application>
  <PresentationFormat>화면 슬라이드 쇼(4:3)</PresentationFormat>
  <Paragraphs>4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273</cp:revision>
  <dcterms:created xsi:type="dcterms:W3CDTF">2018-10-31T01:42:45Z</dcterms:created>
  <dcterms:modified xsi:type="dcterms:W3CDTF">2020-02-21T05:09:46Z</dcterms:modified>
</cp:coreProperties>
</file>