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jtian93@uwo.ca" TargetMode="External" /><Relationship Id="rId3" Type="http://schemas.openxmlformats.org/officeDocument/2006/relationships/hyperlink" Target="mailto:yweng54@uwo.ca" TargetMode="External" /><Relationship Id="rId4" Type="http://schemas.openxmlformats.org/officeDocument/2006/relationships/hyperlink" Target="mailto:zyang633@uwo.ca" TargetMode="External" /><Relationship Id="rId5" Type="http://schemas.openxmlformats.org/officeDocument/2006/relationships/hyperlink" Target="mailto:yji43@uwo.ca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Jiayue</a:t>
            </a:r>
            <a:r>
              <a:rPr/>
              <a:t> </a:t>
            </a:r>
            <a:r>
              <a:rPr/>
              <a:t>Tian</a:t>
            </a:r>
            <a:r>
              <a:rPr/>
              <a:t> </a:t>
            </a:r>
            <a:r>
              <a:rPr>
                <a:hlinkClick r:id="rId2"/>
              </a:rPr>
              <a:t>jtian93@uwo.ca</a:t>
            </a:r>
            <a:r>
              <a:rPr/>
              <a:t> </a:t>
            </a:r>
            <a:r>
              <a:rPr/>
              <a:t>251128185</a:t>
            </a:r>
            <a:r>
              <a:rPr/>
              <a:t>Yija</a:t>
            </a:r>
            <a:r>
              <a:rPr/>
              <a:t> </a:t>
            </a:r>
            <a:r>
              <a:rPr/>
              <a:t>Weng</a:t>
            </a:r>
            <a:r>
              <a:rPr/>
              <a:t> </a:t>
            </a:r>
            <a:r>
              <a:rPr>
                <a:hlinkClick r:id="rId3"/>
              </a:rPr>
              <a:t>yweng54@uwo.ca</a:t>
            </a:r>
            <a:r>
              <a:rPr/>
              <a:t> </a:t>
            </a:r>
            <a:r>
              <a:rPr/>
              <a:t>251127155</a:t>
            </a:r>
            <a:r>
              <a:rPr/>
              <a:t>Zhaoqi</a:t>
            </a:r>
            <a:r>
              <a:rPr/>
              <a:t> </a:t>
            </a:r>
            <a:r>
              <a:rPr/>
              <a:t>Yang</a:t>
            </a:r>
            <a:r>
              <a:rPr/>
              <a:t> </a:t>
            </a:r>
            <a:r>
              <a:rPr>
                <a:hlinkClick r:id="rId4"/>
              </a:rPr>
              <a:t>zyang633@uwo.ca</a:t>
            </a:r>
            <a:r>
              <a:rPr/>
              <a:t> </a:t>
            </a:r>
            <a:r>
              <a:rPr/>
              <a:t>251127590</a:t>
            </a:r>
            <a:r>
              <a:rPr/>
              <a:t>Yuan</a:t>
            </a:r>
            <a:r>
              <a:rPr/>
              <a:t> </a:t>
            </a:r>
            <a:r>
              <a:rPr/>
              <a:t>Ji</a:t>
            </a:r>
            <a:r>
              <a:rPr/>
              <a:t> </a:t>
            </a:r>
            <a:r>
              <a:rPr>
                <a:hlinkClick r:id="rId5"/>
              </a:rPr>
              <a:t>yji43@uwo.ca</a:t>
            </a:r>
            <a:r>
              <a:rPr/>
              <a:t> </a:t>
            </a:r>
            <a:r>
              <a:rPr/>
              <a:t>250716950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20/11/2019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Group-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Presentation</dc:title>
  <dc:creator>Jiayue Tian jtian93@uwo.ca 251128185Yija Weng yweng54@uwo.ca 251127155 Zhaoqi Yang zyang633@uwo.ca 251127590 Yuan Ji yji43@uwo.ca 250716950</dc:creator>
  <cp:keywords/>
  <dcterms:created xsi:type="dcterms:W3CDTF">2019-11-21T00:26:29Z</dcterms:created>
  <dcterms:modified xsi:type="dcterms:W3CDTF">2019-11-21T00:26:29Z</dcterms:modified>
</cp:coreProperties>
</file>