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2" r:id="rId3"/>
    <p:sldId id="258" r:id="rId4"/>
    <p:sldId id="304" r:id="rId5"/>
    <p:sldId id="313" r:id="rId6"/>
    <p:sldId id="308" r:id="rId7"/>
    <p:sldId id="314" r:id="rId8"/>
    <p:sldId id="318" r:id="rId9"/>
    <p:sldId id="319" r:id="rId10"/>
    <p:sldId id="320" r:id="rId11"/>
    <p:sldId id="321" r:id="rId12"/>
    <p:sldId id="316" r:id="rId13"/>
    <p:sldId id="317" r:id="rId14"/>
    <p:sldId id="312" r:id="rId15"/>
    <p:sldId id="315" r:id="rId16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6441" autoAdjust="0"/>
  </p:normalViewPr>
  <p:slideViewPr>
    <p:cSldViewPr snapToGrid="0">
      <p:cViewPr varScale="1">
        <p:scale>
          <a:sx n="101" d="100"/>
          <a:sy n="101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2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2035-7D7D-4458-9192-7BFC7F8F28FB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2626-9701-4336-AB7B-937426DE8C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7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582D0-2F87-47CB-91DC-E925C3C7CC4D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41425"/>
            <a:ext cx="44688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78722"/>
            <a:ext cx="543179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879A-ACFB-4F44-BA93-40F2237C1E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389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200" y="1931458"/>
            <a:ext cx="5025600" cy="2992436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923894"/>
            <a:ext cx="7142205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6677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800" y="3304800"/>
            <a:ext cx="6732000" cy="2296800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63200"/>
            <a:ext cx="9144000" cy="6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284489"/>
            <a:ext cx="2246400" cy="122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3600"/>
            <a:ext cx="6288000" cy="11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749599"/>
            <a:ext cx="7864801" cy="434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25600" y="6293908"/>
            <a:ext cx="659123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Declarative Integration of Interactive 3D Graphics into the World-Wide Web: Principles, Current Approaches, and Research Agenda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Jacek Jankowski, Sandy Ressler, Kristian Sons, Yvonne Jung, Johannes Behr, and Philipp Slusallek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Web3D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13, San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Sebastian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, Spain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63200"/>
            <a:ext cx="9144000" cy="36576"/>
          </a:xfrm>
          <a:prstGeom prst="rect">
            <a:avLst/>
          </a:prstGeom>
          <a:ln w="9525">
            <a:noFill/>
          </a:ln>
          <a:effectLst>
            <a:outerShdw blurRad="635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2" r:id="rId2"/>
    <p:sldLayoutId id="2147484040" r:id="rId3"/>
    <p:sldLayoutId id="2147484041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31458"/>
            <a:ext cx="6977400" cy="273579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</a:t>
            </a:r>
            <a:br>
              <a:rPr lang="en-US" sz="2800" dirty="0" smtClean="0"/>
            </a:br>
            <a:r>
              <a:rPr lang="en-US" sz="2800" dirty="0" smtClean="0"/>
              <a:t>Integration </a:t>
            </a:r>
            <a:r>
              <a:rPr lang="en-US" sz="2800" dirty="0"/>
              <a:t>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Interactive </a:t>
            </a:r>
            <a:r>
              <a:rPr lang="en-US" sz="2800" dirty="0"/>
              <a:t>3D </a:t>
            </a:r>
            <a:r>
              <a:rPr lang="en-US" sz="2800" dirty="0" smtClean="0"/>
              <a:t>Graphics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into the World-Wide </a:t>
            </a:r>
            <a:r>
              <a:rPr lang="en-US" sz="2800" dirty="0" smtClean="0"/>
              <a:t>Web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000" i="1" dirty="0" smtClean="0"/>
              <a:t>Principles</a:t>
            </a:r>
            <a:r>
              <a:rPr lang="en-US" sz="2000" i="1" dirty="0"/>
              <a:t>, Current Approaches</a:t>
            </a:r>
            <a:r>
              <a:rPr lang="en-US" sz="2000" i="1" dirty="0" smtClean="0"/>
              <a:t>, and </a:t>
            </a:r>
            <a:r>
              <a:rPr lang="en-US" sz="2000" i="1" dirty="0"/>
              <a:t>Research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Jacek Jankowski, </a:t>
            </a:r>
            <a:r>
              <a:rPr lang="en-US" dirty="0"/>
              <a:t>Sandy </a:t>
            </a:r>
            <a:r>
              <a:rPr lang="en-US" dirty="0" smtClean="0"/>
              <a:t>Ressler, </a:t>
            </a:r>
            <a:r>
              <a:rPr lang="en-US" dirty="0"/>
              <a:t>Kristian </a:t>
            </a:r>
            <a:r>
              <a:rPr lang="en-US" dirty="0" smtClean="0"/>
              <a:t>Sons, </a:t>
            </a:r>
            <a:r>
              <a:rPr lang="en-US" dirty="0"/>
              <a:t>Yvonne </a:t>
            </a:r>
            <a:r>
              <a:rPr lang="en-US" dirty="0" smtClean="0"/>
              <a:t>Jung, </a:t>
            </a:r>
            <a:r>
              <a:rPr lang="en-US" dirty="0"/>
              <a:t>Johannes </a:t>
            </a:r>
            <a:r>
              <a:rPr lang="en-US" dirty="0" smtClean="0"/>
              <a:t>Behr, and Philipp Slusallek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Polyfill?</a:t>
            </a:r>
          </a:p>
          <a:p>
            <a:r>
              <a:rPr lang="en-US" dirty="0" smtClean="0"/>
              <a:t>UA requirements:</a:t>
            </a:r>
          </a:p>
          <a:p>
            <a:pPr lvl="1"/>
            <a:r>
              <a:rPr lang="en-US" dirty="0" smtClean="0"/>
              <a:t>DOM: Polyfill </a:t>
            </a:r>
            <a:r>
              <a:rPr lang="en-US" dirty="0"/>
              <a:t>Layer </a:t>
            </a:r>
            <a:r>
              <a:rPr lang="en-US" dirty="0" smtClean="0"/>
              <a:t>must be able to access </a:t>
            </a:r>
            <a:r>
              <a:rPr lang="en-US" dirty="0"/>
              <a:t>and monitor changes in related DOM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Events: </a:t>
            </a:r>
            <a:r>
              <a:rPr lang="en-US" dirty="0"/>
              <a:t>The UA must support registration, firing, and extending UI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CSS: Supporting </a:t>
            </a:r>
            <a:r>
              <a:rPr lang="en-US" dirty="0"/>
              <a:t>scene management though custom CSS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CSS 3D </a:t>
            </a:r>
            <a:r>
              <a:rPr lang="en-US" dirty="0" smtClean="0"/>
              <a:t>Transforms: Extending </a:t>
            </a:r>
            <a:r>
              <a:rPr lang="en-US" dirty="0"/>
              <a:t>for optimal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TypedArrays</a:t>
            </a:r>
            <a:r>
              <a:rPr lang="en-US" dirty="0" smtClean="0"/>
              <a:t>: 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Declarative </a:t>
            </a:r>
            <a:r>
              <a:rPr lang="en-US" dirty="0"/>
              <a:t>3D Polyfill Runtime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3" y="1749425"/>
            <a:ext cx="6613649" cy="4344988"/>
          </a:xfrm>
        </p:spPr>
      </p:pic>
    </p:spTree>
    <p:extLst>
      <p:ext uri="{BB962C8B-B14F-4D97-AF65-F5344CB8AC3E}">
        <p14:creationId xmlns:p14="http://schemas.microsoft.com/office/powerpoint/2010/main" val="92252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</p:spTree>
    <p:extLst>
      <p:ext uri="{BB962C8B-B14F-4D97-AF65-F5344CB8AC3E}">
        <p14:creationId xmlns:p14="http://schemas.microsoft.com/office/powerpoint/2010/main" val="41027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Clear </a:t>
            </a:r>
            <a:r>
              <a:rPr lang="en-US" dirty="0"/>
              <a:t>Definition of Use Cases and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Clear </a:t>
            </a:r>
            <a:r>
              <a:rPr lang="en-US" dirty="0"/>
              <a:t>Technical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Outreach </a:t>
            </a:r>
            <a:r>
              <a:rPr lang="en-US" dirty="0"/>
              <a:t>and Exemplar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W3C </a:t>
            </a:r>
            <a:r>
              <a:rPr lang="en-US" dirty="0"/>
              <a:t>Working Group Proposal</a:t>
            </a:r>
          </a:p>
        </p:txBody>
      </p:sp>
    </p:spTree>
    <p:extLst>
      <p:ext uri="{BB962C8B-B14F-4D97-AF65-F5344CB8AC3E}">
        <p14:creationId xmlns:p14="http://schemas.microsoft.com/office/powerpoint/2010/main" val="9976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  <a:endParaRPr lang="en-US" dirty="0" smtClean="0"/>
          </a:p>
          <a:p>
            <a:r>
              <a:rPr lang="en-US" dirty="0" smtClean="0"/>
              <a:t>Need more </a:t>
            </a:r>
            <a:r>
              <a:rPr lang="en-US" dirty="0"/>
              <a:t>participation from the Web3D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Ultimate </a:t>
            </a:r>
            <a:r>
              <a:rPr lang="en-US" dirty="0" smtClean="0"/>
              <a:t>goal: 3D </a:t>
            </a:r>
            <a:r>
              <a:rPr lang="en-US" dirty="0"/>
              <a:t>for everyone and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884" y="4238625"/>
            <a:ext cx="3354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Join us now</a:t>
            </a: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Visit: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://declarative3d.org/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0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9" y="1825666"/>
            <a:ext cx="5320523" cy="3363872"/>
          </a:xfrm>
        </p:spPr>
      </p:pic>
    </p:spTree>
    <p:extLst>
      <p:ext uri="{BB962C8B-B14F-4D97-AF65-F5344CB8AC3E}">
        <p14:creationId xmlns:p14="http://schemas.microsoft.com/office/powerpoint/2010/main" val="5200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3D </a:t>
            </a:r>
            <a:r>
              <a:rPr lang="en-US" dirty="0" smtClean="0"/>
              <a:t>Principles</a:t>
            </a:r>
          </a:p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Platforms</a:t>
            </a:r>
            <a:r>
              <a:rPr lang="en-US" dirty="0"/>
              <a:t>: X3DOM and XML3D</a:t>
            </a:r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3D </a:t>
            </a:r>
            <a:r>
              <a:rPr lang="en-US" dirty="0" smtClean="0"/>
              <a:t>Essentials</a:t>
            </a:r>
          </a:p>
          <a:p>
            <a:pPr lvl="1"/>
            <a:r>
              <a:rPr lang="en-US" dirty="0"/>
              <a:t>Level of Integration and Polyfill Approach</a:t>
            </a:r>
            <a:endParaRPr lang="en-US" dirty="0" smtClean="0"/>
          </a:p>
          <a:p>
            <a:r>
              <a:rPr lang="en-US" dirty="0"/>
              <a:t>Declarative 3D </a:t>
            </a:r>
            <a:r>
              <a:rPr lang="en-US" dirty="0" smtClean="0"/>
              <a:t>Agenda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br>
              <a:rPr lang="en-US" dirty="0"/>
            </a:br>
            <a:r>
              <a:rPr lang="en-US" dirty="0" smtClean="0"/>
              <a:t>of Declarative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the Established Principles of the </a:t>
            </a:r>
            <a:r>
              <a:rPr lang="en-US" dirty="0" smtClean="0"/>
              <a:t>Web</a:t>
            </a:r>
          </a:p>
          <a:p>
            <a:pPr lvl="1"/>
            <a:r>
              <a:rPr lang="en-US" dirty="0"/>
              <a:t>Separation of structure from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Separation of content from </a:t>
            </a:r>
            <a:r>
              <a:rPr lang="en-US" dirty="0" smtClean="0"/>
              <a:t>style</a:t>
            </a:r>
          </a:p>
          <a:p>
            <a:pPr lvl="1"/>
            <a:r>
              <a:rPr lang="en-US" dirty="0"/>
              <a:t>Use of the Document Object </a:t>
            </a:r>
            <a:r>
              <a:rPr lang="en-US" dirty="0" smtClean="0"/>
              <a:t>Model (DOM)</a:t>
            </a:r>
          </a:p>
          <a:p>
            <a:r>
              <a:rPr lang="en-US" dirty="0" smtClean="0"/>
              <a:t>3D Content Creation and Reuse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/>
              <a:t>Efficiency and </a:t>
            </a:r>
            <a:r>
              <a:rPr lang="en-US" dirty="0" smtClean="0"/>
              <a:t>Scalability</a:t>
            </a:r>
          </a:p>
          <a:p>
            <a:r>
              <a:rPr lang="en-US" dirty="0"/>
              <a:t>Security and Digital Rights </a:t>
            </a:r>
            <a:r>
              <a:rPr lang="en-US" dirty="0" smtClean="0"/>
              <a:t>Management</a:t>
            </a:r>
          </a:p>
          <a:p>
            <a:r>
              <a:rPr lang="en-US" dirty="0"/>
              <a:t>Accessibility and </a:t>
            </a:r>
            <a:r>
              <a:rPr lang="en-US" dirty="0" smtClean="0"/>
              <a:t>Usability</a:t>
            </a:r>
          </a:p>
          <a:p>
            <a:r>
              <a:rPr lang="en-US" dirty="0"/>
              <a:t>Leveraging Web Development Infrastructure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X3DOM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XML3D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key </a:t>
            </a:r>
            <a:r>
              <a:rPr lang="en-US" dirty="0" smtClean="0"/>
              <a:t>concepts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</a:t>
            </a:r>
            <a:r>
              <a:rPr lang="en-US" dirty="0" smtClean="0"/>
              <a:t>Integration (LOI)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LOI 0: Classical </a:t>
            </a:r>
            <a:r>
              <a:rPr lang="en-US" dirty="0"/>
              <a:t>integration using </a:t>
            </a:r>
            <a:r>
              <a:rPr lang="en-US" dirty="0" smtClean="0"/>
              <a:t>plug-ins</a:t>
            </a:r>
          </a:p>
          <a:p>
            <a:r>
              <a:rPr lang="en-US" dirty="0" smtClean="0"/>
              <a:t>LOI 1: </a:t>
            </a:r>
            <a:r>
              <a:rPr lang="en-US" dirty="0"/>
              <a:t>D</a:t>
            </a:r>
            <a:r>
              <a:rPr lang="en-US" dirty="0" smtClean="0"/>
              <a:t>edicated </a:t>
            </a:r>
            <a:r>
              <a:rPr lang="en-US" dirty="0"/>
              <a:t>element in the DOM </a:t>
            </a:r>
            <a:r>
              <a:rPr lang="en-US" dirty="0" smtClean="0"/>
              <a:t>+ API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r>
              <a:rPr lang="en-US" dirty="0"/>
              <a:t>LOI 2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cene </a:t>
            </a:r>
            <a:r>
              <a:rPr lang="en-US" dirty="0"/>
              <a:t>description </a:t>
            </a:r>
            <a:r>
              <a:rPr lang="en-US" dirty="0" smtClean="0"/>
              <a:t>integrated </a:t>
            </a:r>
            <a:r>
              <a:rPr lang="en-US" dirty="0"/>
              <a:t>in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LOI 3 and LOI 4: Tight integration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CSS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2" y="3771900"/>
            <a:ext cx="3753111" cy="18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Jace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" id="{337B15D5-31BB-4D98-9693-879717AF7C82}" vid="{D4FEF77D-C77F-4540-B21B-D1F1542CE1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295</Words>
  <Application>Microsoft Office PowerPoint</Application>
  <PresentationFormat>On-screen Show (4:3)</PresentationFormat>
  <Paragraphs>77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Lucida Sans</vt:lpstr>
      <vt:lpstr>Trebuchet MS</vt:lpstr>
      <vt:lpstr>Wingdings 3</vt:lpstr>
      <vt:lpstr>ThemeJacek</vt:lpstr>
      <vt:lpstr>Declarative Integration of  Interactive 3D Graphics  into the World-Wide Web  Principles, Current Approaches, and Research Agenda</vt:lpstr>
      <vt:lpstr>Introduction</vt:lpstr>
      <vt:lpstr>Outline</vt:lpstr>
      <vt:lpstr>Principles of Declarative 3D</vt:lpstr>
      <vt:lpstr>Declarative 3D Principles </vt:lpstr>
      <vt:lpstr>Declarative 3D Frameworks</vt:lpstr>
      <vt:lpstr>Evaluation Platforms</vt:lpstr>
      <vt:lpstr>Declarative 3D Essentials</vt:lpstr>
      <vt:lpstr>Level of Integration (LOI) </vt:lpstr>
      <vt:lpstr>Polyfill Approach</vt:lpstr>
      <vt:lpstr>Proposed Declarative 3D Polyfill Runtime Architecture</vt:lpstr>
      <vt:lpstr>Declarative 3D Agenda</vt:lpstr>
      <vt:lpstr>Declarative 3D Agenda</vt:lpstr>
      <vt:lpstr>Conclusions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Interaction Techniques for Interactive 3D Environments</dc:title>
  <dc:creator>Alien</dc:creator>
  <cp:lastModifiedBy>Alien</cp:lastModifiedBy>
  <cp:revision>141</cp:revision>
  <cp:lastPrinted>2013-04-24T11:10:17Z</cp:lastPrinted>
  <dcterms:created xsi:type="dcterms:W3CDTF">2013-04-24T07:57:51Z</dcterms:created>
  <dcterms:modified xsi:type="dcterms:W3CDTF">2013-06-11T10:15:29Z</dcterms:modified>
</cp:coreProperties>
</file>