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6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7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8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9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40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1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42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43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44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45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46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47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48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49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6" r:id="rId3"/>
    <p:sldId id="258" r:id="rId4"/>
    <p:sldId id="262" r:id="rId5"/>
    <p:sldId id="263" r:id="rId6"/>
    <p:sldId id="260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314" r:id="rId18"/>
    <p:sldId id="312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5" r:id="rId52"/>
    <p:sldId id="279" r:id="rId53"/>
    <p:sldId id="320" r:id="rId54"/>
    <p:sldId id="321" r:id="rId55"/>
    <p:sldId id="323" r:id="rId56"/>
    <p:sldId id="324" r:id="rId57"/>
    <p:sldId id="316" r:id="rId58"/>
    <p:sldId id="317" r:id="rId59"/>
    <p:sldId id="318" r:id="rId60"/>
    <p:sldId id="322" r:id="rId61"/>
    <p:sldId id="325" r:id="rId62"/>
    <p:sldId id="326" r:id="rId63"/>
    <p:sldId id="313" r:id="rId64"/>
    <p:sldId id="259" r:id="rId6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Triviale</a:t>
            </a:r>
            <a:r>
              <a:rPr lang="en-US" dirty="0" smtClean="0"/>
              <a:t> </a:t>
            </a:r>
            <a:r>
              <a:rPr lang="en-US" dirty="0" err="1" smtClean="0"/>
              <a:t>Wegfindung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baseline="0" dirty="0" smtClean="0"/>
              <a:t> Delta-X und Delta-Y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3221935990217346E-2"/>
          <c:y val="8.7465390174389021E-2"/>
          <c:w val="0.91481739356760527"/>
          <c:h val="0.8013927559235231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38100" cap="flat" cmpd="sng" algn="ctr">
              <a:solidFill>
                <a:srgbClr val="FF0000"/>
              </a:solidFill>
              <a:prstDash val="lgDash"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101600" cap="flat" cmpd="sng" algn="ctr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layout/>
                <c15:showLeaderLines val="0"/>
              </c:ext>
            </c:extLst>
          </c:dLbls>
          <c:xVal>
            <c:numRef>
              <c:f>Tabelle1!$A$2:$A$4</c:f>
              <c:numCache>
                <c:formatCode>General</c:formatCode>
                <c:ptCount val="3"/>
                <c:pt idx="0">
                  <c:v>3</c:v>
                </c:pt>
                <c:pt idx="1">
                  <c:v>12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11</c:v>
                </c:pt>
                <c:pt idx="1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235280"/>
        <c:axId val="318231360"/>
      </c:scatterChart>
      <c:valAx>
        <c:axId val="31823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X-Werte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231360"/>
        <c:crosses val="autoZero"/>
        <c:crossBetween val="midCat"/>
        <c:majorUnit val="3"/>
        <c:minorUnit val="1"/>
      </c:valAx>
      <c:valAx>
        <c:axId val="31823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Y-Werte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23528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Triviale</a:t>
            </a:r>
            <a:r>
              <a:rPr lang="en-US" dirty="0" smtClean="0"/>
              <a:t> </a:t>
            </a:r>
            <a:r>
              <a:rPr lang="en-US" dirty="0" err="1" smtClean="0"/>
              <a:t>Wegfindung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baseline="0" dirty="0" smtClean="0"/>
              <a:t> Delta-X und Delta-Y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3221935990217346E-2"/>
          <c:y val="8.7465390174389021E-2"/>
          <c:w val="0.91481739356760527"/>
          <c:h val="0.8013927559235231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38100" cap="flat" cmpd="sng" algn="ctr">
              <a:solidFill>
                <a:srgbClr val="FF0000"/>
              </a:solidFill>
              <a:prstDash val="lgDash"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101600" cap="flat" cmpd="sng" algn="ctr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layout/>
                <c15:showLeaderLines val="0"/>
              </c:ext>
            </c:extLst>
          </c:dLbls>
          <c:xVal>
            <c:numRef>
              <c:f>Tabelle1!$A$2:$A$4</c:f>
              <c:numCache>
                <c:formatCode>General</c:formatCode>
                <c:ptCount val="3"/>
                <c:pt idx="0">
                  <c:v>3</c:v>
                </c:pt>
                <c:pt idx="1">
                  <c:v>12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11</c:v>
                </c:pt>
                <c:pt idx="1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231752"/>
        <c:axId val="315552280"/>
      </c:scatterChart>
      <c:valAx>
        <c:axId val="318231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X-Werte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5552280"/>
        <c:crosses val="autoZero"/>
        <c:crossBetween val="midCat"/>
        <c:majorUnit val="3"/>
        <c:minorUnit val="1"/>
      </c:valAx>
      <c:valAx>
        <c:axId val="315552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Y-Werte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23175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Triviale</a:t>
            </a:r>
            <a:r>
              <a:rPr lang="en-US" dirty="0" smtClean="0"/>
              <a:t> </a:t>
            </a:r>
            <a:r>
              <a:rPr lang="en-US" dirty="0" err="1" smtClean="0"/>
              <a:t>Wegfindung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baseline="0" dirty="0" smtClean="0"/>
              <a:t> Delta-X und Delta-Y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3221935990217346E-2"/>
          <c:y val="8.7465390174389021E-2"/>
          <c:w val="0.91481739356760527"/>
          <c:h val="0.8013927559235231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38100" cap="flat" cmpd="sng" algn="ctr">
              <a:solidFill>
                <a:srgbClr val="FF0000"/>
              </a:solidFill>
              <a:prstDash val="lgDash"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101600" cap="flat" cmpd="sng" algn="ctr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layout/>
                <c15:showLeaderLines val="0"/>
              </c:ext>
            </c:extLst>
          </c:dLbls>
          <c:xVal>
            <c:numRef>
              <c:f>Tabelle1!$A$2:$A$4</c:f>
              <c:numCache>
                <c:formatCode>General</c:formatCode>
                <c:ptCount val="3"/>
                <c:pt idx="0">
                  <c:v>3</c:v>
                </c:pt>
                <c:pt idx="1">
                  <c:v>12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11</c:v>
                </c:pt>
                <c:pt idx="1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550712"/>
        <c:axId val="215653192"/>
      </c:scatterChart>
      <c:valAx>
        <c:axId val="315550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X-Werte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5653192"/>
        <c:crosses val="autoZero"/>
        <c:crossBetween val="midCat"/>
        <c:majorUnit val="3"/>
        <c:minorUnit val="1"/>
      </c:valAx>
      <c:valAx>
        <c:axId val="215653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Y-Werte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555071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Triviale</a:t>
            </a:r>
            <a:r>
              <a:rPr lang="en-US" dirty="0" smtClean="0"/>
              <a:t> </a:t>
            </a:r>
            <a:r>
              <a:rPr lang="en-US" dirty="0" err="1" smtClean="0"/>
              <a:t>Wegfindung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baseline="0" dirty="0" smtClean="0"/>
              <a:t> Delta-X und Delta-Y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3221935990217346E-2"/>
          <c:y val="8.7465390174389021E-2"/>
          <c:w val="0.91481739356760527"/>
          <c:h val="0.8013927559235231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38100" cap="flat" cmpd="sng" algn="ctr">
              <a:solidFill>
                <a:srgbClr val="FF0000"/>
              </a:solidFill>
              <a:prstDash val="lgDash"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101600" cap="flat" cmpd="sng" algn="ctr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layout/>
                <c15:showLeaderLines val="0"/>
              </c:ext>
            </c:extLst>
          </c:dLbls>
          <c:xVal>
            <c:numRef>
              <c:f>Tabelle1!$A$2:$A$8</c:f>
              <c:numCache>
                <c:formatCode>General</c:formatCode>
                <c:ptCount val="7"/>
                <c:pt idx="0">
                  <c:v>3</c:v>
                </c:pt>
                <c:pt idx="1">
                  <c:v>3.9</c:v>
                </c:pt>
                <c:pt idx="2">
                  <c:v>4.8</c:v>
                </c:pt>
                <c:pt idx="3">
                  <c:v>5.7</c:v>
                </c:pt>
                <c:pt idx="4">
                  <c:v>12</c:v>
                </c:pt>
              </c:numCache>
            </c:numRef>
          </c:xVal>
          <c:yVal>
            <c:numRef>
              <c:f>Tabelle1!$B$2:$B$8</c:f>
              <c:numCache>
                <c:formatCode>General</c:formatCode>
                <c:ptCount val="7"/>
                <c:pt idx="0">
                  <c:v>11</c:v>
                </c:pt>
                <c:pt idx="1">
                  <c:v>10.199999999999999</c:v>
                </c:pt>
                <c:pt idx="2">
                  <c:v>9.3999999999999986</c:v>
                </c:pt>
                <c:pt idx="3">
                  <c:v>8.6</c:v>
                </c:pt>
                <c:pt idx="4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775560"/>
        <c:axId val="319770464"/>
      </c:scatterChart>
      <c:valAx>
        <c:axId val="319775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X-Werte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9770464"/>
        <c:crosses val="autoZero"/>
        <c:crossBetween val="midCat"/>
        <c:majorUnit val="3"/>
        <c:minorUnit val="1"/>
      </c:valAx>
      <c:valAx>
        <c:axId val="31977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Y-Werte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977556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A2804-8BF2-4B68-B593-839DAAB49DA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A8C791A-D12E-4B37-BE6D-00DC8C1A2574}">
      <dgm:prSet phldrT="[Text]"/>
      <dgm:spPr/>
      <dgm:t>
        <a:bodyPr/>
        <a:lstStyle/>
        <a:p>
          <a:r>
            <a:rPr lang="de-DE" dirty="0" smtClean="0"/>
            <a:t>Punkt A</a:t>
          </a:r>
          <a:endParaRPr lang="de-DE" dirty="0"/>
        </a:p>
      </dgm:t>
    </dgm:pt>
    <dgm:pt modelId="{14317CF1-C6DB-4350-B50C-39059983FCBE}" type="parTrans" cxnId="{0BCCE76F-938D-49A6-8F16-2C3FD0F217B7}">
      <dgm:prSet/>
      <dgm:spPr/>
      <dgm:t>
        <a:bodyPr/>
        <a:lstStyle/>
        <a:p>
          <a:endParaRPr lang="de-DE"/>
        </a:p>
      </dgm:t>
    </dgm:pt>
    <dgm:pt modelId="{BFA6F1A4-DAD8-48DA-9AA8-5612F709E638}" type="sibTrans" cxnId="{0BCCE76F-938D-49A6-8F16-2C3FD0F217B7}">
      <dgm:prSet/>
      <dgm:spPr/>
      <dgm:t>
        <a:bodyPr/>
        <a:lstStyle/>
        <a:p>
          <a:endParaRPr lang="de-DE"/>
        </a:p>
      </dgm:t>
    </dgm:pt>
    <dgm:pt modelId="{C50C2880-26B1-46CB-A13F-507452B148FB}">
      <dgm:prSet phldrT="[Text]"/>
      <dgm:spPr/>
      <dgm:t>
        <a:bodyPr/>
        <a:lstStyle/>
        <a:p>
          <a:r>
            <a:rPr lang="de-DE" dirty="0" smtClean="0"/>
            <a:t>(Zwischenpunkt)</a:t>
          </a:r>
          <a:endParaRPr lang="de-DE" dirty="0"/>
        </a:p>
      </dgm:t>
    </dgm:pt>
    <dgm:pt modelId="{9623F661-C8E8-4DE4-8E5E-5F2FC1CFA467}" type="parTrans" cxnId="{C1081350-A89F-4E6A-A45F-60DBF31D9A6E}">
      <dgm:prSet/>
      <dgm:spPr/>
      <dgm:t>
        <a:bodyPr/>
        <a:lstStyle/>
        <a:p>
          <a:endParaRPr lang="de-DE"/>
        </a:p>
      </dgm:t>
    </dgm:pt>
    <dgm:pt modelId="{8F45D664-8180-4B20-847B-0F70C9EBCC6C}" type="sibTrans" cxnId="{C1081350-A89F-4E6A-A45F-60DBF31D9A6E}">
      <dgm:prSet/>
      <dgm:spPr/>
      <dgm:t>
        <a:bodyPr/>
        <a:lstStyle/>
        <a:p>
          <a:endParaRPr lang="de-DE"/>
        </a:p>
      </dgm:t>
    </dgm:pt>
    <dgm:pt modelId="{CF5E8951-3237-4057-A9FF-FBC11C8E0D88}">
      <dgm:prSet phldrT="[Text]"/>
      <dgm:spPr/>
      <dgm:t>
        <a:bodyPr/>
        <a:lstStyle/>
        <a:p>
          <a:r>
            <a:rPr lang="de-DE" dirty="0" smtClean="0"/>
            <a:t>Punkt B</a:t>
          </a:r>
          <a:endParaRPr lang="de-DE" dirty="0"/>
        </a:p>
      </dgm:t>
    </dgm:pt>
    <dgm:pt modelId="{0CB8977E-AD1E-49FB-ADFE-BD5FC257DF59}" type="parTrans" cxnId="{0C67D547-A70B-49C9-B105-26EDE516E8E8}">
      <dgm:prSet/>
      <dgm:spPr/>
      <dgm:t>
        <a:bodyPr/>
        <a:lstStyle/>
        <a:p>
          <a:endParaRPr lang="de-DE"/>
        </a:p>
      </dgm:t>
    </dgm:pt>
    <dgm:pt modelId="{C654C0D6-B161-40E2-9840-4DB4E38EDC45}" type="sibTrans" cxnId="{0C67D547-A70B-49C9-B105-26EDE516E8E8}">
      <dgm:prSet/>
      <dgm:spPr/>
      <dgm:t>
        <a:bodyPr/>
        <a:lstStyle/>
        <a:p>
          <a:endParaRPr lang="de-DE"/>
        </a:p>
      </dgm:t>
    </dgm:pt>
    <dgm:pt modelId="{DF0B106C-11B3-444A-97EB-F91522A853D8}" type="pres">
      <dgm:prSet presAssocID="{85DA2804-8BF2-4B68-B593-839DAAB49DAD}" presName="Name0" presStyleCnt="0">
        <dgm:presLayoutVars>
          <dgm:dir/>
          <dgm:resizeHandles val="exact"/>
        </dgm:presLayoutVars>
      </dgm:prSet>
      <dgm:spPr/>
    </dgm:pt>
    <dgm:pt modelId="{2549B2D3-E999-4C42-9CFE-0F93FA78AA1D}" type="pres">
      <dgm:prSet presAssocID="{85DA2804-8BF2-4B68-B593-839DAAB49DAD}" presName="arrow" presStyleLbl="bgShp" presStyleIdx="0" presStyleCnt="1"/>
      <dgm:spPr>
        <a:solidFill>
          <a:srgbClr val="92D050"/>
        </a:solidFill>
      </dgm:spPr>
    </dgm:pt>
    <dgm:pt modelId="{149A4EA9-B36B-4F94-88F4-4567860E8142}" type="pres">
      <dgm:prSet presAssocID="{85DA2804-8BF2-4B68-B593-839DAAB49DAD}" presName="points" presStyleCnt="0"/>
      <dgm:spPr/>
    </dgm:pt>
    <dgm:pt modelId="{318A125A-4022-4A52-A490-562A928B778D}" type="pres">
      <dgm:prSet presAssocID="{AA8C791A-D12E-4B37-BE6D-00DC8C1A2574}" presName="compositeA" presStyleCnt="0"/>
      <dgm:spPr/>
    </dgm:pt>
    <dgm:pt modelId="{CD8A69D7-BDFD-4813-8FD3-E7A8B6F3FB09}" type="pres">
      <dgm:prSet presAssocID="{AA8C791A-D12E-4B37-BE6D-00DC8C1A2574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FCE2A9-56FB-4E6A-8AE5-0C2DCB454891}" type="pres">
      <dgm:prSet presAssocID="{AA8C791A-D12E-4B37-BE6D-00DC8C1A2574}" presName="circleA" presStyleLbl="node1" presStyleIdx="0" presStyleCnt="3"/>
      <dgm:spPr>
        <a:solidFill>
          <a:srgbClr val="FFFF00"/>
        </a:solidFill>
      </dgm:spPr>
    </dgm:pt>
    <dgm:pt modelId="{52A0031E-8A71-43EC-8F77-3636377A9461}" type="pres">
      <dgm:prSet presAssocID="{AA8C791A-D12E-4B37-BE6D-00DC8C1A2574}" presName="spaceA" presStyleCnt="0"/>
      <dgm:spPr/>
    </dgm:pt>
    <dgm:pt modelId="{98E90747-11AC-4D54-A564-5572AE8EC18A}" type="pres">
      <dgm:prSet presAssocID="{BFA6F1A4-DAD8-48DA-9AA8-5612F709E638}" presName="space" presStyleCnt="0"/>
      <dgm:spPr/>
    </dgm:pt>
    <dgm:pt modelId="{AC2D5132-54EF-4AE2-BEF9-65F91741ADE3}" type="pres">
      <dgm:prSet presAssocID="{C50C2880-26B1-46CB-A13F-507452B148FB}" presName="compositeB" presStyleCnt="0"/>
      <dgm:spPr/>
    </dgm:pt>
    <dgm:pt modelId="{FF5F7936-7CD8-463E-B128-2E2FD9EAF064}" type="pres">
      <dgm:prSet presAssocID="{C50C2880-26B1-46CB-A13F-507452B148FB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8167DE-6A2F-4E3E-87DA-789002BBD69E}" type="pres">
      <dgm:prSet presAssocID="{C50C2880-26B1-46CB-A13F-507452B148FB}" presName="circleB" presStyleLbl="node1" presStyleIdx="1" presStyleCnt="3"/>
      <dgm:spPr>
        <a:solidFill>
          <a:srgbClr val="FFC000"/>
        </a:solidFill>
      </dgm:spPr>
    </dgm:pt>
    <dgm:pt modelId="{618718D8-24FE-4660-B3FB-3EF0C4C41D8F}" type="pres">
      <dgm:prSet presAssocID="{C50C2880-26B1-46CB-A13F-507452B148FB}" presName="spaceB" presStyleCnt="0"/>
      <dgm:spPr/>
    </dgm:pt>
    <dgm:pt modelId="{7D9CB0D0-0BA4-49B1-8BE3-870C79F94873}" type="pres">
      <dgm:prSet presAssocID="{8F45D664-8180-4B20-847B-0F70C9EBCC6C}" presName="space" presStyleCnt="0"/>
      <dgm:spPr/>
    </dgm:pt>
    <dgm:pt modelId="{BC6FC30C-FA58-4F88-ABC0-AD46C0444C06}" type="pres">
      <dgm:prSet presAssocID="{CF5E8951-3237-4057-A9FF-FBC11C8E0D88}" presName="compositeA" presStyleCnt="0"/>
      <dgm:spPr/>
    </dgm:pt>
    <dgm:pt modelId="{A0A7E085-8AE7-42F3-AD92-095BC09A0673}" type="pres">
      <dgm:prSet presAssocID="{CF5E8951-3237-4057-A9FF-FBC11C8E0D88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BEB13-0F9B-4E19-8EA9-C0F6680DFA76}" type="pres">
      <dgm:prSet presAssocID="{CF5E8951-3237-4057-A9FF-FBC11C8E0D88}" presName="circleA" presStyleLbl="node1" presStyleIdx="2" presStyleCnt="3"/>
      <dgm:spPr>
        <a:solidFill>
          <a:srgbClr val="FF0000"/>
        </a:solidFill>
      </dgm:spPr>
    </dgm:pt>
    <dgm:pt modelId="{56E782C7-BD68-4153-B89A-8F8233A63E56}" type="pres">
      <dgm:prSet presAssocID="{CF5E8951-3237-4057-A9FF-FBC11C8E0D88}" presName="spaceA" presStyleCnt="0"/>
      <dgm:spPr/>
    </dgm:pt>
  </dgm:ptLst>
  <dgm:cxnLst>
    <dgm:cxn modelId="{0C67D547-A70B-49C9-B105-26EDE516E8E8}" srcId="{85DA2804-8BF2-4B68-B593-839DAAB49DAD}" destId="{CF5E8951-3237-4057-A9FF-FBC11C8E0D88}" srcOrd="2" destOrd="0" parTransId="{0CB8977E-AD1E-49FB-ADFE-BD5FC257DF59}" sibTransId="{C654C0D6-B161-40E2-9840-4DB4E38EDC45}"/>
    <dgm:cxn modelId="{F0D273FA-CD44-4ECF-A243-3695EB2FC6DF}" type="presOf" srcId="{AA8C791A-D12E-4B37-BE6D-00DC8C1A2574}" destId="{CD8A69D7-BDFD-4813-8FD3-E7A8B6F3FB09}" srcOrd="0" destOrd="0" presId="urn:microsoft.com/office/officeart/2005/8/layout/hProcess11"/>
    <dgm:cxn modelId="{764C7B55-1E29-421E-883E-BD478EA548FC}" type="presOf" srcId="{CF5E8951-3237-4057-A9FF-FBC11C8E0D88}" destId="{A0A7E085-8AE7-42F3-AD92-095BC09A0673}" srcOrd="0" destOrd="0" presId="urn:microsoft.com/office/officeart/2005/8/layout/hProcess11"/>
    <dgm:cxn modelId="{0BCCE76F-938D-49A6-8F16-2C3FD0F217B7}" srcId="{85DA2804-8BF2-4B68-B593-839DAAB49DAD}" destId="{AA8C791A-D12E-4B37-BE6D-00DC8C1A2574}" srcOrd="0" destOrd="0" parTransId="{14317CF1-C6DB-4350-B50C-39059983FCBE}" sibTransId="{BFA6F1A4-DAD8-48DA-9AA8-5612F709E638}"/>
    <dgm:cxn modelId="{C1081350-A89F-4E6A-A45F-60DBF31D9A6E}" srcId="{85DA2804-8BF2-4B68-B593-839DAAB49DAD}" destId="{C50C2880-26B1-46CB-A13F-507452B148FB}" srcOrd="1" destOrd="0" parTransId="{9623F661-C8E8-4DE4-8E5E-5F2FC1CFA467}" sibTransId="{8F45D664-8180-4B20-847B-0F70C9EBCC6C}"/>
    <dgm:cxn modelId="{0957181C-09C4-43D5-8E18-02BE83F805E2}" type="presOf" srcId="{C50C2880-26B1-46CB-A13F-507452B148FB}" destId="{FF5F7936-7CD8-463E-B128-2E2FD9EAF064}" srcOrd="0" destOrd="0" presId="urn:microsoft.com/office/officeart/2005/8/layout/hProcess11"/>
    <dgm:cxn modelId="{0EA6BDA9-E24F-4015-A1ED-772D8AFB6B7F}" type="presOf" srcId="{85DA2804-8BF2-4B68-B593-839DAAB49DAD}" destId="{DF0B106C-11B3-444A-97EB-F91522A853D8}" srcOrd="0" destOrd="0" presId="urn:microsoft.com/office/officeart/2005/8/layout/hProcess11"/>
    <dgm:cxn modelId="{7D8B6658-8A45-42B9-8A44-16EEFD0730D4}" type="presParOf" srcId="{DF0B106C-11B3-444A-97EB-F91522A853D8}" destId="{2549B2D3-E999-4C42-9CFE-0F93FA78AA1D}" srcOrd="0" destOrd="0" presId="urn:microsoft.com/office/officeart/2005/8/layout/hProcess11"/>
    <dgm:cxn modelId="{BC60441C-5C1B-4D5D-8EF5-340B8FC0B3BB}" type="presParOf" srcId="{DF0B106C-11B3-444A-97EB-F91522A853D8}" destId="{149A4EA9-B36B-4F94-88F4-4567860E8142}" srcOrd="1" destOrd="0" presId="urn:microsoft.com/office/officeart/2005/8/layout/hProcess11"/>
    <dgm:cxn modelId="{8EA7F009-08C5-47A2-8BB1-04C90F34AAF0}" type="presParOf" srcId="{149A4EA9-B36B-4F94-88F4-4567860E8142}" destId="{318A125A-4022-4A52-A490-562A928B778D}" srcOrd="0" destOrd="0" presId="urn:microsoft.com/office/officeart/2005/8/layout/hProcess11"/>
    <dgm:cxn modelId="{2EB98A45-50B7-4B62-A3E8-774BAC6437F9}" type="presParOf" srcId="{318A125A-4022-4A52-A490-562A928B778D}" destId="{CD8A69D7-BDFD-4813-8FD3-E7A8B6F3FB09}" srcOrd="0" destOrd="0" presId="urn:microsoft.com/office/officeart/2005/8/layout/hProcess11"/>
    <dgm:cxn modelId="{EA319346-75E6-45F7-BBE9-F2BDF00161AB}" type="presParOf" srcId="{318A125A-4022-4A52-A490-562A928B778D}" destId="{EDFCE2A9-56FB-4E6A-8AE5-0C2DCB454891}" srcOrd="1" destOrd="0" presId="urn:microsoft.com/office/officeart/2005/8/layout/hProcess11"/>
    <dgm:cxn modelId="{B4759601-BE86-4C70-9BA5-04A2750B1CB1}" type="presParOf" srcId="{318A125A-4022-4A52-A490-562A928B778D}" destId="{52A0031E-8A71-43EC-8F77-3636377A9461}" srcOrd="2" destOrd="0" presId="urn:microsoft.com/office/officeart/2005/8/layout/hProcess11"/>
    <dgm:cxn modelId="{3F5E3734-47C6-45CF-8040-DDA830F1B042}" type="presParOf" srcId="{149A4EA9-B36B-4F94-88F4-4567860E8142}" destId="{98E90747-11AC-4D54-A564-5572AE8EC18A}" srcOrd="1" destOrd="0" presId="urn:microsoft.com/office/officeart/2005/8/layout/hProcess11"/>
    <dgm:cxn modelId="{474041D6-4D32-49B0-86DC-382616C7AFC5}" type="presParOf" srcId="{149A4EA9-B36B-4F94-88F4-4567860E8142}" destId="{AC2D5132-54EF-4AE2-BEF9-65F91741ADE3}" srcOrd="2" destOrd="0" presId="urn:microsoft.com/office/officeart/2005/8/layout/hProcess11"/>
    <dgm:cxn modelId="{A548AD0B-37DD-4F16-BDE4-2B7C49148496}" type="presParOf" srcId="{AC2D5132-54EF-4AE2-BEF9-65F91741ADE3}" destId="{FF5F7936-7CD8-463E-B128-2E2FD9EAF064}" srcOrd="0" destOrd="0" presId="urn:microsoft.com/office/officeart/2005/8/layout/hProcess11"/>
    <dgm:cxn modelId="{25D2CD17-2E8D-4F6B-8E0C-E5AF44C4C4A0}" type="presParOf" srcId="{AC2D5132-54EF-4AE2-BEF9-65F91741ADE3}" destId="{5B8167DE-6A2F-4E3E-87DA-789002BBD69E}" srcOrd="1" destOrd="0" presId="urn:microsoft.com/office/officeart/2005/8/layout/hProcess11"/>
    <dgm:cxn modelId="{73ACD84C-8533-47A8-B2F3-05C4414417D3}" type="presParOf" srcId="{AC2D5132-54EF-4AE2-BEF9-65F91741ADE3}" destId="{618718D8-24FE-4660-B3FB-3EF0C4C41D8F}" srcOrd="2" destOrd="0" presId="urn:microsoft.com/office/officeart/2005/8/layout/hProcess11"/>
    <dgm:cxn modelId="{A5E2F21E-A641-4677-8529-BE55056DD9B1}" type="presParOf" srcId="{149A4EA9-B36B-4F94-88F4-4567860E8142}" destId="{7D9CB0D0-0BA4-49B1-8BE3-870C79F94873}" srcOrd="3" destOrd="0" presId="urn:microsoft.com/office/officeart/2005/8/layout/hProcess11"/>
    <dgm:cxn modelId="{B5A7583F-732C-4E51-B5A1-433014C6DB24}" type="presParOf" srcId="{149A4EA9-B36B-4F94-88F4-4567860E8142}" destId="{BC6FC30C-FA58-4F88-ABC0-AD46C0444C06}" srcOrd="4" destOrd="0" presId="urn:microsoft.com/office/officeart/2005/8/layout/hProcess11"/>
    <dgm:cxn modelId="{238459FF-1D9C-4C85-9D2D-4729F29B913E}" type="presParOf" srcId="{BC6FC30C-FA58-4F88-ABC0-AD46C0444C06}" destId="{A0A7E085-8AE7-42F3-AD92-095BC09A0673}" srcOrd="0" destOrd="0" presId="urn:microsoft.com/office/officeart/2005/8/layout/hProcess11"/>
    <dgm:cxn modelId="{9CEECF4F-4737-48F1-AE78-1862AC1DC758}" type="presParOf" srcId="{BC6FC30C-FA58-4F88-ABC0-AD46C0444C06}" destId="{8C9BEB13-0F9B-4E19-8EA9-C0F6680DFA76}" srcOrd="1" destOrd="0" presId="urn:microsoft.com/office/officeart/2005/8/layout/hProcess11"/>
    <dgm:cxn modelId="{87404E90-1825-4A1A-B59F-5E8EFBEBAF91}" type="presParOf" srcId="{BC6FC30C-FA58-4F88-ABC0-AD46C0444C06}" destId="{56E782C7-BD68-4153-B89A-8F8233A63E5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DD82BD43-E1EF-44CD-B3FB-37EDE9032579}" type="presOf" srcId="{677FC6F0-5B7C-48B2-9001-4A4EB922DB67}" destId="{2AC35DB5-407F-45EC-BEF6-1C275A623074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F1CAA97F-9446-42E6-8FB8-82322497B2F2}" type="presOf" srcId="{38ECDB8D-2403-47D4-A5F7-4518E5A841F0}" destId="{6213EBE7-CD19-4F31-BF16-9B1E763A8D1F}" srcOrd="0" destOrd="0" presId="urn:microsoft.com/office/officeart/2005/8/layout/cycle1"/>
    <dgm:cxn modelId="{7261C218-C962-4834-956B-AAFDB3DFA441}" type="presOf" srcId="{ED9D9F24-AAD1-4E8F-9083-4B2DA35F9AEA}" destId="{032D7465-B628-4FB6-89EA-D942A3EDF707}" srcOrd="0" destOrd="0" presId="urn:microsoft.com/office/officeart/2005/8/layout/cycle1"/>
    <dgm:cxn modelId="{6ED7BF62-88CB-480F-A1BC-9CC5EBF48778}" type="presOf" srcId="{9D8177CC-A233-4C66-AB40-E6B4410770BE}" destId="{50F02976-49C8-405E-B97C-37452E7F4476}" srcOrd="0" destOrd="0" presId="urn:microsoft.com/office/officeart/2005/8/layout/cycle1"/>
    <dgm:cxn modelId="{A0F0C873-3773-4405-AB54-88C7454AB01A}" type="presOf" srcId="{23F27E43-1CC9-4544-86D9-9CE7B1660DE4}" destId="{0CAC45D0-84C7-4189-A817-0B6429186C31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60703292-293E-4C3E-ACD5-29D549A25289}" type="presParOf" srcId="{2AC35DB5-407F-45EC-BEF6-1C275A623074}" destId="{10F5E302-B91A-4449-A17D-044FE2246E9E}" srcOrd="0" destOrd="0" presId="urn:microsoft.com/office/officeart/2005/8/layout/cycle1"/>
    <dgm:cxn modelId="{9D472A9E-B1E7-409B-8DF9-3897019B4C37}" type="presParOf" srcId="{2AC35DB5-407F-45EC-BEF6-1C275A623074}" destId="{032D7465-B628-4FB6-89EA-D942A3EDF707}" srcOrd="1" destOrd="0" presId="urn:microsoft.com/office/officeart/2005/8/layout/cycle1"/>
    <dgm:cxn modelId="{20B00594-D2EA-433C-A64F-364342C17786}" type="presParOf" srcId="{2AC35DB5-407F-45EC-BEF6-1C275A623074}" destId="{6213EBE7-CD19-4F31-BF16-9B1E763A8D1F}" srcOrd="2" destOrd="0" presId="urn:microsoft.com/office/officeart/2005/8/layout/cycle1"/>
    <dgm:cxn modelId="{57CFE7F5-775F-4E55-840F-22C56C9D261C}" type="presParOf" srcId="{2AC35DB5-407F-45EC-BEF6-1C275A623074}" destId="{F017FD95-2B99-4A01-86CE-426A61F78891}" srcOrd="3" destOrd="0" presId="urn:microsoft.com/office/officeart/2005/8/layout/cycle1"/>
    <dgm:cxn modelId="{2D824969-1820-40E6-9835-1CC1FAFE9CE6}" type="presParOf" srcId="{2AC35DB5-407F-45EC-BEF6-1C275A623074}" destId="{0CAC45D0-84C7-4189-A817-0B6429186C31}" srcOrd="4" destOrd="0" presId="urn:microsoft.com/office/officeart/2005/8/layout/cycle1"/>
    <dgm:cxn modelId="{4557CEAD-E69F-4974-AE0A-850711876B61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2DB1AD6B-F404-42B4-9EB5-E25A7086BB43}" type="presOf" srcId="{9D8177CC-A233-4C66-AB40-E6B4410770BE}" destId="{50F02976-49C8-405E-B97C-37452E7F4476}" srcOrd="0" destOrd="0" presId="urn:microsoft.com/office/officeart/2005/8/layout/cycle1"/>
    <dgm:cxn modelId="{97D42AAA-D6F0-4077-8C12-45797DB05651}" type="presOf" srcId="{38ECDB8D-2403-47D4-A5F7-4518E5A841F0}" destId="{6213EBE7-CD19-4F31-BF16-9B1E763A8D1F}" srcOrd="0" destOrd="0" presId="urn:microsoft.com/office/officeart/2005/8/layout/cycle1"/>
    <dgm:cxn modelId="{AC376BCA-183C-4440-9212-722EAFF3D1BB}" type="presOf" srcId="{677FC6F0-5B7C-48B2-9001-4A4EB922DB67}" destId="{2AC35DB5-407F-45EC-BEF6-1C275A623074}" srcOrd="0" destOrd="0" presId="urn:microsoft.com/office/officeart/2005/8/layout/cycle1"/>
    <dgm:cxn modelId="{170E35CC-C63E-492F-BDB6-38011B0E2C6D}" type="presOf" srcId="{ED9D9F24-AAD1-4E8F-9083-4B2DA35F9AEA}" destId="{032D7465-B628-4FB6-89EA-D942A3EDF707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41F0B856-9769-4966-B21A-03E3F6D3BA51}" type="presOf" srcId="{23F27E43-1CC9-4544-86D9-9CE7B1660DE4}" destId="{0CAC45D0-84C7-4189-A817-0B6429186C31}" srcOrd="0" destOrd="0" presId="urn:microsoft.com/office/officeart/2005/8/layout/cycle1"/>
    <dgm:cxn modelId="{457CD2F8-E49E-446A-AEFF-873F33CDE1FE}" type="presParOf" srcId="{2AC35DB5-407F-45EC-BEF6-1C275A623074}" destId="{10F5E302-B91A-4449-A17D-044FE2246E9E}" srcOrd="0" destOrd="0" presId="urn:microsoft.com/office/officeart/2005/8/layout/cycle1"/>
    <dgm:cxn modelId="{E4BBC503-B4BA-4BE0-89C9-8D88368A82D6}" type="presParOf" srcId="{2AC35DB5-407F-45EC-BEF6-1C275A623074}" destId="{032D7465-B628-4FB6-89EA-D942A3EDF707}" srcOrd="1" destOrd="0" presId="urn:microsoft.com/office/officeart/2005/8/layout/cycle1"/>
    <dgm:cxn modelId="{D84411D9-53AD-475B-B330-622BE11A020A}" type="presParOf" srcId="{2AC35DB5-407F-45EC-BEF6-1C275A623074}" destId="{6213EBE7-CD19-4F31-BF16-9B1E763A8D1F}" srcOrd="2" destOrd="0" presId="urn:microsoft.com/office/officeart/2005/8/layout/cycle1"/>
    <dgm:cxn modelId="{33A8B106-355A-4AF2-91DB-4B40AD89BE89}" type="presParOf" srcId="{2AC35DB5-407F-45EC-BEF6-1C275A623074}" destId="{F017FD95-2B99-4A01-86CE-426A61F78891}" srcOrd="3" destOrd="0" presId="urn:microsoft.com/office/officeart/2005/8/layout/cycle1"/>
    <dgm:cxn modelId="{37ABDE6C-44C9-4973-9970-98D55AEDD1B3}" type="presParOf" srcId="{2AC35DB5-407F-45EC-BEF6-1C275A623074}" destId="{0CAC45D0-84C7-4189-A817-0B6429186C31}" srcOrd="4" destOrd="0" presId="urn:microsoft.com/office/officeart/2005/8/layout/cycle1"/>
    <dgm:cxn modelId="{928B2558-DEDA-4B22-AA40-D338819FA72D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4AD1F338-CDAE-4899-B3E9-3759D2A2393B}" type="presOf" srcId="{9D8177CC-A233-4C66-AB40-E6B4410770BE}" destId="{50F02976-49C8-405E-B97C-37452E7F4476}" srcOrd="0" destOrd="0" presId="urn:microsoft.com/office/officeart/2005/8/layout/cycle1"/>
    <dgm:cxn modelId="{2DFA29C4-B66A-4828-A097-8E96EAD074E9}" type="presOf" srcId="{677FC6F0-5B7C-48B2-9001-4A4EB922DB67}" destId="{2AC35DB5-407F-45EC-BEF6-1C275A623074}" srcOrd="0" destOrd="0" presId="urn:microsoft.com/office/officeart/2005/8/layout/cycle1"/>
    <dgm:cxn modelId="{E763A70E-5096-4AA5-A7D6-46497B3DC01A}" type="presOf" srcId="{23F27E43-1CC9-4544-86D9-9CE7B1660DE4}" destId="{0CAC45D0-84C7-4189-A817-0B6429186C31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2A0C391F-A80E-4632-BAE4-A67F89A97076}" type="presOf" srcId="{ED9D9F24-AAD1-4E8F-9083-4B2DA35F9AEA}" destId="{032D7465-B628-4FB6-89EA-D942A3EDF707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FB000E07-57B0-49A5-B4EF-35B31C368825}" type="presOf" srcId="{38ECDB8D-2403-47D4-A5F7-4518E5A841F0}" destId="{6213EBE7-CD19-4F31-BF16-9B1E763A8D1F}" srcOrd="0" destOrd="0" presId="urn:microsoft.com/office/officeart/2005/8/layout/cycle1"/>
    <dgm:cxn modelId="{EAAA03E8-993D-46F6-BB55-9BAC0412D18C}" type="presParOf" srcId="{2AC35DB5-407F-45EC-BEF6-1C275A623074}" destId="{10F5E302-B91A-4449-A17D-044FE2246E9E}" srcOrd="0" destOrd="0" presId="urn:microsoft.com/office/officeart/2005/8/layout/cycle1"/>
    <dgm:cxn modelId="{72106157-9EDF-48D9-A06A-FF40E4752808}" type="presParOf" srcId="{2AC35DB5-407F-45EC-BEF6-1C275A623074}" destId="{032D7465-B628-4FB6-89EA-D942A3EDF707}" srcOrd="1" destOrd="0" presId="urn:microsoft.com/office/officeart/2005/8/layout/cycle1"/>
    <dgm:cxn modelId="{EC147AE9-A3DA-4ADE-BC71-B05E6A75B3BD}" type="presParOf" srcId="{2AC35DB5-407F-45EC-BEF6-1C275A623074}" destId="{6213EBE7-CD19-4F31-BF16-9B1E763A8D1F}" srcOrd="2" destOrd="0" presId="urn:microsoft.com/office/officeart/2005/8/layout/cycle1"/>
    <dgm:cxn modelId="{E90097B2-DBB8-472A-BABF-DFFA2BEBC944}" type="presParOf" srcId="{2AC35DB5-407F-45EC-BEF6-1C275A623074}" destId="{F017FD95-2B99-4A01-86CE-426A61F78891}" srcOrd="3" destOrd="0" presId="urn:microsoft.com/office/officeart/2005/8/layout/cycle1"/>
    <dgm:cxn modelId="{ADFE1E5D-D7E6-4380-89CF-8A1437FB2C57}" type="presParOf" srcId="{2AC35DB5-407F-45EC-BEF6-1C275A623074}" destId="{0CAC45D0-84C7-4189-A817-0B6429186C31}" srcOrd="4" destOrd="0" presId="urn:microsoft.com/office/officeart/2005/8/layout/cycle1"/>
    <dgm:cxn modelId="{D2367530-DC08-49CB-90BD-00DB2A4AA378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6B9D5EFA-913F-4B66-BF6E-D55FA9E9B776}" type="presOf" srcId="{23F27E43-1CC9-4544-86D9-9CE7B1660DE4}" destId="{0CAC45D0-84C7-4189-A817-0B6429186C31}" srcOrd="0" destOrd="0" presId="urn:microsoft.com/office/officeart/2005/8/layout/cycle1"/>
    <dgm:cxn modelId="{D703E9CC-8A8E-4EC6-9C87-5CBC16AA8C49}" type="presOf" srcId="{ED9D9F24-AAD1-4E8F-9083-4B2DA35F9AEA}" destId="{032D7465-B628-4FB6-89EA-D942A3EDF707}" srcOrd="0" destOrd="0" presId="urn:microsoft.com/office/officeart/2005/8/layout/cycle1"/>
    <dgm:cxn modelId="{7D192E8E-FA5C-4C7A-9FA8-2AF5F3191011}" type="presOf" srcId="{677FC6F0-5B7C-48B2-9001-4A4EB922DB67}" destId="{2AC35DB5-407F-45EC-BEF6-1C275A623074}" srcOrd="0" destOrd="0" presId="urn:microsoft.com/office/officeart/2005/8/layout/cycle1"/>
    <dgm:cxn modelId="{82EB1D02-7808-44AA-8E27-5FBC8C886B6E}" type="presOf" srcId="{9D8177CC-A233-4C66-AB40-E6B4410770BE}" destId="{50F02976-49C8-405E-B97C-37452E7F4476}" srcOrd="0" destOrd="0" presId="urn:microsoft.com/office/officeart/2005/8/layout/cycle1"/>
    <dgm:cxn modelId="{E2463D87-65C4-496D-94BE-865E5124AF33}" type="presOf" srcId="{38ECDB8D-2403-47D4-A5F7-4518E5A841F0}" destId="{6213EBE7-CD19-4F31-BF16-9B1E763A8D1F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03749B97-7054-4C99-8D00-4DAC601CD7B5}" type="presParOf" srcId="{2AC35DB5-407F-45EC-BEF6-1C275A623074}" destId="{10F5E302-B91A-4449-A17D-044FE2246E9E}" srcOrd="0" destOrd="0" presId="urn:microsoft.com/office/officeart/2005/8/layout/cycle1"/>
    <dgm:cxn modelId="{3DFD644D-6F39-4293-AF8C-385E54F671FE}" type="presParOf" srcId="{2AC35DB5-407F-45EC-BEF6-1C275A623074}" destId="{032D7465-B628-4FB6-89EA-D942A3EDF707}" srcOrd="1" destOrd="0" presId="urn:microsoft.com/office/officeart/2005/8/layout/cycle1"/>
    <dgm:cxn modelId="{DF643CB6-AFA9-45A3-8740-7858036AECEA}" type="presParOf" srcId="{2AC35DB5-407F-45EC-BEF6-1C275A623074}" destId="{6213EBE7-CD19-4F31-BF16-9B1E763A8D1F}" srcOrd="2" destOrd="0" presId="urn:microsoft.com/office/officeart/2005/8/layout/cycle1"/>
    <dgm:cxn modelId="{3EFBC9FA-5608-41C2-BEE0-30F8B4F0F9DC}" type="presParOf" srcId="{2AC35DB5-407F-45EC-BEF6-1C275A623074}" destId="{F017FD95-2B99-4A01-86CE-426A61F78891}" srcOrd="3" destOrd="0" presId="urn:microsoft.com/office/officeart/2005/8/layout/cycle1"/>
    <dgm:cxn modelId="{2BF47005-4380-4E5A-9418-CD7920705260}" type="presParOf" srcId="{2AC35DB5-407F-45EC-BEF6-1C275A623074}" destId="{0CAC45D0-84C7-4189-A817-0B6429186C31}" srcOrd="4" destOrd="0" presId="urn:microsoft.com/office/officeart/2005/8/layout/cycle1"/>
    <dgm:cxn modelId="{97C7D0E1-8EF4-4177-94A8-8D8AF6DEA121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E07F9BAB-D404-4986-BB29-AE879845A105}" type="presOf" srcId="{ED9D9F24-AAD1-4E8F-9083-4B2DA35F9AEA}" destId="{032D7465-B628-4FB6-89EA-D942A3EDF707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2EED6CCF-7D93-4730-A89D-7BF29E4F454B}" type="presOf" srcId="{23F27E43-1CC9-4544-86D9-9CE7B1660DE4}" destId="{0CAC45D0-84C7-4189-A817-0B6429186C31}" srcOrd="0" destOrd="0" presId="urn:microsoft.com/office/officeart/2005/8/layout/cycle1"/>
    <dgm:cxn modelId="{88198955-1540-4257-B34A-738AFE5F9609}" type="presOf" srcId="{38ECDB8D-2403-47D4-A5F7-4518E5A841F0}" destId="{6213EBE7-CD19-4F31-BF16-9B1E763A8D1F}" srcOrd="0" destOrd="0" presId="urn:microsoft.com/office/officeart/2005/8/layout/cycle1"/>
    <dgm:cxn modelId="{3CDB2D5E-9CDD-4D6B-9DC4-55417C6EEBE4}" type="presOf" srcId="{9D8177CC-A233-4C66-AB40-E6B4410770BE}" destId="{50F02976-49C8-405E-B97C-37452E7F4476}" srcOrd="0" destOrd="0" presId="urn:microsoft.com/office/officeart/2005/8/layout/cycle1"/>
    <dgm:cxn modelId="{BE4EC50F-1CBD-4462-917D-3E80DA80DAFB}" type="presOf" srcId="{677FC6F0-5B7C-48B2-9001-4A4EB922DB67}" destId="{2AC35DB5-407F-45EC-BEF6-1C275A623074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491AB008-0712-4522-BAE6-C29C9D039C88}" type="presParOf" srcId="{2AC35DB5-407F-45EC-BEF6-1C275A623074}" destId="{10F5E302-B91A-4449-A17D-044FE2246E9E}" srcOrd="0" destOrd="0" presId="urn:microsoft.com/office/officeart/2005/8/layout/cycle1"/>
    <dgm:cxn modelId="{549CEFD2-D1D3-4085-9ED0-CBD470E002F8}" type="presParOf" srcId="{2AC35DB5-407F-45EC-BEF6-1C275A623074}" destId="{032D7465-B628-4FB6-89EA-D942A3EDF707}" srcOrd="1" destOrd="0" presId="urn:microsoft.com/office/officeart/2005/8/layout/cycle1"/>
    <dgm:cxn modelId="{1BC9D8A2-3F33-44CF-B161-164A731769E3}" type="presParOf" srcId="{2AC35DB5-407F-45EC-BEF6-1C275A623074}" destId="{6213EBE7-CD19-4F31-BF16-9B1E763A8D1F}" srcOrd="2" destOrd="0" presId="urn:microsoft.com/office/officeart/2005/8/layout/cycle1"/>
    <dgm:cxn modelId="{67DBF703-28B8-495B-A9B9-8A6A9E7FCAB2}" type="presParOf" srcId="{2AC35DB5-407F-45EC-BEF6-1C275A623074}" destId="{F017FD95-2B99-4A01-86CE-426A61F78891}" srcOrd="3" destOrd="0" presId="urn:microsoft.com/office/officeart/2005/8/layout/cycle1"/>
    <dgm:cxn modelId="{86627B19-E8F4-47D9-B7A4-69B70E30A7F5}" type="presParOf" srcId="{2AC35DB5-407F-45EC-BEF6-1C275A623074}" destId="{0CAC45D0-84C7-4189-A817-0B6429186C31}" srcOrd="4" destOrd="0" presId="urn:microsoft.com/office/officeart/2005/8/layout/cycle1"/>
    <dgm:cxn modelId="{69ECFC51-A2C7-420A-99C1-33C3DBD34D2B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9F87D329-C3AA-4633-9260-CAC752162C1E}" type="presOf" srcId="{38ECDB8D-2403-47D4-A5F7-4518E5A841F0}" destId="{6213EBE7-CD19-4F31-BF16-9B1E763A8D1F}" srcOrd="0" destOrd="0" presId="urn:microsoft.com/office/officeart/2005/8/layout/cycle1"/>
    <dgm:cxn modelId="{BCFC11D2-B3D1-4C14-9204-0374F1F063F2}" type="presOf" srcId="{ED9D9F24-AAD1-4E8F-9083-4B2DA35F9AEA}" destId="{032D7465-B628-4FB6-89EA-D942A3EDF707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355E1D76-B78F-44A5-8C5C-6FDB6324FAFB}" type="presOf" srcId="{23F27E43-1CC9-4544-86D9-9CE7B1660DE4}" destId="{0CAC45D0-84C7-4189-A817-0B6429186C31}" srcOrd="0" destOrd="0" presId="urn:microsoft.com/office/officeart/2005/8/layout/cycle1"/>
    <dgm:cxn modelId="{DBD68AEA-9C53-4105-A063-C6EF3575B1A5}" type="presOf" srcId="{677FC6F0-5B7C-48B2-9001-4A4EB922DB67}" destId="{2AC35DB5-407F-45EC-BEF6-1C275A623074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9600D69D-E2A2-4911-BD0F-B7EFE5ACFD3C}" type="presOf" srcId="{9D8177CC-A233-4C66-AB40-E6B4410770BE}" destId="{50F02976-49C8-405E-B97C-37452E7F4476}" srcOrd="0" destOrd="0" presId="urn:microsoft.com/office/officeart/2005/8/layout/cycle1"/>
    <dgm:cxn modelId="{B2FBE205-A893-45F9-9775-0A028EF2AF90}" type="presParOf" srcId="{2AC35DB5-407F-45EC-BEF6-1C275A623074}" destId="{10F5E302-B91A-4449-A17D-044FE2246E9E}" srcOrd="0" destOrd="0" presId="urn:microsoft.com/office/officeart/2005/8/layout/cycle1"/>
    <dgm:cxn modelId="{0F6F1A0C-4088-4DF2-B796-5FEEAB84041F}" type="presParOf" srcId="{2AC35DB5-407F-45EC-BEF6-1C275A623074}" destId="{032D7465-B628-4FB6-89EA-D942A3EDF707}" srcOrd="1" destOrd="0" presId="urn:microsoft.com/office/officeart/2005/8/layout/cycle1"/>
    <dgm:cxn modelId="{BE17B674-2068-4B21-AC4C-096BF1D95789}" type="presParOf" srcId="{2AC35DB5-407F-45EC-BEF6-1C275A623074}" destId="{6213EBE7-CD19-4F31-BF16-9B1E763A8D1F}" srcOrd="2" destOrd="0" presId="urn:microsoft.com/office/officeart/2005/8/layout/cycle1"/>
    <dgm:cxn modelId="{D710B657-6F99-46D7-8797-26C008E2F944}" type="presParOf" srcId="{2AC35DB5-407F-45EC-BEF6-1C275A623074}" destId="{F017FD95-2B99-4A01-86CE-426A61F78891}" srcOrd="3" destOrd="0" presId="urn:microsoft.com/office/officeart/2005/8/layout/cycle1"/>
    <dgm:cxn modelId="{F2C9927F-4E72-466E-8ED5-5DC4412BB284}" type="presParOf" srcId="{2AC35DB5-407F-45EC-BEF6-1C275A623074}" destId="{0CAC45D0-84C7-4189-A817-0B6429186C31}" srcOrd="4" destOrd="0" presId="urn:microsoft.com/office/officeart/2005/8/layout/cycle1"/>
    <dgm:cxn modelId="{B514B295-A6C8-42A3-9ABB-C5B8B9EDA333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FA503CB3-E904-40AD-A1BB-BAA65F8113FA}" type="presOf" srcId="{38ECDB8D-2403-47D4-A5F7-4518E5A841F0}" destId="{6213EBE7-CD19-4F31-BF16-9B1E763A8D1F}" srcOrd="0" destOrd="0" presId="urn:microsoft.com/office/officeart/2005/8/layout/cycle1"/>
    <dgm:cxn modelId="{6ADFF783-EE50-49AB-9312-075AEBE07C1D}" type="presOf" srcId="{23F27E43-1CC9-4544-86D9-9CE7B1660DE4}" destId="{0CAC45D0-84C7-4189-A817-0B6429186C31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7146B341-5480-4EC8-9407-AC5B93F96885}" type="presOf" srcId="{9D8177CC-A233-4C66-AB40-E6B4410770BE}" destId="{50F02976-49C8-405E-B97C-37452E7F4476}" srcOrd="0" destOrd="0" presId="urn:microsoft.com/office/officeart/2005/8/layout/cycle1"/>
    <dgm:cxn modelId="{4031438D-1BCC-4C70-954E-839AFD852C27}" type="presOf" srcId="{677FC6F0-5B7C-48B2-9001-4A4EB922DB67}" destId="{2AC35DB5-407F-45EC-BEF6-1C275A623074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2BA32F37-6AAC-4F99-87F3-2D803E6B073A}" type="presOf" srcId="{ED9D9F24-AAD1-4E8F-9083-4B2DA35F9AEA}" destId="{032D7465-B628-4FB6-89EA-D942A3EDF707}" srcOrd="0" destOrd="0" presId="urn:microsoft.com/office/officeart/2005/8/layout/cycle1"/>
    <dgm:cxn modelId="{EF8FF7A1-2429-4363-9CFD-B5945C22C048}" type="presParOf" srcId="{2AC35DB5-407F-45EC-BEF6-1C275A623074}" destId="{10F5E302-B91A-4449-A17D-044FE2246E9E}" srcOrd="0" destOrd="0" presId="urn:microsoft.com/office/officeart/2005/8/layout/cycle1"/>
    <dgm:cxn modelId="{72EAAE37-ADAA-4E07-94A9-DB17578FDC7F}" type="presParOf" srcId="{2AC35DB5-407F-45EC-BEF6-1C275A623074}" destId="{032D7465-B628-4FB6-89EA-D942A3EDF707}" srcOrd="1" destOrd="0" presId="urn:microsoft.com/office/officeart/2005/8/layout/cycle1"/>
    <dgm:cxn modelId="{AF45DF18-BC3B-4C76-9897-BCB884016F7F}" type="presParOf" srcId="{2AC35DB5-407F-45EC-BEF6-1C275A623074}" destId="{6213EBE7-CD19-4F31-BF16-9B1E763A8D1F}" srcOrd="2" destOrd="0" presId="urn:microsoft.com/office/officeart/2005/8/layout/cycle1"/>
    <dgm:cxn modelId="{1EB74A20-B553-448A-A873-88503716A2FF}" type="presParOf" srcId="{2AC35DB5-407F-45EC-BEF6-1C275A623074}" destId="{F017FD95-2B99-4A01-86CE-426A61F78891}" srcOrd="3" destOrd="0" presId="urn:microsoft.com/office/officeart/2005/8/layout/cycle1"/>
    <dgm:cxn modelId="{169F7FEF-BA89-4D17-8092-5C79CFDC6256}" type="presParOf" srcId="{2AC35DB5-407F-45EC-BEF6-1C275A623074}" destId="{0CAC45D0-84C7-4189-A817-0B6429186C31}" srcOrd="4" destOrd="0" presId="urn:microsoft.com/office/officeart/2005/8/layout/cycle1"/>
    <dgm:cxn modelId="{689BCD0E-2D73-4788-83A9-BBA058AC5BC3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92122287-A3F1-4736-9028-1989772B6F35}" type="presOf" srcId="{23F27E43-1CC9-4544-86D9-9CE7B1660DE4}" destId="{0CAC45D0-84C7-4189-A817-0B6429186C31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5809BDE0-3CD1-4775-8540-A1DB80B74087}" type="presOf" srcId="{9D8177CC-A233-4C66-AB40-E6B4410770BE}" destId="{50F02976-49C8-405E-B97C-37452E7F4476}" srcOrd="0" destOrd="0" presId="urn:microsoft.com/office/officeart/2005/8/layout/cycle1"/>
    <dgm:cxn modelId="{DAFBE392-7A4E-4240-A082-0F8E4348AAC4}" type="presOf" srcId="{38ECDB8D-2403-47D4-A5F7-4518E5A841F0}" destId="{6213EBE7-CD19-4F31-BF16-9B1E763A8D1F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CE7CE7E3-03A2-43B9-B7F6-4897CE260EA1}" type="presOf" srcId="{677FC6F0-5B7C-48B2-9001-4A4EB922DB67}" destId="{2AC35DB5-407F-45EC-BEF6-1C275A623074}" srcOrd="0" destOrd="0" presId="urn:microsoft.com/office/officeart/2005/8/layout/cycle1"/>
    <dgm:cxn modelId="{A98EAB48-1B4E-448B-A80A-43D34ADA3E3A}" type="presOf" srcId="{ED9D9F24-AAD1-4E8F-9083-4B2DA35F9AEA}" destId="{032D7465-B628-4FB6-89EA-D942A3EDF707}" srcOrd="0" destOrd="0" presId="urn:microsoft.com/office/officeart/2005/8/layout/cycle1"/>
    <dgm:cxn modelId="{ACA27AD8-F4D2-4247-B97A-E843BBD28E54}" type="presParOf" srcId="{2AC35DB5-407F-45EC-BEF6-1C275A623074}" destId="{10F5E302-B91A-4449-A17D-044FE2246E9E}" srcOrd="0" destOrd="0" presId="urn:microsoft.com/office/officeart/2005/8/layout/cycle1"/>
    <dgm:cxn modelId="{4611426C-4E6E-455C-BC1C-A4E2DB3868AD}" type="presParOf" srcId="{2AC35DB5-407F-45EC-BEF6-1C275A623074}" destId="{032D7465-B628-4FB6-89EA-D942A3EDF707}" srcOrd="1" destOrd="0" presId="urn:microsoft.com/office/officeart/2005/8/layout/cycle1"/>
    <dgm:cxn modelId="{BC8D7613-B734-4A78-BB50-A04D58986050}" type="presParOf" srcId="{2AC35DB5-407F-45EC-BEF6-1C275A623074}" destId="{6213EBE7-CD19-4F31-BF16-9B1E763A8D1F}" srcOrd="2" destOrd="0" presId="urn:microsoft.com/office/officeart/2005/8/layout/cycle1"/>
    <dgm:cxn modelId="{4C685870-D5A5-4984-A820-0ACDB2DDFB16}" type="presParOf" srcId="{2AC35DB5-407F-45EC-BEF6-1C275A623074}" destId="{F017FD95-2B99-4A01-86CE-426A61F78891}" srcOrd="3" destOrd="0" presId="urn:microsoft.com/office/officeart/2005/8/layout/cycle1"/>
    <dgm:cxn modelId="{2CEE8F07-9CB5-400B-8F28-9C8711637B7B}" type="presParOf" srcId="{2AC35DB5-407F-45EC-BEF6-1C275A623074}" destId="{0CAC45D0-84C7-4189-A817-0B6429186C31}" srcOrd="4" destOrd="0" presId="urn:microsoft.com/office/officeart/2005/8/layout/cycle1"/>
    <dgm:cxn modelId="{66321556-14EA-46F8-8702-36ED61A385BA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89493492-8F91-4033-B381-343C8A1C1C68}" type="presOf" srcId="{ED9D9F24-AAD1-4E8F-9083-4B2DA35F9AEA}" destId="{032D7465-B628-4FB6-89EA-D942A3EDF707}" srcOrd="0" destOrd="0" presId="urn:microsoft.com/office/officeart/2005/8/layout/cycle1"/>
    <dgm:cxn modelId="{8D638345-82E6-46F2-AC26-D67D2AEA5591}" type="presOf" srcId="{38ECDB8D-2403-47D4-A5F7-4518E5A841F0}" destId="{6213EBE7-CD19-4F31-BF16-9B1E763A8D1F}" srcOrd="0" destOrd="0" presId="urn:microsoft.com/office/officeart/2005/8/layout/cycle1"/>
    <dgm:cxn modelId="{8C566B42-36B5-4CFE-89B8-C68DAA739921}" type="presOf" srcId="{9D8177CC-A233-4C66-AB40-E6B4410770BE}" destId="{50F02976-49C8-405E-B97C-37452E7F4476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DE1D2739-2EB0-4728-8606-9FDDADAE4F73}" type="presOf" srcId="{23F27E43-1CC9-4544-86D9-9CE7B1660DE4}" destId="{0CAC45D0-84C7-4189-A817-0B6429186C31}" srcOrd="0" destOrd="0" presId="urn:microsoft.com/office/officeart/2005/8/layout/cycle1"/>
    <dgm:cxn modelId="{4B4154A0-30C5-4FA1-A5B7-05EFC976BFEE}" type="presOf" srcId="{677FC6F0-5B7C-48B2-9001-4A4EB922DB67}" destId="{2AC35DB5-407F-45EC-BEF6-1C275A623074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6BC1D5E9-D979-4FE7-912E-52B6CCDBCAA8}" type="presParOf" srcId="{2AC35DB5-407F-45EC-BEF6-1C275A623074}" destId="{10F5E302-B91A-4449-A17D-044FE2246E9E}" srcOrd="0" destOrd="0" presId="urn:microsoft.com/office/officeart/2005/8/layout/cycle1"/>
    <dgm:cxn modelId="{7392D833-EA19-4B7F-9C9B-0B299A7C4B1B}" type="presParOf" srcId="{2AC35DB5-407F-45EC-BEF6-1C275A623074}" destId="{032D7465-B628-4FB6-89EA-D942A3EDF707}" srcOrd="1" destOrd="0" presId="urn:microsoft.com/office/officeart/2005/8/layout/cycle1"/>
    <dgm:cxn modelId="{83424007-3F9E-4D36-B164-06E7A3E808FF}" type="presParOf" srcId="{2AC35DB5-407F-45EC-BEF6-1C275A623074}" destId="{6213EBE7-CD19-4F31-BF16-9B1E763A8D1F}" srcOrd="2" destOrd="0" presId="urn:microsoft.com/office/officeart/2005/8/layout/cycle1"/>
    <dgm:cxn modelId="{554C3DE9-2436-4496-A0EB-540198EBFC83}" type="presParOf" srcId="{2AC35DB5-407F-45EC-BEF6-1C275A623074}" destId="{F017FD95-2B99-4A01-86CE-426A61F78891}" srcOrd="3" destOrd="0" presId="urn:microsoft.com/office/officeart/2005/8/layout/cycle1"/>
    <dgm:cxn modelId="{93CC3563-A7A7-4270-BD22-2A2B36F48139}" type="presParOf" srcId="{2AC35DB5-407F-45EC-BEF6-1C275A623074}" destId="{0CAC45D0-84C7-4189-A817-0B6429186C31}" srcOrd="4" destOrd="0" presId="urn:microsoft.com/office/officeart/2005/8/layout/cycle1"/>
    <dgm:cxn modelId="{07B641D5-3E0C-4A42-9702-44A6AB170DBB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614229B8-9D8C-4E13-AA3A-3CB112184431}" type="presOf" srcId="{38ECDB8D-2403-47D4-A5F7-4518E5A841F0}" destId="{6213EBE7-CD19-4F31-BF16-9B1E763A8D1F}" srcOrd="0" destOrd="0" presId="urn:microsoft.com/office/officeart/2005/8/layout/cycle1"/>
    <dgm:cxn modelId="{25055386-26D8-4C34-BD57-500CE1872F11}" type="presOf" srcId="{9D8177CC-A233-4C66-AB40-E6B4410770BE}" destId="{50F02976-49C8-405E-B97C-37452E7F4476}" srcOrd="0" destOrd="0" presId="urn:microsoft.com/office/officeart/2005/8/layout/cycle1"/>
    <dgm:cxn modelId="{EEF852B9-DC01-4A71-9298-3280C9D46FB9}" type="presOf" srcId="{677FC6F0-5B7C-48B2-9001-4A4EB922DB67}" destId="{2AC35DB5-407F-45EC-BEF6-1C275A623074}" srcOrd="0" destOrd="0" presId="urn:microsoft.com/office/officeart/2005/8/layout/cycle1"/>
    <dgm:cxn modelId="{D7B3AA1D-0C81-49C5-8E6D-0D77D659FB0B}" type="presOf" srcId="{23F27E43-1CC9-4544-86D9-9CE7B1660DE4}" destId="{0CAC45D0-84C7-4189-A817-0B6429186C31}" srcOrd="0" destOrd="0" presId="urn:microsoft.com/office/officeart/2005/8/layout/cycle1"/>
    <dgm:cxn modelId="{DA9F4196-8344-4C55-91CC-16EFB632C154}" type="presOf" srcId="{ED9D9F24-AAD1-4E8F-9083-4B2DA35F9AEA}" destId="{032D7465-B628-4FB6-89EA-D942A3EDF707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E99FDD26-B423-4B23-A046-1066CCA2FC45}" type="presParOf" srcId="{2AC35DB5-407F-45EC-BEF6-1C275A623074}" destId="{10F5E302-B91A-4449-A17D-044FE2246E9E}" srcOrd="0" destOrd="0" presId="urn:microsoft.com/office/officeart/2005/8/layout/cycle1"/>
    <dgm:cxn modelId="{B1FDEED5-9A2C-47A2-9756-C8FF269EC930}" type="presParOf" srcId="{2AC35DB5-407F-45EC-BEF6-1C275A623074}" destId="{032D7465-B628-4FB6-89EA-D942A3EDF707}" srcOrd="1" destOrd="0" presId="urn:microsoft.com/office/officeart/2005/8/layout/cycle1"/>
    <dgm:cxn modelId="{F597C07E-7368-4153-AF1B-E178355E422B}" type="presParOf" srcId="{2AC35DB5-407F-45EC-BEF6-1C275A623074}" destId="{6213EBE7-CD19-4F31-BF16-9B1E763A8D1F}" srcOrd="2" destOrd="0" presId="urn:microsoft.com/office/officeart/2005/8/layout/cycle1"/>
    <dgm:cxn modelId="{2DF59072-52A7-4631-82EC-0AE513DD67EF}" type="presParOf" srcId="{2AC35DB5-407F-45EC-BEF6-1C275A623074}" destId="{F017FD95-2B99-4A01-86CE-426A61F78891}" srcOrd="3" destOrd="0" presId="urn:microsoft.com/office/officeart/2005/8/layout/cycle1"/>
    <dgm:cxn modelId="{B6B2FBF0-25F9-4EB3-B058-61F3A7470B45}" type="presParOf" srcId="{2AC35DB5-407F-45EC-BEF6-1C275A623074}" destId="{0CAC45D0-84C7-4189-A817-0B6429186C31}" srcOrd="4" destOrd="0" presId="urn:microsoft.com/office/officeart/2005/8/layout/cycle1"/>
    <dgm:cxn modelId="{2C9F8923-7483-4577-8A06-CA509D1CF850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06E91-C3E3-462C-A363-283E5A880725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92FAC171-6CA4-4381-8173-A0C5FF5334CE}">
      <dgm:prSet phldrT="[Text]"/>
      <dgm:spPr/>
      <dgm:t>
        <a:bodyPr/>
        <a:lstStyle/>
        <a:p>
          <a:r>
            <a:rPr lang="de-DE" dirty="0" smtClean="0"/>
            <a:t>Der direkte Weg</a:t>
          </a:r>
          <a:endParaRPr lang="de-DE" dirty="0"/>
        </a:p>
      </dgm:t>
    </dgm:pt>
    <dgm:pt modelId="{00DB6075-033B-4DF3-A95F-97F248B0B348}" type="parTrans" cxnId="{314180FC-9E29-4C77-9670-8AC969821D11}">
      <dgm:prSet/>
      <dgm:spPr/>
      <dgm:t>
        <a:bodyPr/>
        <a:lstStyle/>
        <a:p>
          <a:endParaRPr lang="de-DE"/>
        </a:p>
      </dgm:t>
    </dgm:pt>
    <dgm:pt modelId="{CE614898-25FD-4004-A8B1-E73EF8356167}" type="sibTrans" cxnId="{314180FC-9E29-4C77-9670-8AC969821D11}">
      <dgm:prSet/>
      <dgm:spPr>
        <a:ln w="38100">
          <a:solidFill>
            <a:schemeClr val="accent6"/>
          </a:solidFill>
        </a:ln>
      </dgm:spPr>
      <dgm:t>
        <a:bodyPr/>
        <a:lstStyle/>
        <a:p>
          <a:endParaRPr lang="de-DE"/>
        </a:p>
      </dgm:t>
    </dgm:pt>
    <dgm:pt modelId="{94EC2794-F1F1-4424-A7E9-6A5A69829394}">
      <dgm:prSet phldrT="[Text]"/>
      <dgm:spPr/>
      <dgm:t>
        <a:bodyPr/>
        <a:lstStyle/>
        <a:p>
          <a:r>
            <a:rPr lang="de-DE" dirty="0" smtClean="0"/>
            <a:t>Dijkstra - Algorithmus</a:t>
          </a:r>
          <a:endParaRPr lang="de-DE" dirty="0"/>
        </a:p>
      </dgm:t>
    </dgm:pt>
    <dgm:pt modelId="{60D6D0E0-4CE0-4101-854C-EE53C2BADF09}" type="parTrans" cxnId="{C7A1CB2D-8688-4D5E-A425-01958A4C9384}">
      <dgm:prSet/>
      <dgm:spPr/>
      <dgm:t>
        <a:bodyPr/>
        <a:lstStyle/>
        <a:p>
          <a:endParaRPr lang="de-DE"/>
        </a:p>
      </dgm:t>
    </dgm:pt>
    <dgm:pt modelId="{B6FEAFBC-3C31-44B9-A613-17821C2ECE2F}" type="sibTrans" cxnId="{C7A1CB2D-8688-4D5E-A425-01958A4C9384}">
      <dgm:prSet/>
      <dgm:spPr/>
      <dgm:t>
        <a:bodyPr/>
        <a:lstStyle/>
        <a:p>
          <a:endParaRPr lang="de-DE"/>
        </a:p>
      </dgm:t>
    </dgm:pt>
    <dgm:pt modelId="{CE6818BC-DC53-4838-9C8D-9A31F774C4EF}">
      <dgm:prSet phldrT="[Text]"/>
      <dgm:spPr/>
      <dgm:t>
        <a:bodyPr/>
        <a:lstStyle/>
        <a:p>
          <a:r>
            <a:rPr lang="de-DE" dirty="0" smtClean="0"/>
            <a:t>A* - Algorithmus</a:t>
          </a:r>
          <a:endParaRPr lang="de-DE" dirty="0"/>
        </a:p>
      </dgm:t>
    </dgm:pt>
    <dgm:pt modelId="{CE30CE66-07CC-421B-9E13-57C9043CFF8E}" type="parTrans" cxnId="{88492F77-2F06-4138-AE5B-15AF49E2D5BE}">
      <dgm:prSet/>
      <dgm:spPr/>
      <dgm:t>
        <a:bodyPr/>
        <a:lstStyle/>
        <a:p>
          <a:endParaRPr lang="de-DE"/>
        </a:p>
      </dgm:t>
    </dgm:pt>
    <dgm:pt modelId="{9E944BF9-48A7-4BD2-8130-1059340DE71C}" type="sibTrans" cxnId="{88492F77-2F06-4138-AE5B-15AF49E2D5BE}">
      <dgm:prSet/>
      <dgm:spPr/>
      <dgm:t>
        <a:bodyPr/>
        <a:lstStyle/>
        <a:p>
          <a:endParaRPr lang="de-DE"/>
        </a:p>
      </dgm:t>
    </dgm:pt>
    <dgm:pt modelId="{3017E37E-DB0F-4DE6-B959-C0B85F5DF060}">
      <dgm:prSet phldrT="[Text]"/>
      <dgm:spPr/>
      <dgm:t>
        <a:bodyPr/>
        <a:lstStyle/>
        <a:p>
          <a:r>
            <a:rPr lang="de-DE" dirty="0" smtClean="0"/>
            <a:t>Hintergrund</a:t>
          </a:r>
          <a:endParaRPr lang="de-DE" dirty="0"/>
        </a:p>
      </dgm:t>
    </dgm:pt>
    <dgm:pt modelId="{53A8EE22-636B-4A59-940A-501A534AF3A4}" type="parTrans" cxnId="{3517CBAD-0105-442D-AB69-EFE5E4C4E59C}">
      <dgm:prSet/>
      <dgm:spPr/>
    </dgm:pt>
    <dgm:pt modelId="{0235F0EE-F936-4D32-872B-EDBA0D2FC44B}" type="sibTrans" cxnId="{3517CBAD-0105-442D-AB69-EFE5E4C4E59C}">
      <dgm:prSet/>
      <dgm:spPr/>
    </dgm:pt>
    <dgm:pt modelId="{31BB7DC3-3E7E-48DD-A6CD-5360798B07FA}" type="pres">
      <dgm:prSet presAssocID="{46A06E91-C3E3-462C-A363-283E5A88072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CDDA4EB8-3975-43B4-933F-B3C9110F0F82}" type="pres">
      <dgm:prSet presAssocID="{46A06E91-C3E3-462C-A363-283E5A880725}" presName="Name1" presStyleCnt="0"/>
      <dgm:spPr/>
    </dgm:pt>
    <dgm:pt modelId="{7BDB0DD4-454C-40E3-A256-95D51FD8DC90}" type="pres">
      <dgm:prSet presAssocID="{46A06E91-C3E3-462C-A363-283E5A880725}" presName="cycle" presStyleCnt="0"/>
      <dgm:spPr/>
    </dgm:pt>
    <dgm:pt modelId="{56A04AF4-0510-4A76-B355-0F65CB2438F6}" type="pres">
      <dgm:prSet presAssocID="{46A06E91-C3E3-462C-A363-283E5A880725}" presName="srcNode" presStyleLbl="node1" presStyleIdx="0" presStyleCnt="4"/>
      <dgm:spPr/>
    </dgm:pt>
    <dgm:pt modelId="{DE95B7CC-AB43-4ADD-96B5-054FED80294D}" type="pres">
      <dgm:prSet presAssocID="{46A06E91-C3E3-462C-A363-283E5A880725}" presName="conn" presStyleLbl="parChTrans1D2" presStyleIdx="0" presStyleCnt="1"/>
      <dgm:spPr/>
    </dgm:pt>
    <dgm:pt modelId="{F8F6BDE7-5D22-48E2-ACE7-D9B248567FC2}" type="pres">
      <dgm:prSet presAssocID="{46A06E91-C3E3-462C-A363-283E5A880725}" presName="extraNode" presStyleLbl="node1" presStyleIdx="0" presStyleCnt="4"/>
      <dgm:spPr/>
    </dgm:pt>
    <dgm:pt modelId="{7AAB2776-B911-403E-B9FE-D47CAFFA339C}" type="pres">
      <dgm:prSet presAssocID="{46A06E91-C3E3-462C-A363-283E5A880725}" presName="dstNode" presStyleLbl="node1" presStyleIdx="0" presStyleCnt="4"/>
      <dgm:spPr/>
    </dgm:pt>
    <dgm:pt modelId="{1FF70C20-B966-4556-8A31-B4F613ADB8B9}" type="pres">
      <dgm:prSet presAssocID="{3017E37E-DB0F-4DE6-B959-C0B85F5DF06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0F7A28-8A85-4C4C-B2E3-EEAA41712F24}" type="pres">
      <dgm:prSet presAssocID="{3017E37E-DB0F-4DE6-B959-C0B85F5DF060}" presName="accent_1" presStyleCnt="0"/>
      <dgm:spPr/>
    </dgm:pt>
    <dgm:pt modelId="{D7A9C4D7-FFE7-4BB4-8A34-44E570319BC6}" type="pres">
      <dgm:prSet presAssocID="{3017E37E-DB0F-4DE6-B959-C0B85F5DF060}" presName="accentRepeatNode" presStyleLbl="solidFgAcc1" presStyleIdx="0" presStyleCnt="4"/>
      <dgm:spPr/>
    </dgm:pt>
    <dgm:pt modelId="{1F74C524-7ADC-4FC5-9869-4E4CB46F0D6E}" type="pres">
      <dgm:prSet presAssocID="{92FAC171-6CA4-4381-8173-A0C5FF5334C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C7EA0C-B5B1-4A1D-8C28-D4D46F69C4E0}" type="pres">
      <dgm:prSet presAssocID="{92FAC171-6CA4-4381-8173-A0C5FF5334CE}" presName="accent_2" presStyleCnt="0"/>
      <dgm:spPr/>
    </dgm:pt>
    <dgm:pt modelId="{558DDA2C-B531-4267-B386-2D9EEF46A044}" type="pres">
      <dgm:prSet presAssocID="{92FAC171-6CA4-4381-8173-A0C5FF5334CE}" presName="accentRepeatNode" presStyleLbl="solidFgAcc1" presStyleIdx="1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38100">
          <a:solidFill>
            <a:schemeClr val="accent6"/>
          </a:solidFill>
        </a:ln>
      </dgm:spPr>
    </dgm:pt>
    <dgm:pt modelId="{83739BDB-8419-4CFE-B3CD-175517FEADFB}" type="pres">
      <dgm:prSet presAssocID="{94EC2794-F1F1-4424-A7E9-6A5A6982939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53D0B-EEF4-4429-A2A6-E56519B89F7B}" type="pres">
      <dgm:prSet presAssocID="{94EC2794-F1F1-4424-A7E9-6A5A69829394}" presName="accent_3" presStyleCnt="0"/>
      <dgm:spPr/>
    </dgm:pt>
    <dgm:pt modelId="{8E81D437-4AF7-441F-B0B1-38D123F88353}" type="pres">
      <dgm:prSet presAssocID="{94EC2794-F1F1-4424-A7E9-6A5A69829394}" presName="accentRepeatNode" presStyleLbl="solidFgAcc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38100">
          <a:solidFill>
            <a:schemeClr val="accent6"/>
          </a:solidFill>
        </a:ln>
      </dgm:spPr>
    </dgm:pt>
    <dgm:pt modelId="{4CF353C9-9F18-44E5-957D-75816B1B6ABD}" type="pres">
      <dgm:prSet presAssocID="{CE6818BC-DC53-4838-9C8D-9A31F774C4E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BE6719-A286-4298-9295-8413298ED577}" type="pres">
      <dgm:prSet presAssocID="{CE6818BC-DC53-4838-9C8D-9A31F774C4EF}" presName="accent_4" presStyleCnt="0"/>
      <dgm:spPr/>
    </dgm:pt>
    <dgm:pt modelId="{367D7A56-06C1-4B1D-AF85-266FB82B3E57}" type="pres">
      <dgm:prSet presAssocID="{CE6818BC-DC53-4838-9C8D-9A31F774C4EF}" presName="accentRepeatNode" presStyleLbl="solidFgAcc1" presStyleIdx="3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38100">
          <a:solidFill>
            <a:schemeClr val="accent6"/>
          </a:solidFill>
        </a:ln>
      </dgm:spPr>
    </dgm:pt>
  </dgm:ptLst>
  <dgm:cxnLst>
    <dgm:cxn modelId="{8D81965F-BC4B-44FA-AFDC-7F70209B66D8}" type="presOf" srcId="{3017E37E-DB0F-4DE6-B959-C0B85F5DF060}" destId="{1FF70C20-B966-4556-8A31-B4F613ADB8B9}" srcOrd="0" destOrd="0" presId="urn:microsoft.com/office/officeart/2008/layout/VerticalCurvedList"/>
    <dgm:cxn modelId="{88492F77-2F06-4138-AE5B-15AF49E2D5BE}" srcId="{46A06E91-C3E3-462C-A363-283E5A880725}" destId="{CE6818BC-DC53-4838-9C8D-9A31F774C4EF}" srcOrd="3" destOrd="0" parTransId="{CE30CE66-07CC-421B-9E13-57C9043CFF8E}" sibTransId="{9E944BF9-48A7-4BD2-8130-1059340DE71C}"/>
    <dgm:cxn modelId="{C7A1CB2D-8688-4D5E-A425-01958A4C9384}" srcId="{46A06E91-C3E3-462C-A363-283E5A880725}" destId="{94EC2794-F1F1-4424-A7E9-6A5A69829394}" srcOrd="2" destOrd="0" parTransId="{60D6D0E0-4CE0-4101-854C-EE53C2BADF09}" sibTransId="{B6FEAFBC-3C31-44B9-A613-17821C2ECE2F}"/>
    <dgm:cxn modelId="{314180FC-9E29-4C77-9670-8AC969821D11}" srcId="{46A06E91-C3E3-462C-A363-283E5A880725}" destId="{92FAC171-6CA4-4381-8173-A0C5FF5334CE}" srcOrd="1" destOrd="0" parTransId="{00DB6075-033B-4DF3-A95F-97F248B0B348}" sibTransId="{CE614898-25FD-4004-A8B1-E73EF8356167}"/>
    <dgm:cxn modelId="{BDE59440-EDC3-48DC-B022-4A4FE431EA61}" type="presOf" srcId="{94EC2794-F1F1-4424-A7E9-6A5A69829394}" destId="{83739BDB-8419-4CFE-B3CD-175517FEADFB}" srcOrd="0" destOrd="0" presId="urn:microsoft.com/office/officeart/2008/layout/VerticalCurvedList"/>
    <dgm:cxn modelId="{BA4036DE-50B9-45C9-9F29-4FA2DD87D412}" type="presOf" srcId="{CE6818BC-DC53-4838-9C8D-9A31F774C4EF}" destId="{4CF353C9-9F18-44E5-957D-75816B1B6ABD}" srcOrd="0" destOrd="0" presId="urn:microsoft.com/office/officeart/2008/layout/VerticalCurvedList"/>
    <dgm:cxn modelId="{73C77A6D-143A-4434-8070-5885EDD11624}" type="presOf" srcId="{0235F0EE-F936-4D32-872B-EDBA0D2FC44B}" destId="{DE95B7CC-AB43-4ADD-96B5-054FED80294D}" srcOrd="0" destOrd="0" presId="urn:microsoft.com/office/officeart/2008/layout/VerticalCurvedList"/>
    <dgm:cxn modelId="{6D51923A-A915-4F7B-A951-BF6BFE799E46}" type="presOf" srcId="{46A06E91-C3E3-462C-A363-283E5A880725}" destId="{31BB7DC3-3E7E-48DD-A6CD-5360798B07FA}" srcOrd="0" destOrd="0" presId="urn:microsoft.com/office/officeart/2008/layout/VerticalCurvedList"/>
    <dgm:cxn modelId="{0AAAFC82-A85E-4F64-8A27-D3DE608A9618}" type="presOf" srcId="{92FAC171-6CA4-4381-8173-A0C5FF5334CE}" destId="{1F74C524-7ADC-4FC5-9869-4E4CB46F0D6E}" srcOrd="0" destOrd="0" presId="urn:microsoft.com/office/officeart/2008/layout/VerticalCurvedList"/>
    <dgm:cxn modelId="{3517CBAD-0105-442D-AB69-EFE5E4C4E59C}" srcId="{46A06E91-C3E3-462C-A363-283E5A880725}" destId="{3017E37E-DB0F-4DE6-B959-C0B85F5DF060}" srcOrd="0" destOrd="0" parTransId="{53A8EE22-636B-4A59-940A-501A534AF3A4}" sibTransId="{0235F0EE-F936-4D32-872B-EDBA0D2FC44B}"/>
    <dgm:cxn modelId="{5E305E27-C3D6-4D5F-A14F-418E37D82448}" type="presParOf" srcId="{31BB7DC3-3E7E-48DD-A6CD-5360798B07FA}" destId="{CDDA4EB8-3975-43B4-933F-B3C9110F0F82}" srcOrd="0" destOrd="0" presId="urn:microsoft.com/office/officeart/2008/layout/VerticalCurvedList"/>
    <dgm:cxn modelId="{E06DD336-5263-480B-96F9-061E155B518D}" type="presParOf" srcId="{CDDA4EB8-3975-43B4-933F-B3C9110F0F82}" destId="{7BDB0DD4-454C-40E3-A256-95D51FD8DC90}" srcOrd="0" destOrd="0" presId="urn:microsoft.com/office/officeart/2008/layout/VerticalCurvedList"/>
    <dgm:cxn modelId="{701E6B45-D622-4A93-9897-7276D303838B}" type="presParOf" srcId="{7BDB0DD4-454C-40E3-A256-95D51FD8DC90}" destId="{56A04AF4-0510-4A76-B355-0F65CB2438F6}" srcOrd="0" destOrd="0" presId="urn:microsoft.com/office/officeart/2008/layout/VerticalCurvedList"/>
    <dgm:cxn modelId="{F5F9A12A-2E90-4788-8A7E-44155B2E65E7}" type="presParOf" srcId="{7BDB0DD4-454C-40E3-A256-95D51FD8DC90}" destId="{DE95B7CC-AB43-4ADD-96B5-054FED80294D}" srcOrd="1" destOrd="0" presId="urn:microsoft.com/office/officeart/2008/layout/VerticalCurvedList"/>
    <dgm:cxn modelId="{E50D1B0B-6445-4055-B452-A18BFB8E78A8}" type="presParOf" srcId="{7BDB0DD4-454C-40E3-A256-95D51FD8DC90}" destId="{F8F6BDE7-5D22-48E2-ACE7-D9B248567FC2}" srcOrd="2" destOrd="0" presId="urn:microsoft.com/office/officeart/2008/layout/VerticalCurvedList"/>
    <dgm:cxn modelId="{F96ADB95-91B3-44D3-ACEC-C61CAF739612}" type="presParOf" srcId="{7BDB0DD4-454C-40E3-A256-95D51FD8DC90}" destId="{7AAB2776-B911-403E-B9FE-D47CAFFA339C}" srcOrd="3" destOrd="0" presId="urn:microsoft.com/office/officeart/2008/layout/VerticalCurvedList"/>
    <dgm:cxn modelId="{C39A0781-4A23-426F-BA4B-98A9679CC8F9}" type="presParOf" srcId="{CDDA4EB8-3975-43B4-933F-B3C9110F0F82}" destId="{1FF70C20-B966-4556-8A31-B4F613ADB8B9}" srcOrd="1" destOrd="0" presId="urn:microsoft.com/office/officeart/2008/layout/VerticalCurvedList"/>
    <dgm:cxn modelId="{D2879582-CF40-441B-9AF4-0ECFB07638C7}" type="presParOf" srcId="{CDDA4EB8-3975-43B4-933F-B3C9110F0F82}" destId="{BB0F7A28-8A85-4C4C-B2E3-EEAA41712F24}" srcOrd="2" destOrd="0" presId="urn:microsoft.com/office/officeart/2008/layout/VerticalCurvedList"/>
    <dgm:cxn modelId="{1ED3EA22-6C60-4EEF-B1C5-46FCEED4AC5E}" type="presParOf" srcId="{BB0F7A28-8A85-4C4C-B2E3-EEAA41712F24}" destId="{D7A9C4D7-FFE7-4BB4-8A34-44E570319BC6}" srcOrd="0" destOrd="0" presId="urn:microsoft.com/office/officeart/2008/layout/VerticalCurvedList"/>
    <dgm:cxn modelId="{0B489D7F-13D3-4ECF-B716-078A765CA1C0}" type="presParOf" srcId="{CDDA4EB8-3975-43B4-933F-B3C9110F0F82}" destId="{1F74C524-7ADC-4FC5-9869-4E4CB46F0D6E}" srcOrd="3" destOrd="0" presId="urn:microsoft.com/office/officeart/2008/layout/VerticalCurvedList"/>
    <dgm:cxn modelId="{C2FAB59E-3F36-47C0-BDBD-C00DEBBD272F}" type="presParOf" srcId="{CDDA4EB8-3975-43B4-933F-B3C9110F0F82}" destId="{2CC7EA0C-B5B1-4A1D-8C28-D4D46F69C4E0}" srcOrd="4" destOrd="0" presId="urn:microsoft.com/office/officeart/2008/layout/VerticalCurvedList"/>
    <dgm:cxn modelId="{1D05B25D-6675-43F7-9386-F96169A4141B}" type="presParOf" srcId="{2CC7EA0C-B5B1-4A1D-8C28-D4D46F69C4E0}" destId="{558DDA2C-B531-4267-B386-2D9EEF46A044}" srcOrd="0" destOrd="0" presId="urn:microsoft.com/office/officeart/2008/layout/VerticalCurvedList"/>
    <dgm:cxn modelId="{FA022DC5-6884-4979-B3F0-B6C845FE1A82}" type="presParOf" srcId="{CDDA4EB8-3975-43B4-933F-B3C9110F0F82}" destId="{83739BDB-8419-4CFE-B3CD-175517FEADFB}" srcOrd="5" destOrd="0" presId="urn:microsoft.com/office/officeart/2008/layout/VerticalCurvedList"/>
    <dgm:cxn modelId="{070FAAA6-24AC-4830-88FA-AB2DD8B32EA7}" type="presParOf" srcId="{CDDA4EB8-3975-43B4-933F-B3C9110F0F82}" destId="{F5853D0B-EEF4-4429-A2A6-E56519B89F7B}" srcOrd="6" destOrd="0" presId="urn:microsoft.com/office/officeart/2008/layout/VerticalCurvedList"/>
    <dgm:cxn modelId="{5C828129-FB0D-4930-BF35-8DB54E556116}" type="presParOf" srcId="{F5853D0B-EEF4-4429-A2A6-E56519B89F7B}" destId="{8E81D437-4AF7-441F-B0B1-38D123F88353}" srcOrd="0" destOrd="0" presId="urn:microsoft.com/office/officeart/2008/layout/VerticalCurvedList"/>
    <dgm:cxn modelId="{BA753B7C-8040-44F3-B68D-4BB8C12B7D11}" type="presParOf" srcId="{CDDA4EB8-3975-43B4-933F-B3C9110F0F82}" destId="{4CF353C9-9F18-44E5-957D-75816B1B6ABD}" srcOrd="7" destOrd="0" presId="urn:microsoft.com/office/officeart/2008/layout/VerticalCurvedList"/>
    <dgm:cxn modelId="{D6910200-3A04-4EEC-B285-8A0610186F73}" type="presParOf" srcId="{CDDA4EB8-3975-43B4-933F-B3C9110F0F82}" destId="{1BBE6719-A286-4298-9295-8413298ED577}" srcOrd="8" destOrd="0" presId="urn:microsoft.com/office/officeart/2008/layout/VerticalCurvedList"/>
    <dgm:cxn modelId="{3FE6C7E7-45FD-4A13-8D5D-C952B211B7BA}" type="presParOf" srcId="{1BBE6719-A286-4298-9295-8413298ED577}" destId="{367D7A56-06C1-4B1D-AF85-266FB82B3E5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ED0DB97E-D96A-4DFE-947E-8159F5A4FDCF}" type="presOf" srcId="{23F27E43-1CC9-4544-86D9-9CE7B1660DE4}" destId="{0CAC45D0-84C7-4189-A817-0B6429186C31}" srcOrd="0" destOrd="0" presId="urn:microsoft.com/office/officeart/2005/8/layout/cycle1"/>
    <dgm:cxn modelId="{D6D85DF5-FFAB-4CB7-9913-177938EAF76A}" type="presOf" srcId="{ED9D9F24-AAD1-4E8F-9083-4B2DA35F9AEA}" destId="{032D7465-B628-4FB6-89EA-D942A3EDF707}" srcOrd="0" destOrd="0" presId="urn:microsoft.com/office/officeart/2005/8/layout/cycle1"/>
    <dgm:cxn modelId="{99E64B2C-F842-4903-AAA8-08753026D69E}" type="presOf" srcId="{9D8177CC-A233-4C66-AB40-E6B4410770BE}" destId="{50F02976-49C8-405E-B97C-37452E7F4476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184553AC-1E55-4246-8416-392F8718852A}" type="presOf" srcId="{38ECDB8D-2403-47D4-A5F7-4518E5A841F0}" destId="{6213EBE7-CD19-4F31-BF16-9B1E763A8D1F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F0CD3412-8348-4212-BC8A-0CE3DE4F0282}" type="presOf" srcId="{677FC6F0-5B7C-48B2-9001-4A4EB922DB67}" destId="{2AC35DB5-407F-45EC-BEF6-1C275A623074}" srcOrd="0" destOrd="0" presId="urn:microsoft.com/office/officeart/2005/8/layout/cycle1"/>
    <dgm:cxn modelId="{73F1654B-B472-4891-849F-617DC81384F5}" type="presParOf" srcId="{2AC35DB5-407F-45EC-BEF6-1C275A623074}" destId="{10F5E302-B91A-4449-A17D-044FE2246E9E}" srcOrd="0" destOrd="0" presId="urn:microsoft.com/office/officeart/2005/8/layout/cycle1"/>
    <dgm:cxn modelId="{9B3DC477-0E37-4F07-9013-1947F85E99FC}" type="presParOf" srcId="{2AC35DB5-407F-45EC-BEF6-1C275A623074}" destId="{032D7465-B628-4FB6-89EA-D942A3EDF707}" srcOrd="1" destOrd="0" presId="urn:microsoft.com/office/officeart/2005/8/layout/cycle1"/>
    <dgm:cxn modelId="{6E1B03A6-8F38-479D-94BA-56F0F9659586}" type="presParOf" srcId="{2AC35DB5-407F-45EC-BEF6-1C275A623074}" destId="{6213EBE7-CD19-4F31-BF16-9B1E763A8D1F}" srcOrd="2" destOrd="0" presId="urn:microsoft.com/office/officeart/2005/8/layout/cycle1"/>
    <dgm:cxn modelId="{A89A2B64-9C89-47BB-B903-84E7A6C871C5}" type="presParOf" srcId="{2AC35DB5-407F-45EC-BEF6-1C275A623074}" destId="{F017FD95-2B99-4A01-86CE-426A61F78891}" srcOrd="3" destOrd="0" presId="urn:microsoft.com/office/officeart/2005/8/layout/cycle1"/>
    <dgm:cxn modelId="{64F40456-9EF8-40FF-8B0E-192EBB006B93}" type="presParOf" srcId="{2AC35DB5-407F-45EC-BEF6-1C275A623074}" destId="{0CAC45D0-84C7-4189-A817-0B6429186C31}" srcOrd="4" destOrd="0" presId="urn:microsoft.com/office/officeart/2005/8/layout/cycle1"/>
    <dgm:cxn modelId="{F490F632-BDBE-49A1-A522-AF29AC543D7D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87503E6A-C6F0-41D5-A9B9-33BB9D713CAC}" type="presOf" srcId="{677FC6F0-5B7C-48B2-9001-4A4EB922DB67}" destId="{2AC35DB5-407F-45EC-BEF6-1C275A623074}" srcOrd="0" destOrd="0" presId="urn:microsoft.com/office/officeart/2005/8/layout/cycle1"/>
    <dgm:cxn modelId="{C2AAA62B-0BF9-41B2-AC38-9EC30C37A910}" type="presOf" srcId="{ED9D9F24-AAD1-4E8F-9083-4B2DA35F9AEA}" destId="{032D7465-B628-4FB6-89EA-D942A3EDF707}" srcOrd="0" destOrd="0" presId="urn:microsoft.com/office/officeart/2005/8/layout/cycle1"/>
    <dgm:cxn modelId="{F61CE65A-D66D-48A9-8312-132CFBA766D8}" type="presOf" srcId="{23F27E43-1CC9-4544-86D9-9CE7B1660DE4}" destId="{0CAC45D0-84C7-4189-A817-0B6429186C31}" srcOrd="0" destOrd="0" presId="urn:microsoft.com/office/officeart/2005/8/layout/cycle1"/>
    <dgm:cxn modelId="{C30C8DAC-0972-4055-9E0C-4CB2EB0F0032}" type="presOf" srcId="{9D8177CC-A233-4C66-AB40-E6B4410770BE}" destId="{50F02976-49C8-405E-B97C-37452E7F4476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7A1FD3D6-EE24-427A-B445-E71400A802D3}" type="presOf" srcId="{38ECDB8D-2403-47D4-A5F7-4518E5A841F0}" destId="{6213EBE7-CD19-4F31-BF16-9B1E763A8D1F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200EB224-8A22-465B-9E3C-7786179C21DF}" type="presParOf" srcId="{2AC35DB5-407F-45EC-BEF6-1C275A623074}" destId="{10F5E302-B91A-4449-A17D-044FE2246E9E}" srcOrd="0" destOrd="0" presId="urn:microsoft.com/office/officeart/2005/8/layout/cycle1"/>
    <dgm:cxn modelId="{F28A6994-28D0-43DA-BFB1-99766B476AC6}" type="presParOf" srcId="{2AC35DB5-407F-45EC-BEF6-1C275A623074}" destId="{032D7465-B628-4FB6-89EA-D942A3EDF707}" srcOrd="1" destOrd="0" presId="urn:microsoft.com/office/officeart/2005/8/layout/cycle1"/>
    <dgm:cxn modelId="{F55D7C2D-B5C1-4D7F-AD93-0AD3FB7A76B8}" type="presParOf" srcId="{2AC35DB5-407F-45EC-BEF6-1C275A623074}" destId="{6213EBE7-CD19-4F31-BF16-9B1E763A8D1F}" srcOrd="2" destOrd="0" presId="urn:microsoft.com/office/officeart/2005/8/layout/cycle1"/>
    <dgm:cxn modelId="{0EE8C1D8-9786-4572-B968-AD5BBA5023E4}" type="presParOf" srcId="{2AC35DB5-407F-45EC-BEF6-1C275A623074}" destId="{F017FD95-2B99-4A01-86CE-426A61F78891}" srcOrd="3" destOrd="0" presId="urn:microsoft.com/office/officeart/2005/8/layout/cycle1"/>
    <dgm:cxn modelId="{27793365-C626-4DDB-BB9C-2B3454D0CEC4}" type="presParOf" srcId="{2AC35DB5-407F-45EC-BEF6-1C275A623074}" destId="{0CAC45D0-84C7-4189-A817-0B6429186C31}" srcOrd="4" destOrd="0" presId="urn:microsoft.com/office/officeart/2005/8/layout/cycle1"/>
    <dgm:cxn modelId="{016004B2-F460-48D6-AE01-64FA4B695519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7AB41422-99A0-4C36-B8A4-74CC60292CC6}" type="presOf" srcId="{9D8177CC-A233-4C66-AB40-E6B4410770BE}" destId="{50F02976-49C8-405E-B97C-37452E7F4476}" srcOrd="0" destOrd="0" presId="urn:microsoft.com/office/officeart/2005/8/layout/cycle1"/>
    <dgm:cxn modelId="{A76B3777-F3D1-44A9-A90C-B3647A774DFD}" type="presOf" srcId="{677FC6F0-5B7C-48B2-9001-4A4EB922DB67}" destId="{2AC35DB5-407F-45EC-BEF6-1C275A623074}" srcOrd="0" destOrd="0" presId="urn:microsoft.com/office/officeart/2005/8/layout/cycle1"/>
    <dgm:cxn modelId="{0A5BF0D2-BD16-4D7E-AC32-5CBE42F631E4}" type="presOf" srcId="{38ECDB8D-2403-47D4-A5F7-4518E5A841F0}" destId="{6213EBE7-CD19-4F31-BF16-9B1E763A8D1F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27993C21-69B6-4823-B0E5-4D9CF7B66B0E}" type="presOf" srcId="{ED9D9F24-AAD1-4E8F-9083-4B2DA35F9AEA}" destId="{032D7465-B628-4FB6-89EA-D942A3EDF707}" srcOrd="0" destOrd="0" presId="urn:microsoft.com/office/officeart/2005/8/layout/cycle1"/>
    <dgm:cxn modelId="{138F254C-1DF6-4281-8865-3AF2DE6CADB0}" type="presOf" srcId="{23F27E43-1CC9-4544-86D9-9CE7B1660DE4}" destId="{0CAC45D0-84C7-4189-A817-0B6429186C31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2480555E-4743-4040-99BF-790000922BE0}" type="presParOf" srcId="{2AC35DB5-407F-45EC-BEF6-1C275A623074}" destId="{10F5E302-B91A-4449-A17D-044FE2246E9E}" srcOrd="0" destOrd="0" presId="urn:microsoft.com/office/officeart/2005/8/layout/cycle1"/>
    <dgm:cxn modelId="{FA996C65-9B49-46DC-BFB6-B6C16098BA71}" type="presParOf" srcId="{2AC35DB5-407F-45EC-BEF6-1C275A623074}" destId="{032D7465-B628-4FB6-89EA-D942A3EDF707}" srcOrd="1" destOrd="0" presId="urn:microsoft.com/office/officeart/2005/8/layout/cycle1"/>
    <dgm:cxn modelId="{5B8D9D1D-687D-4EC9-9185-D73418DCF2EB}" type="presParOf" srcId="{2AC35DB5-407F-45EC-BEF6-1C275A623074}" destId="{6213EBE7-CD19-4F31-BF16-9B1E763A8D1F}" srcOrd="2" destOrd="0" presId="urn:microsoft.com/office/officeart/2005/8/layout/cycle1"/>
    <dgm:cxn modelId="{F0C187EA-E8C9-46C5-938E-102520F3E462}" type="presParOf" srcId="{2AC35DB5-407F-45EC-BEF6-1C275A623074}" destId="{F017FD95-2B99-4A01-86CE-426A61F78891}" srcOrd="3" destOrd="0" presId="urn:microsoft.com/office/officeart/2005/8/layout/cycle1"/>
    <dgm:cxn modelId="{808F02D4-898A-4E30-9594-FAB681FC758D}" type="presParOf" srcId="{2AC35DB5-407F-45EC-BEF6-1C275A623074}" destId="{0CAC45D0-84C7-4189-A817-0B6429186C31}" srcOrd="4" destOrd="0" presId="urn:microsoft.com/office/officeart/2005/8/layout/cycle1"/>
    <dgm:cxn modelId="{1F3301FC-BCAD-48A0-8C4C-958F86163226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5A788B47-77CC-49A2-9D03-11A8E1CD2934}" type="presOf" srcId="{23F27E43-1CC9-4544-86D9-9CE7B1660DE4}" destId="{0CAC45D0-84C7-4189-A817-0B6429186C31}" srcOrd="0" destOrd="0" presId="urn:microsoft.com/office/officeart/2005/8/layout/cycle1"/>
    <dgm:cxn modelId="{02E2652A-E680-403E-A052-BCEC37F751DA}" type="presOf" srcId="{ED9D9F24-AAD1-4E8F-9083-4B2DA35F9AEA}" destId="{032D7465-B628-4FB6-89EA-D942A3EDF707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F5E3CFE4-B022-45CA-9027-00CA0476D55E}" type="presOf" srcId="{38ECDB8D-2403-47D4-A5F7-4518E5A841F0}" destId="{6213EBE7-CD19-4F31-BF16-9B1E763A8D1F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A5623345-F002-4573-AAFC-0B39265FDB0F}" type="presOf" srcId="{677FC6F0-5B7C-48B2-9001-4A4EB922DB67}" destId="{2AC35DB5-407F-45EC-BEF6-1C275A623074}" srcOrd="0" destOrd="0" presId="urn:microsoft.com/office/officeart/2005/8/layout/cycle1"/>
    <dgm:cxn modelId="{73ED441F-2F73-44A7-8D70-464954773A99}" type="presOf" srcId="{9D8177CC-A233-4C66-AB40-E6B4410770BE}" destId="{50F02976-49C8-405E-B97C-37452E7F4476}" srcOrd="0" destOrd="0" presId="urn:microsoft.com/office/officeart/2005/8/layout/cycle1"/>
    <dgm:cxn modelId="{FE7FBA66-6F59-4A9F-BC07-6062E622D213}" type="presParOf" srcId="{2AC35DB5-407F-45EC-BEF6-1C275A623074}" destId="{10F5E302-B91A-4449-A17D-044FE2246E9E}" srcOrd="0" destOrd="0" presId="urn:microsoft.com/office/officeart/2005/8/layout/cycle1"/>
    <dgm:cxn modelId="{A2522FA3-FF04-401C-A4CA-73BFFDD75533}" type="presParOf" srcId="{2AC35DB5-407F-45EC-BEF6-1C275A623074}" destId="{032D7465-B628-4FB6-89EA-D942A3EDF707}" srcOrd="1" destOrd="0" presId="urn:microsoft.com/office/officeart/2005/8/layout/cycle1"/>
    <dgm:cxn modelId="{AD2696D5-04B4-400F-B2BF-057A42865B9F}" type="presParOf" srcId="{2AC35DB5-407F-45EC-BEF6-1C275A623074}" destId="{6213EBE7-CD19-4F31-BF16-9B1E763A8D1F}" srcOrd="2" destOrd="0" presId="urn:microsoft.com/office/officeart/2005/8/layout/cycle1"/>
    <dgm:cxn modelId="{517B2356-BA94-4FEA-941A-23460EBA1E79}" type="presParOf" srcId="{2AC35DB5-407F-45EC-BEF6-1C275A623074}" destId="{F017FD95-2B99-4A01-86CE-426A61F78891}" srcOrd="3" destOrd="0" presId="urn:microsoft.com/office/officeart/2005/8/layout/cycle1"/>
    <dgm:cxn modelId="{14BF3D4A-2449-422A-A45E-991CA0A62600}" type="presParOf" srcId="{2AC35DB5-407F-45EC-BEF6-1C275A623074}" destId="{0CAC45D0-84C7-4189-A817-0B6429186C31}" srcOrd="4" destOrd="0" presId="urn:microsoft.com/office/officeart/2005/8/layout/cycle1"/>
    <dgm:cxn modelId="{FE1E3627-2017-4BA3-A8C7-E00543338846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2945838D-AA32-485D-B58F-316D9A162259}" type="presOf" srcId="{677FC6F0-5B7C-48B2-9001-4A4EB922DB67}" destId="{2AC35DB5-407F-45EC-BEF6-1C275A623074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BF902D62-05D5-4C0E-89B4-DE06429E2EFA}" type="presOf" srcId="{23F27E43-1CC9-4544-86D9-9CE7B1660DE4}" destId="{0CAC45D0-84C7-4189-A817-0B6429186C31}" srcOrd="0" destOrd="0" presId="urn:microsoft.com/office/officeart/2005/8/layout/cycle1"/>
    <dgm:cxn modelId="{889ACB21-0C0B-4BB8-97D0-88D8A2CA503F}" type="presOf" srcId="{9D8177CC-A233-4C66-AB40-E6B4410770BE}" destId="{50F02976-49C8-405E-B97C-37452E7F4476}" srcOrd="0" destOrd="0" presId="urn:microsoft.com/office/officeart/2005/8/layout/cycle1"/>
    <dgm:cxn modelId="{6F8D5495-B853-4ED0-B673-B1F8AEE56D9C}" type="presOf" srcId="{ED9D9F24-AAD1-4E8F-9083-4B2DA35F9AEA}" destId="{032D7465-B628-4FB6-89EA-D942A3EDF707}" srcOrd="0" destOrd="0" presId="urn:microsoft.com/office/officeart/2005/8/layout/cycle1"/>
    <dgm:cxn modelId="{A2EAA5FF-E867-4633-9129-995B008C75EA}" type="presOf" srcId="{38ECDB8D-2403-47D4-A5F7-4518E5A841F0}" destId="{6213EBE7-CD19-4F31-BF16-9B1E763A8D1F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75F68026-475D-44DA-8852-5C88E83CD12D}" type="presParOf" srcId="{2AC35DB5-407F-45EC-BEF6-1C275A623074}" destId="{10F5E302-B91A-4449-A17D-044FE2246E9E}" srcOrd="0" destOrd="0" presId="urn:microsoft.com/office/officeart/2005/8/layout/cycle1"/>
    <dgm:cxn modelId="{BF94498F-D8DA-4F05-AA79-FC51965CE316}" type="presParOf" srcId="{2AC35DB5-407F-45EC-BEF6-1C275A623074}" destId="{032D7465-B628-4FB6-89EA-D942A3EDF707}" srcOrd="1" destOrd="0" presId="urn:microsoft.com/office/officeart/2005/8/layout/cycle1"/>
    <dgm:cxn modelId="{7228AE58-5C0C-4B3B-A8B5-D9EABC1C645A}" type="presParOf" srcId="{2AC35DB5-407F-45EC-BEF6-1C275A623074}" destId="{6213EBE7-CD19-4F31-BF16-9B1E763A8D1F}" srcOrd="2" destOrd="0" presId="urn:microsoft.com/office/officeart/2005/8/layout/cycle1"/>
    <dgm:cxn modelId="{C9DB0D88-A42C-4201-B8F4-C43B10537A6B}" type="presParOf" srcId="{2AC35DB5-407F-45EC-BEF6-1C275A623074}" destId="{F017FD95-2B99-4A01-86CE-426A61F78891}" srcOrd="3" destOrd="0" presId="urn:microsoft.com/office/officeart/2005/8/layout/cycle1"/>
    <dgm:cxn modelId="{14804B36-76D9-49AE-946B-783A21047C3E}" type="presParOf" srcId="{2AC35DB5-407F-45EC-BEF6-1C275A623074}" destId="{0CAC45D0-84C7-4189-A817-0B6429186C31}" srcOrd="4" destOrd="0" presId="urn:microsoft.com/office/officeart/2005/8/layout/cycle1"/>
    <dgm:cxn modelId="{CF5CBC87-DA7A-4E04-B98F-2AE35F0457EC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5B4357BD-ED3B-47A5-905B-CF340C7BE13B}" type="presOf" srcId="{9D8177CC-A233-4C66-AB40-E6B4410770BE}" destId="{50F02976-49C8-405E-B97C-37452E7F4476}" srcOrd="0" destOrd="0" presId="urn:microsoft.com/office/officeart/2005/8/layout/cycle1"/>
    <dgm:cxn modelId="{DF65459D-0023-4859-B0AD-219BDCF481EB}" type="presOf" srcId="{38ECDB8D-2403-47D4-A5F7-4518E5A841F0}" destId="{6213EBE7-CD19-4F31-BF16-9B1E763A8D1F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0F0FAFBB-16CF-45D7-8F9F-F88D4D0D6D4E}" type="presOf" srcId="{23F27E43-1CC9-4544-86D9-9CE7B1660DE4}" destId="{0CAC45D0-84C7-4189-A817-0B6429186C31}" srcOrd="0" destOrd="0" presId="urn:microsoft.com/office/officeart/2005/8/layout/cycle1"/>
    <dgm:cxn modelId="{9472BDC8-6C1B-4322-A57A-E508E2A6D156}" type="presOf" srcId="{ED9D9F24-AAD1-4E8F-9083-4B2DA35F9AEA}" destId="{032D7465-B628-4FB6-89EA-D942A3EDF707}" srcOrd="0" destOrd="0" presId="urn:microsoft.com/office/officeart/2005/8/layout/cycle1"/>
    <dgm:cxn modelId="{218A8829-353A-414C-BC77-41A31986B53D}" type="presOf" srcId="{677FC6F0-5B7C-48B2-9001-4A4EB922DB67}" destId="{2AC35DB5-407F-45EC-BEF6-1C275A623074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7029F84E-1A71-4A6B-B5CE-437925574BBD}" type="presParOf" srcId="{2AC35DB5-407F-45EC-BEF6-1C275A623074}" destId="{10F5E302-B91A-4449-A17D-044FE2246E9E}" srcOrd="0" destOrd="0" presId="urn:microsoft.com/office/officeart/2005/8/layout/cycle1"/>
    <dgm:cxn modelId="{4EBB6550-B319-4B88-B946-9F6F4D05B603}" type="presParOf" srcId="{2AC35DB5-407F-45EC-BEF6-1C275A623074}" destId="{032D7465-B628-4FB6-89EA-D942A3EDF707}" srcOrd="1" destOrd="0" presId="urn:microsoft.com/office/officeart/2005/8/layout/cycle1"/>
    <dgm:cxn modelId="{54D5919A-182B-4FBB-804F-4126E3848C90}" type="presParOf" srcId="{2AC35DB5-407F-45EC-BEF6-1C275A623074}" destId="{6213EBE7-CD19-4F31-BF16-9B1E763A8D1F}" srcOrd="2" destOrd="0" presId="urn:microsoft.com/office/officeart/2005/8/layout/cycle1"/>
    <dgm:cxn modelId="{629EF924-3B09-4714-A850-594744B9B2DC}" type="presParOf" srcId="{2AC35DB5-407F-45EC-BEF6-1C275A623074}" destId="{F017FD95-2B99-4A01-86CE-426A61F78891}" srcOrd="3" destOrd="0" presId="urn:microsoft.com/office/officeart/2005/8/layout/cycle1"/>
    <dgm:cxn modelId="{40481661-B6A1-4DF5-AC7A-DDD0B4CACCC0}" type="presParOf" srcId="{2AC35DB5-407F-45EC-BEF6-1C275A623074}" destId="{0CAC45D0-84C7-4189-A817-0B6429186C31}" srcOrd="4" destOrd="0" presId="urn:microsoft.com/office/officeart/2005/8/layout/cycle1"/>
    <dgm:cxn modelId="{C9144B8C-180A-482F-A252-CEA3135C8B1E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203E6A7A-A784-4F42-B038-DAC439727D88}" type="presOf" srcId="{ED9D9F24-AAD1-4E8F-9083-4B2DA35F9AEA}" destId="{032D7465-B628-4FB6-89EA-D942A3EDF707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A9326AD0-77EB-41A4-A302-43D8DB1E1B92}" type="presOf" srcId="{677FC6F0-5B7C-48B2-9001-4A4EB922DB67}" destId="{2AC35DB5-407F-45EC-BEF6-1C275A623074}" srcOrd="0" destOrd="0" presId="urn:microsoft.com/office/officeart/2005/8/layout/cycle1"/>
    <dgm:cxn modelId="{562557BC-28E0-4B8A-8A27-B8037E08D4E8}" type="presOf" srcId="{23F27E43-1CC9-4544-86D9-9CE7B1660DE4}" destId="{0CAC45D0-84C7-4189-A817-0B6429186C31}" srcOrd="0" destOrd="0" presId="urn:microsoft.com/office/officeart/2005/8/layout/cycle1"/>
    <dgm:cxn modelId="{B8A7889E-D242-4F2A-96D5-C4EEB36B692A}" type="presOf" srcId="{38ECDB8D-2403-47D4-A5F7-4518E5A841F0}" destId="{6213EBE7-CD19-4F31-BF16-9B1E763A8D1F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0A211815-7159-4F8B-831A-4C6D20682B04}" type="presOf" srcId="{9D8177CC-A233-4C66-AB40-E6B4410770BE}" destId="{50F02976-49C8-405E-B97C-37452E7F4476}" srcOrd="0" destOrd="0" presId="urn:microsoft.com/office/officeart/2005/8/layout/cycle1"/>
    <dgm:cxn modelId="{EA4F2F5C-9723-451A-BB86-6B7FE63B6CCB}" type="presParOf" srcId="{2AC35DB5-407F-45EC-BEF6-1C275A623074}" destId="{10F5E302-B91A-4449-A17D-044FE2246E9E}" srcOrd="0" destOrd="0" presId="urn:microsoft.com/office/officeart/2005/8/layout/cycle1"/>
    <dgm:cxn modelId="{A9177285-4DC9-49D6-997B-A99641FBC037}" type="presParOf" srcId="{2AC35DB5-407F-45EC-BEF6-1C275A623074}" destId="{032D7465-B628-4FB6-89EA-D942A3EDF707}" srcOrd="1" destOrd="0" presId="urn:microsoft.com/office/officeart/2005/8/layout/cycle1"/>
    <dgm:cxn modelId="{66339C5A-0689-4F47-80D2-DD54021EC5E3}" type="presParOf" srcId="{2AC35DB5-407F-45EC-BEF6-1C275A623074}" destId="{6213EBE7-CD19-4F31-BF16-9B1E763A8D1F}" srcOrd="2" destOrd="0" presId="urn:microsoft.com/office/officeart/2005/8/layout/cycle1"/>
    <dgm:cxn modelId="{0C974FAC-7A3E-4536-A3A8-42484D305E1B}" type="presParOf" srcId="{2AC35DB5-407F-45EC-BEF6-1C275A623074}" destId="{F017FD95-2B99-4A01-86CE-426A61F78891}" srcOrd="3" destOrd="0" presId="urn:microsoft.com/office/officeart/2005/8/layout/cycle1"/>
    <dgm:cxn modelId="{8AB989E8-E36F-4C01-B4B0-58D5D0D1727E}" type="presParOf" srcId="{2AC35DB5-407F-45EC-BEF6-1C275A623074}" destId="{0CAC45D0-84C7-4189-A817-0B6429186C31}" srcOrd="4" destOrd="0" presId="urn:microsoft.com/office/officeart/2005/8/layout/cycle1"/>
    <dgm:cxn modelId="{094AFB90-3AAF-429C-B281-7ED806CB6CD8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7B706935-16E6-4C52-B736-12FA7BD7AC21}" type="presOf" srcId="{9D8177CC-A233-4C66-AB40-E6B4410770BE}" destId="{50F02976-49C8-405E-B97C-37452E7F4476}" srcOrd="0" destOrd="0" presId="urn:microsoft.com/office/officeart/2005/8/layout/cycle1"/>
    <dgm:cxn modelId="{480116BE-1A6C-4CB9-B19F-3D2133AEA5FC}" type="presOf" srcId="{23F27E43-1CC9-4544-86D9-9CE7B1660DE4}" destId="{0CAC45D0-84C7-4189-A817-0B6429186C31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38A55AB2-198E-475A-B0A7-A476F743835D}" type="presOf" srcId="{ED9D9F24-AAD1-4E8F-9083-4B2DA35F9AEA}" destId="{032D7465-B628-4FB6-89EA-D942A3EDF707}" srcOrd="0" destOrd="0" presId="urn:microsoft.com/office/officeart/2005/8/layout/cycle1"/>
    <dgm:cxn modelId="{0E2FB3BA-AD42-4C98-A6CF-5F576882FDA6}" type="presOf" srcId="{38ECDB8D-2403-47D4-A5F7-4518E5A841F0}" destId="{6213EBE7-CD19-4F31-BF16-9B1E763A8D1F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B484C5AD-AF7F-48B2-BDA8-5EC383D5BBEE}" type="presOf" srcId="{677FC6F0-5B7C-48B2-9001-4A4EB922DB67}" destId="{2AC35DB5-407F-45EC-BEF6-1C275A623074}" srcOrd="0" destOrd="0" presId="urn:microsoft.com/office/officeart/2005/8/layout/cycle1"/>
    <dgm:cxn modelId="{C49F4B25-CE5E-4C57-B339-4438003448D4}" type="presParOf" srcId="{2AC35DB5-407F-45EC-BEF6-1C275A623074}" destId="{10F5E302-B91A-4449-A17D-044FE2246E9E}" srcOrd="0" destOrd="0" presId="urn:microsoft.com/office/officeart/2005/8/layout/cycle1"/>
    <dgm:cxn modelId="{43E03D6E-3CB8-46A1-A43E-A7A30F61C66F}" type="presParOf" srcId="{2AC35DB5-407F-45EC-BEF6-1C275A623074}" destId="{032D7465-B628-4FB6-89EA-D942A3EDF707}" srcOrd="1" destOrd="0" presId="urn:microsoft.com/office/officeart/2005/8/layout/cycle1"/>
    <dgm:cxn modelId="{8EE9AC58-08B9-4716-85B1-5E0C155609BD}" type="presParOf" srcId="{2AC35DB5-407F-45EC-BEF6-1C275A623074}" destId="{6213EBE7-CD19-4F31-BF16-9B1E763A8D1F}" srcOrd="2" destOrd="0" presId="urn:microsoft.com/office/officeart/2005/8/layout/cycle1"/>
    <dgm:cxn modelId="{EDB43877-2375-40BF-A4B9-F18AE0B03D48}" type="presParOf" srcId="{2AC35DB5-407F-45EC-BEF6-1C275A623074}" destId="{F017FD95-2B99-4A01-86CE-426A61F78891}" srcOrd="3" destOrd="0" presId="urn:microsoft.com/office/officeart/2005/8/layout/cycle1"/>
    <dgm:cxn modelId="{C6631035-9ABA-4615-9FB1-6CFEE4F3878F}" type="presParOf" srcId="{2AC35DB5-407F-45EC-BEF6-1C275A623074}" destId="{0CAC45D0-84C7-4189-A817-0B6429186C31}" srcOrd="4" destOrd="0" presId="urn:microsoft.com/office/officeart/2005/8/layout/cycle1"/>
    <dgm:cxn modelId="{DE4B43F5-EE33-4F24-A905-F9806A9462B5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B07F1A87-1344-4F90-8FAA-3832884E41A3}" type="presOf" srcId="{ED9D9F24-AAD1-4E8F-9083-4B2DA35F9AEA}" destId="{032D7465-B628-4FB6-89EA-D942A3EDF707}" srcOrd="0" destOrd="0" presId="urn:microsoft.com/office/officeart/2005/8/layout/cycle1"/>
    <dgm:cxn modelId="{8FB0AC62-2A3C-4050-9372-847E6628F843}" type="presOf" srcId="{677FC6F0-5B7C-48B2-9001-4A4EB922DB67}" destId="{2AC35DB5-407F-45EC-BEF6-1C275A623074}" srcOrd="0" destOrd="0" presId="urn:microsoft.com/office/officeart/2005/8/layout/cycle1"/>
    <dgm:cxn modelId="{9130BCBF-E127-4EFF-8A9E-BD3D3FE576E7}" type="presOf" srcId="{38ECDB8D-2403-47D4-A5F7-4518E5A841F0}" destId="{6213EBE7-CD19-4F31-BF16-9B1E763A8D1F}" srcOrd="0" destOrd="0" presId="urn:microsoft.com/office/officeart/2005/8/layout/cycle1"/>
    <dgm:cxn modelId="{5198D464-E565-4DD9-86A0-12D87DCBE863}" type="presOf" srcId="{9D8177CC-A233-4C66-AB40-E6B4410770BE}" destId="{50F02976-49C8-405E-B97C-37452E7F4476}" srcOrd="0" destOrd="0" presId="urn:microsoft.com/office/officeart/2005/8/layout/cycle1"/>
    <dgm:cxn modelId="{4CA147B2-37D9-446A-8666-3729889F16B1}" type="presOf" srcId="{23F27E43-1CC9-4544-86D9-9CE7B1660DE4}" destId="{0CAC45D0-84C7-4189-A817-0B6429186C31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204F3170-E4E4-424A-9C6C-292521D789C4}" type="presParOf" srcId="{2AC35DB5-407F-45EC-BEF6-1C275A623074}" destId="{10F5E302-B91A-4449-A17D-044FE2246E9E}" srcOrd="0" destOrd="0" presId="urn:microsoft.com/office/officeart/2005/8/layout/cycle1"/>
    <dgm:cxn modelId="{BE1F6DA9-1309-40C3-BDB2-67A2B74F96F1}" type="presParOf" srcId="{2AC35DB5-407F-45EC-BEF6-1C275A623074}" destId="{032D7465-B628-4FB6-89EA-D942A3EDF707}" srcOrd="1" destOrd="0" presId="urn:microsoft.com/office/officeart/2005/8/layout/cycle1"/>
    <dgm:cxn modelId="{7E4AB7F9-1B1C-4D8F-88DA-F89B76630CAE}" type="presParOf" srcId="{2AC35DB5-407F-45EC-BEF6-1C275A623074}" destId="{6213EBE7-CD19-4F31-BF16-9B1E763A8D1F}" srcOrd="2" destOrd="0" presId="urn:microsoft.com/office/officeart/2005/8/layout/cycle1"/>
    <dgm:cxn modelId="{7A6CF089-ECCF-44BA-9FC9-9CD27A19A1CC}" type="presParOf" srcId="{2AC35DB5-407F-45EC-BEF6-1C275A623074}" destId="{F017FD95-2B99-4A01-86CE-426A61F78891}" srcOrd="3" destOrd="0" presId="urn:microsoft.com/office/officeart/2005/8/layout/cycle1"/>
    <dgm:cxn modelId="{D55E39AD-3EBA-4F05-9475-C6729C1F2D56}" type="presParOf" srcId="{2AC35DB5-407F-45EC-BEF6-1C275A623074}" destId="{0CAC45D0-84C7-4189-A817-0B6429186C31}" srcOrd="4" destOrd="0" presId="urn:microsoft.com/office/officeart/2005/8/layout/cycle1"/>
    <dgm:cxn modelId="{4FD65D2F-E4F0-4391-B543-C883D264F268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D56D65DE-6FAA-4F6B-989D-C8C2D5FCE818}" type="presOf" srcId="{ED9D9F24-AAD1-4E8F-9083-4B2DA35F9AEA}" destId="{032D7465-B628-4FB6-89EA-D942A3EDF707}" srcOrd="0" destOrd="0" presId="urn:microsoft.com/office/officeart/2005/8/layout/cycle1"/>
    <dgm:cxn modelId="{3A9FD92E-D5D3-4D37-B657-3680E418BB10}" type="presOf" srcId="{9D8177CC-A233-4C66-AB40-E6B4410770BE}" destId="{50F02976-49C8-405E-B97C-37452E7F4476}" srcOrd="0" destOrd="0" presId="urn:microsoft.com/office/officeart/2005/8/layout/cycle1"/>
    <dgm:cxn modelId="{50A9DB04-F51F-4787-A18E-B8958B789698}" type="presOf" srcId="{23F27E43-1CC9-4544-86D9-9CE7B1660DE4}" destId="{0CAC45D0-84C7-4189-A817-0B6429186C31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33A5C7F2-EB63-4FBB-9B46-D10B49A33B0B}" type="presOf" srcId="{38ECDB8D-2403-47D4-A5F7-4518E5A841F0}" destId="{6213EBE7-CD19-4F31-BF16-9B1E763A8D1F}" srcOrd="0" destOrd="0" presId="urn:microsoft.com/office/officeart/2005/8/layout/cycle1"/>
    <dgm:cxn modelId="{56B6435A-9D72-42BB-B635-7A5DF0D36D1F}" type="presOf" srcId="{677FC6F0-5B7C-48B2-9001-4A4EB922DB67}" destId="{2AC35DB5-407F-45EC-BEF6-1C275A623074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0DCC10D2-C01C-4C19-B900-213AAB9C7E68}" type="presParOf" srcId="{2AC35DB5-407F-45EC-BEF6-1C275A623074}" destId="{10F5E302-B91A-4449-A17D-044FE2246E9E}" srcOrd="0" destOrd="0" presId="urn:microsoft.com/office/officeart/2005/8/layout/cycle1"/>
    <dgm:cxn modelId="{76AAAA53-FA6E-4EB4-A6B5-608C9A9FD069}" type="presParOf" srcId="{2AC35DB5-407F-45EC-BEF6-1C275A623074}" destId="{032D7465-B628-4FB6-89EA-D942A3EDF707}" srcOrd="1" destOrd="0" presId="urn:microsoft.com/office/officeart/2005/8/layout/cycle1"/>
    <dgm:cxn modelId="{3BCB684A-3ACF-428C-A47C-3F5414F8475D}" type="presParOf" srcId="{2AC35DB5-407F-45EC-BEF6-1C275A623074}" destId="{6213EBE7-CD19-4F31-BF16-9B1E763A8D1F}" srcOrd="2" destOrd="0" presId="urn:microsoft.com/office/officeart/2005/8/layout/cycle1"/>
    <dgm:cxn modelId="{8E60B310-6D22-4BED-B6D1-8C3AF17C5FDA}" type="presParOf" srcId="{2AC35DB5-407F-45EC-BEF6-1C275A623074}" destId="{F017FD95-2B99-4A01-86CE-426A61F78891}" srcOrd="3" destOrd="0" presId="urn:microsoft.com/office/officeart/2005/8/layout/cycle1"/>
    <dgm:cxn modelId="{6A76C380-68FA-46E0-92D8-583F4FA1F35D}" type="presParOf" srcId="{2AC35DB5-407F-45EC-BEF6-1C275A623074}" destId="{0CAC45D0-84C7-4189-A817-0B6429186C31}" srcOrd="4" destOrd="0" presId="urn:microsoft.com/office/officeart/2005/8/layout/cycle1"/>
    <dgm:cxn modelId="{38541147-62AA-4F2B-97CA-CB07012E11F3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2C4B2D-5ED8-43DA-AA2C-3BCA70D1D377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ADC9966D-9D75-4E5C-BFAB-E5B96AB2DF18}">
      <dgm:prSet/>
      <dgm:spPr/>
      <dgm:t>
        <a:bodyPr/>
        <a:lstStyle/>
        <a:p>
          <a:pPr rtl="0"/>
          <a:r>
            <a:rPr lang="de-DE" dirty="0" smtClean="0"/>
            <a:t>Wofür?</a:t>
          </a:r>
          <a:endParaRPr lang="de-DE" dirty="0"/>
        </a:p>
      </dgm:t>
    </dgm:pt>
    <dgm:pt modelId="{9411DEAD-4B7C-4DAD-8E3D-68E37A65B0A9}" type="parTrans" cxnId="{94BB9BDC-C629-4DA2-A278-451A19BC3FFF}">
      <dgm:prSet/>
      <dgm:spPr/>
      <dgm:t>
        <a:bodyPr/>
        <a:lstStyle/>
        <a:p>
          <a:endParaRPr lang="de-DE"/>
        </a:p>
      </dgm:t>
    </dgm:pt>
    <dgm:pt modelId="{4E7E3DC1-6A02-41C9-8EE6-580844516CF0}" type="sibTrans" cxnId="{94BB9BDC-C629-4DA2-A278-451A19BC3FFF}">
      <dgm:prSet/>
      <dgm:spPr/>
      <dgm:t>
        <a:bodyPr/>
        <a:lstStyle/>
        <a:p>
          <a:endParaRPr lang="de-DE"/>
        </a:p>
      </dgm:t>
    </dgm:pt>
    <dgm:pt modelId="{DA4F4483-B54D-45F9-9759-D564C0102538}">
      <dgm:prSet/>
      <dgm:spPr/>
      <dgm:t>
        <a:bodyPr/>
        <a:lstStyle/>
        <a:p>
          <a:pPr rtl="0"/>
          <a:r>
            <a:rPr lang="de-DE" dirty="0" smtClean="0"/>
            <a:t>Problem?</a:t>
          </a:r>
          <a:endParaRPr lang="de-DE" dirty="0"/>
        </a:p>
      </dgm:t>
    </dgm:pt>
    <dgm:pt modelId="{B50B3169-7E51-4A27-B8E4-99EEFC7C565C}" type="parTrans" cxnId="{02750F10-9D2D-48A7-A679-CA013659A3C6}">
      <dgm:prSet/>
      <dgm:spPr/>
      <dgm:t>
        <a:bodyPr/>
        <a:lstStyle/>
        <a:p>
          <a:endParaRPr lang="de-DE"/>
        </a:p>
      </dgm:t>
    </dgm:pt>
    <dgm:pt modelId="{82196C18-CD91-4BDC-9877-CF13CFD8CD4A}" type="sibTrans" cxnId="{02750F10-9D2D-48A7-A679-CA013659A3C6}">
      <dgm:prSet/>
      <dgm:spPr/>
      <dgm:t>
        <a:bodyPr/>
        <a:lstStyle/>
        <a:p>
          <a:endParaRPr lang="de-DE"/>
        </a:p>
      </dgm:t>
    </dgm:pt>
    <dgm:pt modelId="{A27053FB-DB7E-47B4-8184-F99F2BE2285E}">
      <dgm:prSet/>
      <dgm:spPr/>
      <dgm:t>
        <a:bodyPr/>
        <a:lstStyle/>
        <a:p>
          <a:pPr rtl="0"/>
          <a:r>
            <a:rPr lang="de-DE" dirty="0" err="1" smtClean="0"/>
            <a:t>Pathfinding</a:t>
          </a:r>
          <a:r>
            <a:rPr lang="de-DE" dirty="0" smtClean="0"/>
            <a:t> in Age </a:t>
          </a:r>
          <a:r>
            <a:rPr lang="de-DE" dirty="0" err="1" smtClean="0"/>
            <a:t>of</a:t>
          </a:r>
          <a:r>
            <a:rPr lang="de-DE" dirty="0" smtClean="0"/>
            <a:t> Empires II kostete 60 - 70% der damals handelsüblichen CPU-Leistung</a:t>
          </a:r>
          <a:endParaRPr lang="de-DE" dirty="0"/>
        </a:p>
      </dgm:t>
    </dgm:pt>
    <dgm:pt modelId="{75905627-E777-4C39-955C-47E74839D833}" type="parTrans" cxnId="{D1033E3E-257D-4626-946F-9283CEEF5D56}">
      <dgm:prSet/>
      <dgm:spPr/>
      <dgm:t>
        <a:bodyPr/>
        <a:lstStyle/>
        <a:p>
          <a:endParaRPr lang="de-DE"/>
        </a:p>
      </dgm:t>
    </dgm:pt>
    <dgm:pt modelId="{ED6FCF13-BE24-4F20-B2A5-C9E2731D4B1E}" type="sibTrans" cxnId="{D1033E3E-257D-4626-946F-9283CEEF5D56}">
      <dgm:prSet/>
      <dgm:spPr/>
      <dgm:t>
        <a:bodyPr/>
        <a:lstStyle/>
        <a:p>
          <a:endParaRPr lang="de-DE"/>
        </a:p>
      </dgm:t>
    </dgm:pt>
    <dgm:pt modelId="{5232BDE8-FCDA-43DF-88F2-7F685603230F}">
      <dgm:prSet/>
      <dgm:spPr/>
      <dgm:t>
        <a:bodyPr/>
        <a:lstStyle/>
        <a:p>
          <a:pPr rtl="0"/>
          <a:r>
            <a:rPr lang="de-DE" dirty="0" smtClean="0"/>
            <a:t>Computerspiele</a:t>
          </a:r>
          <a:endParaRPr lang="de-DE" dirty="0"/>
        </a:p>
      </dgm:t>
    </dgm:pt>
    <dgm:pt modelId="{39CDA6C1-16A3-4CC5-82E1-C7E8503744E7}" type="parTrans" cxnId="{10227F59-414D-4CCC-8F1A-FDEF6D4D45ED}">
      <dgm:prSet/>
      <dgm:spPr/>
      <dgm:t>
        <a:bodyPr/>
        <a:lstStyle/>
        <a:p>
          <a:endParaRPr lang="de-DE"/>
        </a:p>
      </dgm:t>
    </dgm:pt>
    <dgm:pt modelId="{EF5AB8A3-EF72-4A77-8404-A072BA205CC7}" type="sibTrans" cxnId="{10227F59-414D-4CCC-8F1A-FDEF6D4D45ED}">
      <dgm:prSet/>
      <dgm:spPr/>
      <dgm:t>
        <a:bodyPr/>
        <a:lstStyle/>
        <a:p>
          <a:endParaRPr lang="de-DE"/>
        </a:p>
      </dgm:t>
    </dgm:pt>
    <dgm:pt modelId="{A3C5F032-D182-4645-A38D-260B3CCF2230}">
      <dgm:prSet/>
      <dgm:spPr/>
      <dgm:t>
        <a:bodyPr/>
        <a:lstStyle/>
        <a:p>
          <a:pPr rtl="0"/>
          <a:r>
            <a:rPr lang="de-DE" dirty="0" smtClean="0"/>
            <a:t>Netzwerk-Flussanalyse</a:t>
          </a:r>
          <a:endParaRPr lang="de-DE" dirty="0"/>
        </a:p>
      </dgm:t>
    </dgm:pt>
    <dgm:pt modelId="{12A10274-1C50-4FB9-B335-3E74295E2767}" type="parTrans" cxnId="{67980C43-064B-420B-B2B5-B2A1B79537DF}">
      <dgm:prSet/>
      <dgm:spPr/>
      <dgm:t>
        <a:bodyPr/>
        <a:lstStyle/>
        <a:p>
          <a:endParaRPr lang="de-DE"/>
        </a:p>
      </dgm:t>
    </dgm:pt>
    <dgm:pt modelId="{CCF8294A-E45A-4131-AC66-A4A1C0FB3A1C}" type="sibTrans" cxnId="{67980C43-064B-420B-B2B5-B2A1B79537DF}">
      <dgm:prSet/>
      <dgm:spPr/>
      <dgm:t>
        <a:bodyPr/>
        <a:lstStyle/>
        <a:p>
          <a:endParaRPr lang="de-DE"/>
        </a:p>
      </dgm:t>
    </dgm:pt>
    <dgm:pt modelId="{570AE9EA-2CAA-4FFE-A833-81E62A656D71}">
      <dgm:prSet/>
      <dgm:spPr/>
      <dgm:t>
        <a:bodyPr/>
        <a:lstStyle/>
        <a:p>
          <a:pPr rtl="0"/>
          <a:r>
            <a:rPr lang="de-DE" dirty="0" smtClean="0"/>
            <a:t>Routenplanung</a:t>
          </a:r>
          <a:endParaRPr lang="de-DE" dirty="0"/>
        </a:p>
      </dgm:t>
    </dgm:pt>
    <dgm:pt modelId="{01C2E958-853B-48F6-B648-0232ACD4E679}" type="parTrans" cxnId="{471CECD7-FBEE-4AFF-B8D3-61AC46B50B5F}">
      <dgm:prSet/>
      <dgm:spPr/>
      <dgm:t>
        <a:bodyPr/>
        <a:lstStyle/>
        <a:p>
          <a:endParaRPr lang="de-DE"/>
        </a:p>
      </dgm:t>
    </dgm:pt>
    <dgm:pt modelId="{CDB661EE-7836-4AD1-AE45-8E43B0581394}" type="sibTrans" cxnId="{471CECD7-FBEE-4AFF-B8D3-61AC46B50B5F}">
      <dgm:prSet/>
      <dgm:spPr/>
      <dgm:t>
        <a:bodyPr/>
        <a:lstStyle/>
        <a:p>
          <a:endParaRPr lang="de-DE"/>
        </a:p>
      </dgm:t>
    </dgm:pt>
    <dgm:pt modelId="{9919711B-FECD-4609-9505-03C5EFE4298F}" type="pres">
      <dgm:prSet presAssocID="{E82C4B2D-5ED8-43DA-AA2C-3BCA70D1D37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E1E63AE-ED19-4A12-968F-AB6859907459}" type="pres">
      <dgm:prSet presAssocID="{ADC9966D-9D75-4E5C-BFAB-E5B96AB2DF18}" presName="parentLin" presStyleCnt="0"/>
      <dgm:spPr/>
    </dgm:pt>
    <dgm:pt modelId="{59DD6932-5236-4B98-B67D-C693CA25AC48}" type="pres">
      <dgm:prSet presAssocID="{ADC9966D-9D75-4E5C-BFAB-E5B96AB2DF18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D81CAAA3-DB76-4C41-A6DF-528D37D484A7}" type="pres">
      <dgm:prSet presAssocID="{ADC9966D-9D75-4E5C-BFAB-E5B96AB2DF1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FCB305-3A35-4156-BBE7-785202DDCEAF}" type="pres">
      <dgm:prSet presAssocID="{ADC9966D-9D75-4E5C-BFAB-E5B96AB2DF18}" presName="negativeSpace" presStyleCnt="0"/>
      <dgm:spPr/>
    </dgm:pt>
    <dgm:pt modelId="{44F81AC3-8B22-479E-990E-B35978405DC9}" type="pres">
      <dgm:prSet presAssocID="{ADC9966D-9D75-4E5C-BFAB-E5B96AB2DF1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B5DCF2-58D1-4CED-B788-6085ABA43471}" type="pres">
      <dgm:prSet presAssocID="{4E7E3DC1-6A02-41C9-8EE6-580844516CF0}" presName="spaceBetweenRectangles" presStyleCnt="0"/>
      <dgm:spPr/>
    </dgm:pt>
    <dgm:pt modelId="{C79E3E46-AB43-4390-BA6C-1755443A999D}" type="pres">
      <dgm:prSet presAssocID="{DA4F4483-B54D-45F9-9759-D564C0102538}" presName="parentLin" presStyleCnt="0"/>
      <dgm:spPr/>
    </dgm:pt>
    <dgm:pt modelId="{F9D3DB3C-6F9A-486C-AEFA-D910B4F358EC}" type="pres">
      <dgm:prSet presAssocID="{DA4F4483-B54D-45F9-9759-D564C0102538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C39F42B8-27C1-413B-9015-1CBE4E8F7A30}" type="pres">
      <dgm:prSet presAssocID="{DA4F4483-B54D-45F9-9759-D564C010253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2EB3C8-F827-4297-AFA6-7F1AFFA1A51D}" type="pres">
      <dgm:prSet presAssocID="{DA4F4483-B54D-45F9-9759-D564C0102538}" presName="negativeSpace" presStyleCnt="0"/>
      <dgm:spPr/>
    </dgm:pt>
    <dgm:pt modelId="{755D777F-758E-4221-93A3-681A51CC3918}" type="pres">
      <dgm:prSet presAssocID="{DA4F4483-B54D-45F9-9759-D564C010253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2750F10-9D2D-48A7-A679-CA013659A3C6}" srcId="{E82C4B2D-5ED8-43DA-AA2C-3BCA70D1D377}" destId="{DA4F4483-B54D-45F9-9759-D564C0102538}" srcOrd="1" destOrd="0" parTransId="{B50B3169-7E51-4A27-B8E4-99EEFC7C565C}" sibTransId="{82196C18-CD91-4BDC-9877-CF13CFD8CD4A}"/>
    <dgm:cxn modelId="{49377863-CA4B-48DB-9182-30C277063832}" type="presOf" srcId="{DA4F4483-B54D-45F9-9759-D564C0102538}" destId="{F9D3DB3C-6F9A-486C-AEFA-D910B4F358EC}" srcOrd="0" destOrd="0" presId="urn:microsoft.com/office/officeart/2005/8/layout/list1"/>
    <dgm:cxn modelId="{D6F6204A-91F1-402A-8DF7-A4BC78493870}" type="presOf" srcId="{DA4F4483-B54D-45F9-9759-D564C0102538}" destId="{C39F42B8-27C1-413B-9015-1CBE4E8F7A30}" srcOrd="1" destOrd="0" presId="urn:microsoft.com/office/officeart/2005/8/layout/list1"/>
    <dgm:cxn modelId="{10227F59-414D-4CCC-8F1A-FDEF6D4D45ED}" srcId="{ADC9966D-9D75-4E5C-BFAB-E5B96AB2DF18}" destId="{5232BDE8-FCDA-43DF-88F2-7F685603230F}" srcOrd="2" destOrd="0" parTransId="{39CDA6C1-16A3-4CC5-82E1-C7E8503744E7}" sibTransId="{EF5AB8A3-EF72-4A77-8404-A072BA205CC7}"/>
    <dgm:cxn modelId="{471CECD7-FBEE-4AFF-B8D3-61AC46B50B5F}" srcId="{ADC9966D-9D75-4E5C-BFAB-E5B96AB2DF18}" destId="{570AE9EA-2CAA-4FFE-A833-81E62A656D71}" srcOrd="1" destOrd="0" parTransId="{01C2E958-853B-48F6-B648-0232ACD4E679}" sibTransId="{CDB661EE-7836-4AD1-AE45-8E43B0581394}"/>
    <dgm:cxn modelId="{48BF2ADC-C38B-4FD2-8376-A1B29AF78D75}" type="presOf" srcId="{A27053FB-DB7E-47B4-8184-F99F2BE2285E}" destId="{755D777F-758E-4221-93A3-681A51CC3918}" srcOrd="0" destOrd="0" presId="urn:microsoft.com/office/officeart/2005/8/layout/list1"/>
    <dgm:cxn modelId="{94BB9BDC-C629-4DA2-A278-451A19BC3FFF}" srcId="{E82C4B2D-5ED8-43DA-AA2C-3BCA70D1D377}" destId="{ADC9966D-9D75-4E5C-BFAB-E5B96AB2DF18}" srcOrd="0" destOrd="0" parTransId="{9411DEAD-4B7C-4DAD-8E3D-68E37A65B0A9}" sibTransId="{4E7E3DC1-6A02-41C9-8EE6-580844516CF0}"/>
    <dgm:cxn modelId="{1D67DC25-6526-49F8-B4FC-B36979D65FE5}" type="presOf" srcId="{ADC9966D-9D75-4E5C-BFAB-E5B96AB2DF18}" destId="{59DD6932-5236-4B98-B67D-C693CA25AC48}" srcOrd="0" destOrd="0" presId="urn:microsoft.com/office/officeart/2005/8/layout/list1"/>
    <dgm:cxn modelId="{5C5386EA-D33F-4281-9F7E-43AAD7F0085D}" type="presOf" srcId="{ADC9966D-9D75-4E5C-BFAB-E5B96AB2DF18}" destId="{D81CAAA3-DB76-4C41-A6DF-528D37D484A7}" srcOrd="1" destOrd="0" presId="urn:microsoft.com/office/officeart/2005/8/layout/list1"/>
    <dgm:cxn modelId="{1B6A435E-55DA-40F2-9B64-76EFD25D4DFF}" type="presOf" srcId="{5232BDE8-FCDA-43DF-88F2-7F685603230F}" destId="{44F81AC3-8B22-479E-990E-B35978405DC9}" srcOrd="0" destOrd="2" presId="urn:microsoft.com/office/officeart/2005/8/layout/list1"/>
    <dgm:cxn modelId="{D1599DA5-2BBA-42E6-A68C-119898F9265C}" type="presOf" srcId="{E82C4B2D-5ED8-43DA-AA2C-3BCA70D1D377}" destId="{9919711B-FECD-4609-9505-03C5EFE4298F}" srcOrd="0" destOrd="0" presId="urn:microsoft.com/office/officeart/2005/8/layout/list1"/>
    <dgm:cxn modelId="{D1033E3E-257D-4626-946F-9283CEEF5D56}" srcId="{DA4F4483-B54D-45F9-9759-D564C0102538}" destId="{A27053FB-DB7E-47B4-8184-F99F2BE2285E}" srcOrd="0" destOrd="0" parTransId="{75905627-E777-4C39-955C-47E74839D833}" sibTransId="{ED6FCF13-BE24-4F20-B2A5-C9E2731D4B1E}"/>
    <dgm:cxn modelId="{67980C43-064B-420B-B2B5-B2A1B79537DF}" srcId="{ADC9966D-9D75-4E5C-BFAB-E5B96AB2DF18}" destId="{A3C5F032-D182-4645-A38D-260B3CCF2230}" srcOrd="0" destOrd="0" parTransId="{12A10274-1C50-4FB9-B335-3E74295E2767}" sibTransId="{CCF8294A-E45A-4131-AC66-A4A1C0FB3A1C}"/>
    <dgm:cxn modelId="{5B51E62E-AF21-42DC-B8E2-FEDEE8781BC1}" type="presOf" srcId="{A3C5F032-D182-4645-A38D-260B3CCF2230}" destId="{44F81AC3-8B22-479E-990E-B35978405DC9}" srcOrd="0" destOrd="0" presId="urn:microsoft.com/office/officeart/2005/8/layout/list1"/>
    <dgm:cxn modelId="{4DB96522-3277-4C3F-BC08-09BE77722F4C}" type="presOf" srcId="{570AE9EA-2CAA-4FFE-A833-81E62A656D71}" destId="{44F81AC3-8B22-479E-990E-B35978405DC9}" srcOrd="0" destOrd="1" presId="urn:microsoft.com/office/officeart/2005/8/layout/list1"/>
    <dgm:cxn modelId="{9700119C-4AD7-4B66-91C4-2DE0B068C8E3}" type="presParOf" srcId="{9919711B-FECD-4609-9505-03C5EFE4298F}" destId="{EE1E63AE-ED19-4A12-968F-AB6859907459}" srcOrd="0" destOrd="0" presId="urn:microsoft.com/office/officeart/2005/8/layout/list1"/>
    <dgm:cxn modelId="{BF9E7F15-9356-4B53-8FA2-17ABE5B0CA2E}" type="presParOf" srcId="{EE1E63AE-ED19-4A12-968F-AB6859907459}" destId="{59DD6932-5236-4B98-B67D-C693CA25AC48}" srcOrd="0" destOrd="0" presId="urn:microsoft.com/office/officeart/2005/8/layout/list1"/>
    <dgm:cxn modelId="{6A9FF222-2D4B-433A-A39A-4DD5562695A0}" type="presParOf" srcId="{EE1E63AE-ED19-4A12-968F-AB6859907459}" destId="{D81CAAA3-DB76-4C41-A6DF-528D37D484A7}" srcOrd="1" destOrd="0" presId="urn:microsoft.com/office/officeart/2005/8/layout/list1"/>
    <dgm:cxn modelId="{5EB2388A-277A-4479-9DEC-9D78E9821109}" type="presParOf" srcId="{9919711B-FECD-4609-9505-03C5EFE4298F}" destId="{4DFCB305-3A35-4156-BBE7-785202DDCEAF}" srcOrd="1" destOrd="0" presId="urn:microsoft.com/office/officeart/2005/8/layout/list1"/>
    <dgm:cxn modelId="{96C96AA7-9852-497F-B3D4-6A63A691B119}" type="presParOf" srcId="{9919711B-FECD-4609-9505-03C5EFE4298F}" destId="{44F81AC3-8B22-479E-990E-B35978405DC9}" srcOrd="2" destOrd="0" presId="urn:microsoft.com/office/officeart/2005/8/layout/list1"/>
    <dgm:cxn modelId="{6DBC3D95-B4A1-44CC-AC6D-355A3261A126}" type="presParOf" srcId="{9919711B-FECD-4609-9505-03C5EFE4298F}" destId="{4FB5DCF2-58D1-4CED-B788-6085ABA43471}" srcOrd="3" destOrd="0" presId="urn:microsoft.com/office/officeart/2005/8/layout/list1"/>
    <dgm:cxn modelId="{E7EBA717-A81C-4F0B-8DC2-7EB495D14E81}" type="presParOf" srcId="{9919711B-FECD-4609-9505-03C5EFE4298F}" destId="{C79E3E46-AB43-4390-BA6C-1755443A999D}" srcOrd="4" destOrd="0" presId="urn:microsoft.com/office/officeart/2005/8/layout/list1"/>
    <dgm:cxn modelId="{92C06E46-A538-4CAD-8734-5E2B275BCA3F}" type="presParOf" srcId="{C79E3E46-AB43-4390-BA6C-1755443A999D}" destId="{F9D3DB3C-6F9A-486C-AEFA-D910B4F358EC}" srcOrd="0" destOrd="0" presId="urn:microsoft.com/office/officeart/2005/8/layout/list1"/>
    <dgm:cxn modelId="{AE887725-CAB0-4A72-AE0D-CE85838A5EF5}" type="presParOf" srcId="{C79E3E46-AB43-4390-BA6C-1755443A999D}" destId="{C39F42B8-27C1-413B-9015-1CBE4E8F7A30}" srcOrd="1" destOrd="0" presId="urn:microsoft.com/office/officeart/2005/8/layout/list1"/>
    <dgm:cxn modelId="{0597BF71-98FB-49D1-85FA-F66F04DC1A26}" type="presParOf" srcId="{9919711B-FECD-4609-9505-03C5EFE4298F}" destId="{032EB3C8-F827-4297-AFA6-7F1AFFA1A51D}" srcOrd="5" destOrd="0" presId="urn:microsoft.com/office/officeart/2005/8/layout/list1"/>
    <dgm:cxn modelId="{022072B8-7B65-4F39-A98E-EF1A5C4B7988}" type="presParOf" srcId="{9919711B-FECD-4609-9505-03C5EFE4298F}" destId="{755D777F-758E-4221-93A3-681A51CC39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05E809A0-261E-4D82-8203-3D50D75662E9}" type="presOf" srcId="{38ECDB8D-2403-47D4-A5F7-4518E5A841F0}" destId="{6213EBE7-CD19-4F31-BF16-9B1E763A8D1F}" srcOrd="0" destOrd="0" presId="urn:microsoft.com/office/officeart/2005/8/layout/cycle1"/>
    <dgm:cxn modelId="{5FAD5E90-ABA9-4DA1-8BF0-FC2B643C3AC1}" type="presOf" srcId="{677FC6F0-5B7C-48B2-9001-4A4EB922DB67}" destId="{2AC35DB5-407F-45EC-BEF6-1C275A623074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667274E4-BFFA-48D0-ABFA-A08C03FDFB61}" type="presOf" srcId="{9D8177CC-A233-4C66-AB40-E6B4410770BE}" destId="{50F02976-49C8-405E-B97C-37452E7F4476}" srcOrd="0" destOrd="0" presId="urn:microsoft.com/office/officeart/2005/8/layout/cycle1"/>
    <dgm:cxn modelId="{EB0D13DD-216F-41AA-833D-7395323C2442}" type="presOf" srcId="{23F27E43-1CC9-4544-86D9-9CE7B1660DE4}" destId="{0CAC45D0-84C7-4189-A817-0B6429186C31}" srcOrd="0" destOrd="0" presId="urn:microsoft.com/office/officeart/2005/8/layout/cycle1"/>
    <dgm:cxn modelId="{E8D0B3B7-307B-40B3-9F51-28AFAD886D13}" type="presOf" srcId="{ED9D9F24-AAD1-4E8F-9083-4B2DA35F9AEA}" destId="{032D7465-B628-4FB6-89EA-D942A3EDF707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ED927679-9107-4D86-A036-E70942A89958}" type="presParOf" srcId="{2AC35DB5-407F-45EC-BEF6-1C275A623074}" destId="{10F5E302-B91A-4449-A17D-044FE2246E9E}" srcOrd="0" destOrd="0" presId="urn:microsoft.com/office/officeart/2005/8/layout/cycle1"/>
    <dgm:cxn modelId="{342B1B71-B98A-40E9-BD77-938C174F542A}" type="presParOf" srcId="{2AC35DB5-407F-45EC-BEF6-1C275A623074}" destId="{032D7465-B628-4FB6-89EA-D942A3EDF707}" srcOrd="1" destOrd="0" presId="urn:microsoft.com/office/officeart/2005/8/layout/cycle1"/>
    <dgm:cxn modelId="{46396DBB-4706-4F2D-B727-57FB6A7C5F28}" type="presParOf" srcId="{2AC35DB5-407F-45EC-BEF6-1C275A623074}" destId="{6213EBE7-CD19-4F31-BF16-9B1E763A8D1F}" srcOrd="2" destOrd="0" presId="urn:microsoft.com/office/officeart/2005/8/layout/cycle1"/>
    <dgm:cxn modelId="{F95044D2-DA85-43E0-A337-BE67EDE50323}" type="presParOf" srcId="{2AC35DB5-407F-45EC-BEF6-1C275A623074}" destId="{F017FD95-2B99-4A01-86CE-426A61F78891}" srcOrd="3" destOrd="0" presId="urn:microsoft.com/office/officeart/2005/8/layout/cycle1"/>
    <dgm:cxn modelId="{7A9DDE28-A42D-4A33-8A2B-A8ADB683297D}" type="presParOf" srcId="{2AC35DB5-407F-45EC-BEF6-1C275A623074}" destId="{0CAC45D0-84C7-4189-A817-0B6429186C31}" srcOrd="4" destOrd="0" presId="urn:microsoft.com/office/officeart/2005/8/layout/cycle1"/>
    <dgm:cxn modelId="{175C5E65-4FEA-4DAE-BF87-E0ADE30FB8E8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0E83241D-688A-4760-9511-5D989B799A8F}" type="presOf" srcId="{677FC6F0-5B7C-48B2-9001-4A4EB922DB67}" destId="{2AC35DB5-407F-45EC-BEF6-1C275A623074}" srcOrd="0" destOrd="0" presId="urn:microsoft.com/office/officeart/2005/8/layout/cycle1"/>
    <dgm:cxn modelId="{28C19317-943F-4BFA-B1D3-D5A5F565282F}" type="presOf" srcId="{9D8177CC-A233-4C66-AB40-E6B4410770BE}" destId="{50F02976-49C8-405E-B97C-37452E7F4476}" srcOrd="0" destOrd="0" presId="urn:microsoft.com/office/officeart/2005/8/layout/cycle1"/>
    <dgm:cxn modelId="{47EC11AC-BDB0-43C3-AF46-A7953B05548F}" type="presOf" srcId="{ED9D9F24-AAD1-4E8F-9083-4B2DA35F9AEA}" destId="{032D7465-B628-4FB6-89EA-D942A3EDF707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DEA33AAE-C51D-44B0-82E4-6802E5F90D42}" type="presOf" srcId="{38ECDB8D-2403-47D4-A5F7-4518E5A841F0}" destId="{6213EBE7-CD19-4F31-BF16-9B1E763A8D1F}" srcOrd="0" destOrd="0" presId="urn:microsoft.com/office/officeart/2005/8/layout/cycle1"/>
    <dgm:cxn modelId="{485317A0-6312-4CB6-BB27-B7A7FEF6485A}" type="presOf" srcId="{23F27E43-1CC9-4544-86D9-9CE7B1660DE4}" destId="{0CAC45D0-84C7-4189-A817-0B6429186C31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D721241B-63A2-41C9-97A7-28902AC76CC3}" type="presParOf" srcId="{2AC35DB5-407F-45EC-BEF6-1C275A623074}" destId="{10F5E302-B91A-4449-A17D-044FE2246E9E}" srcOrd="0" destOrd="0" presId="urn:microsoft.com/office/officeart/2005/8/layout/cycle1"/>
    <dgm:cxn modelId="{5ED0BEC7-A87D-4DCD-B413-0AE6E907B4F9}" type="presParOf" srcId="{2AC35DB5-407F-45EC-BEF6-1C275A623074}" destId="{032D7465-B628-4FB6-89EA-D942A3EDF707}" srcOrd="1" destOrd="0" presId="urn:microsoft.com/office/officeart/2005/8/layout/cycle1"/>
    <dgm:cxn modelId="{ED79E654-E673-4BCB-A5ED-200D445CC0C1}" type="presParOf" srcId="{2AC35DB5-407F-45EC-BEF6-1C275A623074}" destId="{6213EBE7-CD19-4F31-BF16-9B1E763A8D1F}" srcOrd="2" destOrd="0" presId="urn:microsoft.com/office/officeart/2005/8/layout/cycle1"/>
    <dgm:cxn modelId="{CB76E999-824B-4AFF-908F-6CBF5E076E0D}" type="presParOf" srcId="{2AC35DB5-407F-45EC-BEF6-1C275A623074}" destId="{F017FD95-2B99-4A01-86CE-426A61F78891}" srcOrd="3" destOrd="0" presId="urn:microsoft.com/office/officeart/2005/8/layout/cycle1"/>
    <dgm:cxn modelId="{03934973-9290-42E2-9D51-BD690C6D04C2}" type="presParOf" srcId="{2AC35DB5-407F-45EC-BEF6-1C275A623074}" destId="{0CAC45D0-84C7-4189-A817-0B6429186C31}" srcOrd="4" destOrd="0" presId="urn:microsoft.com/office/officeart/2005/8/layout/cycle1"/>
    <dgm:cxn modelId="{40F488CB-8A93-49C0-9C65-3C6E6B3BEE27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6A8549C7-3DBD-48A9-963D-FE777C1446F0}" type="presOf" srcId="{ED9D9F24-AAD1-4E8F-9083-4B2DA35F9AEA}" destId="{032D7465-B628-4FB6-89EA-D942A3EDF707}" srcOrd="0" destOrd="0" presId="urn:microsoft.com/office/officeart/2005/8/layout/cycle1"/>
    <dgm:cxn modelId="{AAAA74D4-AB31-4BF3-8518-006E55F3D77A}" type="presOf" srcId="{23F27E43-1CC9-4544-86D9-9CE7B1660DE4}" destId="{0CAC45D0-84C7-4189-A817-0B6429186C31}" srcOrd="0" destOrd="0" presId="urn:microsoft.com/office/officeart/2005/8/layout/cycle1"/>
    <dgm:cxn modelId="{155AE567-1E2C-4135-8DAE-17661C6A2249}" type="presOf" srcId="{38ECDB8D-2403-47D4-A5F7-4518E5A841F0}" destId="{6213EBE7-CD19-4F31-BF16-9B1E763A8D1F}" srcOrd="0" destOrd="0" presId="urn:microsoft.com/office/officeart/2005/8/layout/cycle1"/>
    <dgm:cxn modelId="{2891A169-BAE7-49A8-AEF4-1F3AC14FFC17}" type="presOf" srcId="{677FC6F0-5B7C-48B2-9001-4A4EB922DB67}" destId="{2AC35DB5-407F-45EC-BEF6-1C275A623074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164FBEB9-9942-4259-A402-3B6FB011A095}" type="presOf" srcId="{9D8177CC-A233-4C66-AB40-E6B4410770BE}" destId="{50F02976-49C8-405E-B97C-37452E7F4476}" srcOrd="0" destOrd="0" presId="urn:microsoft.com/office/officeart/2005/8/layout/cycle1"/>
    <dgm:cxn modelId="{8FFB11CE-58A0-4223-A4FD-C447DCC63C79}" type="presParOf" srcId="{2AC35DB5-407F-45EC-BEF6-1C275A623074}" destId="{10F5E302-B91A-4449-A17D-044FE2246E9E}" srcOrd="0" destOrd="0" presId="urn:microsoft.com/office/officeart/2005/8/layout/cycle1"/>
    <dgm:cxn modelId="{5B86AE58-A828-4C13-8FF8-AE06DD96E11C}" type="presParOf" srcId="{2AC35DB5-407F-45EC-BEF6-1C275A623074}" destId="{032D7465-B628-4FB6-89EA-D942A3EDF707}" srcOrd="1" destOrd="0" presId="urn:microsoft.com/office/officeart/2005/8/layout/cycle1"/>
    <dgm:cxn modelId="{2DF3EEFF-353C-4AA5-B9EE-11926762E483}" type="presParOf" srcId="{2AC35DB5-407F-45EC-BEF6-1C275A623074}" destId="{6213EBE7-CD19-4F31-BF16-9B1E763A8D1F}" srcOrd="2" destOrd="0" presId="urn:microsoft.com/office/officeart/2005/8/layout/cycle1"/>
    <dgm:cxn modelId="{73E4A149-DD38-484E-A254-1B9EDE80F0F9}" type="presParOf" srcId="{2AC35DB5-407F-45EC-BEF6-1C275A623074}" destId="{F017FD95-2B99-4A01-86CE-426A61F78891}" srcOrd="3" destOrd="0" presId="urn:microsoft.com/office/officeart/2005/8/layout/cycle1"/>
    <dgm:cxn modelId="{2BA61996-A01F-4DFA-A98D-0F1416893F3D}" type="presParOf" srcId="{2AC35DB5-407F-45EC-BEF6-1C275A623074}" destId="{0CAC45D0-84C7-4189-A817-0B6429186C31}" srcOrd="4" destOrd="0" presId="urn:microsoft.com/office/officeart/2005/8/layout/cycle1"/>
    <dgm:cxn modelId="{F0CF2D8C-4ADF-4FA6-ADE0-B30F3EF95D05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E0C36D7A-F029-43D7-841F-5F7F9FD1962F}" type="doc">
      <dgm:prSet loTypeId="urn:microsoft.com/office/officeart/2005/8/layout/radial4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FC723782-7AD9-42BC-BB2E-0AF560190C5A}">
      <dgm:prSet phldrT="[Text]"/>
      <dgm:spPr/>
      <dgm:t>
        <a:bodyPr/>
        <a:lstStyle/>
        <a:p>
          <a:r>
            <a:rPr lang="de-DE" dirty="0" smtClean="0"/>
            <a:t>Diagonale Wege?</a:t>
          </a:r>
          <a:endParaRPr lang="de-DE" dirty="0"/>
        </a:p>
      </dgm:t>
    </dgm:pt>
    <dgm:pt modelId="{5B8DDF19-CA03-4D8A-BC86-7F69C20DD9DB}" type="parTrans" cxnId="{43FF4C7C-1B80-439F-8589-007BB2D61066}">
      <dgm:prSet/>
      <dgm:spPr/>
      <dgm:t>
        <a:bodyPr/>
        <a:lstStyle/>
        <a:p>
          <a:endParaRPr lang="de-DE"/>
        </a:p>
      </dgm:t>
    </dgm:pt>
    <dgm:pt modelId="{27DAB1A7-CE01-452F-A8E8-E4B15EEEDF7A}" type="sibTrans" cxnId="{43FF4C7C-1B80-439F-8589-007BB2D61066}">
      <dgm:prSet/>
      <dgm:spPr/>
      <dgm:t>
        <a:bodyPr/>
        <a:lstStyle/>
        <a:p>
          <a:endParaRPr lang="de-DE"/>
        </a:p>
      </dgm:t>
    </dgm:pt>
    <dgm:pt modelId="{546420D0-9810-4D97-909D-849814FDEEA5}">
      <dgm:prSet phldrT="[Text]"/>
      <dgm:spPr/>
      <dgm:t>
        <a:bodyPr/>
        <a:lstStyle/>
        <a:p>
          <a:r>
            <a:rPr lang="de-DE" dirty="0" smtClean="0"/>
            <a:t>Daten?</a:t>
          </a:r>
          <a:endParaRPr lang="de-DE" dirty="0"/>
        </a:p>
      </dgm:t>
    </dgm:pt>
    <dgm:pt modelId="{7D3D381E-167F-4431-BA02-5737E04E1C23}" type="parTrans" cxnId="{5F10E78E-EB09-4151-B68B-BE5F05864302}">
      <dgm:prSet/>
      <dgm:spPr/>
      <dgm:t>
        <a:bodyPr/>
        <a:lstStyle/>
        <a:p>
          <a:endParaRPr lang="de-DE"/>
        </a:p>
      </dgm:t>
    </dgm:pt>
    <dgm:pt modelId="{5A89B839-4FE1-4633-BC67-9598237BEE07}" type="sibTrans" cxnId="{5F10E78E-EB09-4151-B68B-BE5F05864302}">
      <dgm:prSet/>
      <dgm:spPr/>
      <dgm:t>
        <a:bodyPr/>
        <a:lstStyle/>
        <a:p>
          <a:endParaRPr lang="de-DE"/>
        </a:p>
      </dgm:t>
    </dgm:pt>
    <dgm:pt modelId="{E573E685-FCF7-43B6-BB71-797F67EA81A5}">
      <dgm:prSet phldrT="[Text]"/>
      <dgm:spPr/>
      <dgm:t>
        <a:bodyPr/>
        <a:lstStyle/>
        <a:p>
          <a:r>
            <a:rPr lang="de-DE" dirty="0" smtClean="0"/>
            <a:t>Tuning?</a:t>
          </a:r>
          <a:endParaRPr lang="de-DE" dirty="0"/>
        </a:p>
      </dgm:t>
    </dgm:pt>
    <dgm:pt modelId="{7619FF8C-6713-49D3-9D0A-6B0C764AC9D7}" type="parTrans" cxnId="{BF252ED1-40A9-4149-AF08-2BD4AEA7ED6F}">
      <dgm:prSet/>
      <dgm:spPr/>
      <dgm:t>
        <a:bodyPr/>
        <a:lstStyle/>
        <a:p>
          <a:endParaRPr lang="de-DE"/>
        </a:p>
      </dgm:t>
    </dgm:pt>
    <dgm:pt modelId="{84C2A355-411C-4A85-AF95-6BD63D9490FD}" type="sibTrans" cxnId="{BF252ED1-40A9-4149-AF08-2BD4AEA7ED6F}">
      <dgm:prSet/>
      <dgm:spPr/>
      <dgm:t>
        <a:bodyPr/>
        <a:lstStyle/>
        <a:p>
          <a:endParaRPr lang="de-DE"/>
        </a:p>
      </dgm:t>
    </dgm:pt>
    <dgm:pt modelId="{46B14770-4B44-41DF-9B59-873CE60F97EE}">
      <dgm:prSet phldrT="[Text]"/>
      <dgm:spPr/>
      <dgm:t>
        <a:bodyPr/>
        <a:lstStyle/>
        <a:p>
          <a:r>
            <a:rPr lang="de-DE" dirty="0" err="1" smtClean="0"/>
            <a:t>Wichtung</a:t>
          </a:r>
          <a:r>
            <a:rPr lang="de-DE" dirty="0" smtClean="0"/>
            <a:t>?</a:t>
          </a:r>
          <a:endParaRPr lang="de-DE" dirty="0"/>
        </a:p>
      </dgm:t>
    </dgm:pt>
    <dgm:pt modelId="{039D410C-C4A9-4893-8D5A-A69991D051B9}" type="parTrans" cxnId="{65085B1B-DE6A-4507-A4F5-FA0C0073DA90}">
      <dgm:prSet/>
      <dgm:spPr/>
      <dgm:t>
        <a:bodyPr/>
        <a:lstStyle/>
        <a:p>
          <a:endParaRPr lang="de-DE"/>
        </a:p>
      </dgm:t>
    </dgm:pt>
    <dgm:pt modelId="{0BDA143B-4BFE-4515-9CC6-524D34C95DB6}" type="sibTrans" cxnId="{65085B1B-DE6A-4507-A4F5-FA0C0073DA90}">
      <dgm:prSet/>
      <dgm:spPr/>
      <dgm:t>
        <a:bodyPr/>
        <a:lstStyle/>
        <a:p>
          <a:endParaRPr lang="de-DE"/>
        </a:p>
      </dgm:t>
    </dgm:pt>
    <dgm:pt modelId="{D4CC2704-890B-4BE2-BC5D-6B0EB400E54C}">
      <dgm:prSet phldrT="[Text]"/>
      <dgm:spPr/>
      <dgm:t>
        <a:bodyPr/>
        <a:lstStyle/>
        <a:p>
          <a:r>
            <a:rPr lang="de-DE" dirty="0" smtClean="0"/>
            <a:t>Mehrfaches Betrachten?</a:t>
          </a:r>
          <a:endParaRPr lang="de-DE" dirty="0"/>
        </a:p>
      </dgm:t>
    </dgm:pt>
    <dgm:pt modelId="{FD578F23-180A-4CDB-96DD-CDA1C31042C1}" type="parTrans" cxnId="{859EA8D7-E20A-4587-90F9-C12F052D0120}">
      <dgm:prSet/>
      <dgm:spPr/>
      <dgm:t>
        <a:bodyPr/>
        <a:lstStyle/>
        <a:p>
          <a:endParaRPr lang="de-DE"/>
        </a:p>
      </dgm:t>
    </dgm:pt>
    <dgm:pt modelId="{48673BA3-A184-428A-9250-DA3B227A4458}" type="sibTrans" cxnId="{859EA8D7-E20A-4587-90F9-C12F052D0120}">
      <dgm:prSet/>
      <dgm:spPr/>
      <dgm:t>
        <a:bodyPr/>
        <a:lstStyle/>
        <a:p>
          <a:endParaRPr lang="de-DE"/>
        </a:p>
      </dgm:t>
    </dgm:pt>
    <dgm:pt modelId="{42A4F7E3-C130-4A7E-8254-F140EA4A2BF0}">
      <dgm:prSet phldrT="[Text]"/>
      <dgm:spPr/>
      <dgm:t>
        <a:bodyPr/>
        <a:lstStyle/>
        <a:p>
          <a:r>
            <a:rPr lang="de-DE" dirty="0" smtClean="0"/>
            <a:t>Schnellster Weg?</a:t>
          </a:r>
          <a:endParaRPr lang="de-DE" dirty="0"/>
        </a:p>
      </dgm:t>
    </dgm:pt>
    <dgm:pt modelId="{2E078FEF-4A80-4FA1-9CF1-3775D07A233D}" type="parTrans" cxnId="{0B440F69-7D65-4F82-B7D9-19CCB6D92C1B}">
      <dgm:prSet/>
      <dgm:spPr/>
      <dgm:t>
        <a:bodyPr/>
        <a:lstStyle/>
        <a:p>
          <a:endParaRPr lang="de-DE"/>
        </a:p>
      </dgm:t>
    </dgm:pt>
    <dgm:pt modelId="{5118E9E2-06B5-4D1C-9097-B93FDB16FD47}" type="sibTrans" cxnId="{0B440F69-7D65-4F82-B7D9-19CCB6D92C1B}">
      <dgm:prSet/>
      <dgm:spPr/>
      <dgm:t>
        <a:bodyPr/>
        <a:lstStyle/>
        <a:p>
          <a:endParaRPr lang="de-DE"/>
        </a:p>
      </dgm:t>
    </dgm:pt>
    <dgm:pt modelId="{F96E80E8-2630-4A28-AE0B-675E54B89669}">
      <dgm:prSet phldrT="[Text]"/>
      <dgm:spPr/>
      <dgm:t>
        <a:bodyPr/>
        <a:lstStyle/>
        <a:p>
          <a:r>
            <a:rPr lang="de-DE" dirty="0" smtClean="0"/>
            <a:t>Kürzest</a:t>
          </a:r>
          <a:endParaRPr lang="de-DE" dirty="0"/>
        </a:p>
      </dgm:t>
    </dgm:pt>
    <dgm:pt modelId="{2F94D66E-C5BE-4F9E-827A-63410735DFC7}" type="parTrans" cxnId="{FCE27EAA-E3C0-4DC3-A528-B5F8B7456670}">
      <dgm:prSet/>
      <dgm:spPr/>
      <dgm:t>
        <a:bodyPr/>
        <a:lstStyle/>
        <a:p>
          <a:endParaRPr lang="de-DE"/>
        </a:p>
      </dgm:t>
    </dgm:pt>
    <dgm:pt modelId="{6E1D5B76-E841-4D0F-8F23-AACD68177BF6}" type="sibTrans" cxnId="{FCE27EAA-E3C0-4DC3-A528-B5F8B7456670}">
      <dgm:prSet/>
      <dgm:spPr/>
      <dgm:t>
        <a:bodyPr/>
        <a:lstStyle/>
        <a:p>
          <a:endParaRPr lang="de-DE"/>
        </a:p>
      </dgm:t>
    </dgm:pt>
    <dgm:pt modelId="{1CD961CC-2320-4312-A09A-058AAA8983AF}">
      <dgm:prSet phldrT="[Text]"/>
      <dgm:spPr/>
      <dgm:t>
        <a:bodyPr/>
        <a:lstStyle/>
        <a:p>
          <a:r>
            <a:rPr lang="de-DE" dirty="0" smtClean="0"/>
            <a:t>Wegfindungs-Algorithmus</a:t>
          </a:r>
          <a:endParaRPr lang="de-DE" dirty="0"/>
        </a:p>
      </dgm:t>
    </dgm:pt>
    <dgm:pt modelId="{B61A4996-8383-468A-AE7E-3883E12CC51E}" type="parTrans" cxnId="{6629DC2E-A060-471E-B2B5-D5E474C0A83F}">
      <dgm:prSet/>
      <dgm:spPr/>
      <dgm:t>
        <a:bodyPr/>
        <a:lstStyle/>
        <a:p>
          <a:endParaRPr lang="de-DE"/>
        </a:p>
      </dgm:t>
    </dgm:pt>
    <dgm:pt modelId="{48AAB889-5C3C-4280-99FC-A395D737694F}" type="sibTrans" cxnId="{6629DC2E-A060-471E-B2B5-D5E474C0A83F}">
      <dgm:prSet/>
      <dgm:spPr/>
      <dgm:t>
        <a:bodyPr/>
        <a:lstStyle/>
        <a:p>
          <a:endParaRPr lang="de-DE"/>
        </a:p>
      </dgm:t>
    </dgm:pt>
    <dgm:pt modelId="{6B667AF8-0A89-4C1A-B109-90A9C1085038}" type="pres">
      <dgm:prSet presAssocID="{E0C36D7A-F029-43D7-841F-5F7F9FD1962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DEBAE46-E456-4830-A17F-A8443588AC14}" type="pres">
      <dgm:prSet presAssocID="{1CD961CC-2320-4312-A09A-058AAA8983AF}" presName="centerShape" presStyleLbl="node0" presStyleIdx="0" presStyleCnt="1"/>
      <dgm:spPr/>
      <dgm:t>
        <a:bodyPr/>
        <a:lstStyle/>
        <a:p>
          <a:endParaRPr lang="de-DE"/>
        </a:p>
      </dgm:t>
    </dgm:pt>
    <dgm:pt modelId="{B3BB3172-66CE-42F4-8CED-13EDCB9ECBBD}" type="pres">
      <dgm:prSet presAssocID="{5B8DDF19-CA03-4D8A-BC86-7F69C20DD9DB}" presName="parTrans" presStyleLbl="bgSibTrans2D1" presStyleIdx="0" presStyleCnt="7"/>
      <dgm:spPr/>
      <dgm:t>
        <a:bodyPr/>
        <a:lstStyle/>
        <a:p>
          <a:endParaRPr lang="de-DE"/>
        </a:p>
      </dgm:t>
    </dgm:pt>
    <dgm:pt modelId="{6F755DF3-F30C-4CEB-B398-FD7012A8E121}" type="pres">
      <dgm:prSet presAssocID="{FC723782-7AD9-42BC-BB2E-0AF560190C5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BF2D03-2D15-4C6C-9906-EF03DBA8B3EC}" type="pres">
      <dgm:prSet presAssocID="{7D3D381E-167F-4431-BA02-5737E04E1C23}" presName="parTrans" presStyleLbl="bgSibTrans2D1" presStyleIdx="1" presStyleCnt="7"/>
      <dgm:spPr/>
      <dgm:t>
        <a:bodyPr/>
        <a:lstStyle/>
        <a:p>
          <a:endParaRPr lang="de-DE"/>
        </a:p>
      </dgm:t>
    </dgm:pt>
    <dgm:pt modelId="{063B59D6-CDD9-42EA-845A-670ABD247136}" type="pres">
      <dgm:prSet presAssocID="{546420D0-9810-4D97-909D-849814FDEEA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EAB3E7-D69A-476F-8476-EA6EB7663717}" type="pres">
      <dgm:prSet presAssocID="{7619FF8C-6713-49D3-9D0A-6B0C764AC9D7}" presName="parTrans" presStyleLbl="bgSibTrans2D1" presStyleIdx="2" presStyleCnt="7"/>
      <dgm:spPr/>
      <dgm:t>
        <a:bodyPr/>
        <a:lstStyle/>
        <a:p>
          <a:endParaRPr lang="de-DE"/>
        </a:p>
      </dgm:t>
    </dgm:pt>
    <dgm:pt modelId="{8644C0EB-3965-4C2F-8DB9-398F5B764751}" type="pres">
      <dgm:prSet presAssocID="{E573E685-FCF7-43B6-BB71-797F67EA81A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8A1BB52-6325-4119-8A24-51706B55EE29}" type="pres">
      <dgm:prSet presAssocID="{039D410C-C4A9-4893-8D5A-A69991D051B9}" presName="parTrans" presStyleLbl="bgSibTrans2D1" presStyleIdx="3" presStyleCnt="7"/>
      <dgm:spPr/>
      <dgm:t>
        <a:bodyPr/>
        <a:lstStyle/>
        <a:p>
          <a:endParaRPr lang="de-DE"/>
        </a:p>
      </dgm:t>
    </dgm:pt>
    <dgm:pt modelId="{8828C381-5245-47A2-9C75-900BBB038979}" type="pres">
      <dgm:prSet presAssocID="{46B14770-4B44-41DF-9B59-873CE60F97E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CBAF6F-8EF3-4B8D-8345-757DFCB2B17D}" type="pres">
      <dgm:prSet presAssocID="{FD578F23-180A-4CDB-96DD-CDA1C31042C1}" presName="parTrans" presStyleLbl="bgSibTrans2D1" presStyleIdx="4" presStyleCnt="7"/>
      <dgm:spPr/>
      <dgm:t>
        <a:bodyPr/>
        <a:lstStyle/>
        <a:p>
          <a:endParaRPr lang="de-DE"/>
        </a:p>
      </dgm:t>
    </dgm:pt>
    <dgm:pt modelId="{B6F998CF-75E0-4428-8330-4CADE6897239}" type="pres">
      <dgm:prSet presAssocID="{D4CC2704-890B-4BE2-BC5D-6B0EB400E54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2A1134-1741-441A-A135-18CF8732FA38}" type="pres">
      <dgm:prSet presAssocID="{2E078FEF-4A80-4FA1-9CF1-3775D07A233D}" presName="parTrans" presStyleLbl="bgSibTrans2D1" presStyleIdx="5" presStyleCnt="7"/>
      <dgm:spPr/>
      <dgm:t>
        <a:bodyPr/>
        <a:lstStyle/>
        <a:p>
          <a:endParaRPr lang="de-DE"/>
        </a:p>
      </dgm:t>
    </dgm:pt>
    <dgm:pt modelId="{F877DFB6-6CCE-4A33-A60F-BFF886A88619}" type="pres">
      <dgm:prSet presAssocID="{42A4F7E3-C130-4A7E-8254-F140EA4A2BF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A36CAF-AE64-4579-947B-EBA79B81D3A3}" type="pres">
      <dgm:prSet presAssocID="{2F94D66E-C5BE-4F9E-827A-63410735DFC7}" presName="parTrans" presStyleLbl="bgSibTrans2D1" presStyleIdx="6" presStyleCnt="7"/>
      <dgm:spPr/>
      <dgm:t>
        <a:bodyPr/>
        <a:lstStyle/>
        <a:p>
          <a:endParaRPr lang="de-DE"/>
        </a:p>
      </dgm:t>
    </dgm:pt>
    <dgm:pt modelId="{6C1922E9-4EE1-495F-A14E-CBEF980E137B}" type="pres">
      <dgm:prSet presAssocID="{F96E80E8-2630-4A28-AE0B-675E54B896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B440F69-7D65-4F82-B7D9-19CCB6D92C1B}" srcId="{1CD961CC-2320-4312-A09A-058AAA8983AF}" destId="{42A4F7E3-C130-4A7E-8254-F140EA4A2BF0}" srcOrd="5" destOrd="0" parTransId="{2E078FEF-4A80-4FA1-9CF1-3775D07A233D}" sibTransId="{5118E9E2-06B5-4D1C-9097-B93FDB16FD47}"/>
    <dgm:cxn modelId="{906E215B-6863-4D97-9F0C-F36265A03D2F}" type="presOf" srcId="{1CD961CC-2320-4312-A09A-058AAA8983AF}" destId="{4DEBAE46-E456-4830-A17F-A8443588AC14}" srcOrd="0" destOrd="0" presId="urn:microsoft.com/office/officeart/2005/8/layout/radial4"/>
    <dgm:cxn modelId="{D6104195-EFD7-44F1-846F-3D5A1B633B85}" type="presOf" srcId="{FC723782-7AD9-42BC-BB2E-0AF560190C5A}" destId="{6F755DF3-F30C-4CEB-B398-FD7012A8E121}" srcOrd="0" destOrd="0" presId="urn:microsoft.com/office/officeart/2005/8/layout/radial4"/>
    <dgm:cxn modelId="{859EA8D7-E20A-4587-90F9-C12F052D0120}" srcId="{1CD961CC-2320-4312-A09A-058AAA8983AF}" destId="{D4CC2704-890B-4BE2-BC5D-6B0EB400E54C}" srcOrd="4" destOrd="0" parTransId="{FD578F23-180A-4CDB-96DD-CDA1C31042C1}" sibTransId="{48673BA3-A184-428A-9250-DA3B227A4458}"/>
    <dgm:cxn modelId="{FE470F97-B7DF-4E6F-8F79-AAC99F282DC6}" type="presOf" srcId="{7619FF8C-6713-49D3-9D0A-6B0C764AC9D7}" destId="{9CEAB3E7-D69A-476F-8476-EA6EB7663717}" srcOrd="0" destOrd="0" presId="urn:microsoft.com/office/officeart/2005/8/layout/radial4"/>
    <dgm:cxn modelId="{CD23F6C1-184A-4081-B846-CE0303E7887D}" type="presOf" srcId="{46B14770-4B44-41DF-9B59-873CE60F97EE}" destId="{8828C381-5245-47A2-9C75-900BBB038979}" srcOrd="0" destOrd="0" presId="urn:microsoft.com/office/officeart/2005/8/layout/radial4"/>
    <dgm:cxn modelId="{C773999B-E4CE-43DC-81A8-B6B17DC6A454}" type="presOf" srcId="{7D3D381E-167F-4431-BA02-5737E04E1C23}" destId="{D4BF2D03-2D15-4C6C-9906-EF03DBA8B3EC}" srcOrd="0" destOrd="0" presId="urn:microsoft.com/office/officeart/2005/8/layout/radial4"/>
    <dgm:cxn modelId="{698AD955-0A83-4C5A-820D-6E6426E6A645}" type="presOf" srcId="{E0C36D7A-F029-43D7-841F-5F7F9FD1962F}" destId="{6B667AF8-0A89-4C1A-B109-90A9C1085038}" srcOrd="0" destOrd="0" presId="urn:microsoft.com/office/officeart/2005/8/layout/radial4"/>
    <dgm:cxn modelId="{334FD308-D562-4A67-98B3-00154B1AB43E}" type="presOf" srcId="{2E078FEF-4A80-4FA1-9CF1-3775D07A233D}" destId="{8E2A1134-1741-441A-A135-18CF8732FA38}" srcOrd="0" destOrd="0" presId="urn:microsoft.com/office/officeart/2005/8/layout/radial4"/>
    <dgm:cxn modelId="{FCE27EAA-E3C0-4DC3-A528-B5F8B7456670}" srcId="{1CD961CC-2320-4312-A09A-058AAA8983AF}" destId="{F96E80E8-2630-4A28-AE0B-675E54B89669}" srcOrd="6" destOrd="0" parTransId="{2F94D66E-C5BE-4F9E-827A-63410735DFC7}" sibTransId="{6E1D5B76-E841-4D0F-8F23-AACD68177BF6}"/>
    <dgm:cxn modelId="{B5076D68-6B19-4213-8E9D-4A0A22F624A4}" type="presOf" srcId="{039D410C-C4A9-4893-8D5A-A69991D051B9}" destId="{18A1BB52-6325-4119-8A24-51706B55EE29}" srcOrd="0" destOrd="0" presId="urn:microsoft.com/office/officeart/2005/8/layout/radial4"/>
    <dgm:cxn modelId="{1D6AA8F4-9C41-4DF7-BAF5-12E472FB2F8F}" type="presOf" srcId="{D4CC2704-890B-4BE2-BC5D-6B0EB400E54C}" destId="{B6F998CF-75E0-4428-8330-4CADE6897239}" srcOrd="0" destOrd="0" presId="urn:microsoft.com/office/officeart/2005/8/layout/radial4"/>
    <dgm:cxn modelId="{EB4F4074-105B-4BE7-91A0-B3F10A1421ED}" type="presOf" srcId="{2F94D66E-C5BE-4F9E-827A-63410735DFC7}" destId="{65A36CAF-AE64-4579-947B-EBA79B81D3A3}" srcOrd="0" destOrd="0" presId="urn:microsoft.com/office/officeart/2005/8/layout/radial4"/>
    <dgm:cxn modelId="{65085B1B-DE6A-4507-A4F5-FA0C0073DA90}" srcId="{1CD961CC-2320-4312-A09A-058AAA8983AF}" destId="{46B14770-4B44-41DF-9B59-873CE60F97EE}" srcOrd="3" destOrd="0" parTransId="{039D410C-C4A9-4893-8D5A-A69991D051B9}" sibTransId="{0BDA143B-4BFE-4515-9CC6-524D34C95DB6}"/>
    <dgm:cxn modelId="{5F10E78E-EB09-4151-B68B-BE5F05864302}" srcId="{1CD961CC-2320-4312-A09A-058AAA8983AF}" destId="{546420D0-9810-4D97-909D-849814FDEEA5}" srcOrd="1" destOrd="0" parTransId="{7D3D381E-167F-4431-BA02-5737E04E1C23}" sibTransId="{5A89B839-4FE1-4633-BC67-9598237BEE07}"/>
    <dgm:cxn modelId="{4BBFC373-399A-4E66-8F9C-92E19846847B}" type="presOf" srcId="{E573E685-FCF7-43B6-BB71-797F67EA81A5}" destId="{8644C0EB-3965-4C2F-8DB9-398F5B764751}" srcOrd="0" destOrd="0" presId="urn:microsoft.com/office/officeart/2005/8/layout/radial4"/>
    <dgm:cxn modelId="{C88594E0-9C53-4A23-A03D-19B16C72EC25}" type="presOf" srcId="{546420D0-9810-4D97-909D-849814FDEEA5}" destId="{063B59D6-CDD9-42EA-845A-670ABD247136}" srcOrd="0" destOrd="0" presId="urn:microsoft.com/office/officeart/2005/8/layout/radial4"/>
    <dgm:cxn modelId="{43FF4C7C-1B80-439F-8589-007BB2D61066}" srcId="{1CD961CC-2320-4312-A09A-058AAA8983AF}" destId="{FC723782-7AD9-42BC-BB2E-0AF560190C5A}" srcOrd="0" destOrd="0" parTransId="{5B8DDF19-CA03-4D8A-BC86-7F69C20DD9DB}" sibTransId="{27DAB1A7-CE01-452F-A8E8-E4B15EEEDF7A}"/>
    <dgm:cxn modelId="{BF252ED1-40A9-4149-AF08-2BD4AEA7ED6F}" srcId="{1CD961CC-2320-4312-A09A-058AAA8983AF}" destId="{E573E685-FCF7-43B6-BB71-797F67EA81A5}" srcOrd="2" destOrd="0" parTransId="{7619FF8C-6713-49D3-9D0A-6B0C764AC9D7}" sibTransId="{84C2A355-411C-4A85-AF95-6BD63D9490FD}"/>
    <dgm:cxn modelId="{5E74B0EE-66F8-4345-B43B-5D5D8738DF26}" type="presOf" srcId="{F96E80E8-2630-4A28-AE0B-675E54B89669}" destId="{6C1922E9-4EE1-495F-A14E-CBEF980E137B}" srcOrd="0" destOrd="0" presId="urn:microsoft.com/office/officeart/2005/8/layout/radial4"/>
    <dgm:cxn modelId="{6629DC2E-A060-471E-B2B5-D5E474C0A83F}" srcId="{E0C36D7A-F029-43D7-841F-5F7F9FD1962F}" destId="{1CD961CC-2320-4312-A09A-058AAA8983AF}" srcOrd="0" destOrd="0" parTransId="{B61A4996-8383-468A-AE7E-3883E12CC51E}" sibTransId="{48AAB889-5C3C-4280-99FC-A395D737694F}"/>
    <dgm:cxn modelId="{9B47A672-2504-4355-AAF3-5303DC5F6416}" type="presOf" srcId="{FD578F23-180A-4CDB-96DD-CDA1C31042C1}" destId="{5CCBAF6F-8EF3-4B8D-8345-757DFCB2B17D}" srcOrd="0" destOrd="0" presId="urn:microsoft.com/office/officeart/2005/8/layout/radial4"/>
    <dgm:cxn modelId="{154CE102-88F9-46CC-B945-59A46F8CEA96}" type="presOf" srcId="{42A4F7E3-C130-4A7E-8254-F140EA4A2BF0}" destId="{F877DFB6-6CCE-4A33-A60F-BFF886A88619}" srcOrd="0" destOrd="0" presId="urn:microsoft.com/office/officeart/2005/8/layout/radial4"/>
    <dgm:cxn modelId="{E4FDD7F9-6922-48D0-9529-0D6CE632AAC7}" type="presOf" srcId="{5B8DDF19-CA03-4D8A-BC86-7F69C20DD9DB}" destId="{B3BB3172-66CE-42F4-8CED-13EDCB9ECBBD}" srcOrd="0" destOrd="0" presId="urn:microsoft.com/office/officeart/2005/8/layout/radial4"/>
    <dgm:cxn modelId="{56284AA9-4483-4696-B180-6277C662A93F}" type="presParOf" srcId="{6B667AF8-0A89-4C1A-B109-90A9C1085038}" destId="{4DEBAE46-E456-4830-A17F-A8443588AC14}" srcOrd="0" destOrd="0" presId="urn:microsoft.com/office/officeart/2005/8/layout/radial4"/>
    <dgm:cxn modelId="{A02F856C-5115-4CF7-9E20-F53E746177A1}" type="presParOf" srcId="{6B667AF8-0A89-4C1A-B109-90A9C1085038}" destId="{B3BB3172-66CE-42F4-8CED-13EDCB9ECBBD}" srcOrd="1" destOrd="0" presId="urn:microsoft.com/office/officeart/2005/8/layout/radial4"/>
    <dgm:cxn modelId="{D199A3D7-8D98-4B31-BB62-82C01EA8B157}" type="presParOf" srcId="{6B667AF8-0A89-4C1A-B109-90A9C1085038}" destId="{6F755DF3-F30C-4CEB-B398-FD7012A8E121}" srcOrd="2" destOrd="0" presId="urn:microsoft.com/office/officeart/2005/8/layout/radial4"/>
    <dgm:cxn modelId="{1F87D64A-5F18-44FA-B0EF-D6B4D9DD9C62}" type="presParOf" srcId="{6B667AF8-0A89-4C1A-B109-90A9C1085038}" destId="{D4BF2D03-2D15-4C6C-9906-EF03DBA8B3EC}" srcOrd="3" destOrd="0" presId="urn:microsoft.com/office/officeart/2005/8/layout/radial4"/>
    <dgm:cxn modelId="{7F004708-12D8-417B-8CB7-25A9FEE9BF78}" type="presParOf" srcId="{6B667AF8-0A89-4C1A-B109-90A9C1085038}" destId="{063B59D6-CDD9-42EA-845A-670ABD247136}" srcOrd="4" destOrd="0" presId="urn:microsoft.com/office/officeart/2005/8/layout/radial4"/>
    <dgm:cxn modelId="{66C7B532-7F58-4A69-995B-80B0384FE9B7}" type="presParOf" srcId="{6B667AF8-0A89-4C1A-B109-90A9C1085038}" destId="{9CEAB3E7-D69A-476F-8476-EA6EB7663717}" srcOrd="5" destOrd="0" presId="urn:microsoft.com/office/officeart/2005/8/layout/radial4"/>
    <dgm:cxn modelId="{3AC2ECF1-D993-4BB7-91C3-706CB91D1F06}" type="presParOf" srcId="{6B667AF8-0A89-4C1A-B109-90A9C1085038}" destId="{8644C0EB-3965-4C2F-8DB9-398F5B764751}" srcOrd="6" destOrd="0" presId="urn:microsoft.com/office/officeart/2005/8/layout/radial4"/>
    <dgm:cxn modelId="{E886D0BD-23C3-4A87-B2C7-E8D974C6638A}" type="presParOf" srcId="{6B667AF8-0A89-4C1A-B109-90A9C1085038}" destId="{18A1BB52-6325-4119-8A24-51706B55EE29}" srcOrd="7" destOrd="0" presId="urn:microsoft.com/office/officeart/2005/8/layout/radial4"/>
    <dgm:cxn modelId="{A3064E8E-B530-4AF3-BBDC-A67A4EE3FC21}" type="presParOf" srcId="{6B667AF8-0A89-4C1A-B109-90A9C1085038}" destId="{8828C381-5245-47A2-9C75-900BBB038979}" srcOrd="8" destOrd="0" presId="urn:microsoft.com/office/officeart/2005/8/layout/radial4"/>
    <dgm:cxn modelId="{2440A2D8-08A6-434C-B92D-76C9EF6DAF15}" type="presParOf" srcId="{6B667AF8-0A89-4C1A-B109-90A9C1085038}" destId="{5CCBAF6F-8EF3-4B8D-8345-757DFCB2B17D}" srcOrd="9" destOrd="0" presId="urn:microsoft.com/office/officeart/2005/8/layout/radial4"/>
    <dgm:cxn modelId="{9789AB42-AD85-46DA-A21E-91F6F56E4852}" type="presParOf" srcId="{6B667AF8-0A89-4C1A-B109-90A9C1085038}" destId="{B6F998CF-75E0-4428-8330-4CADE6897239}" srcOrd="10" destOrd="0" presId="urn:microsoft.com/office/officeart/2005/8/layout/radial4"/>
    <dgm:cxn modelId="{4E330F4D-39FA-4489-B1FC-BD3234F82D2C}" type="presParOf" srcId="{6B667AF8-0A89-4C1A-B109-90A9C1085038}" destId="{8E2A1134-1741-441A-A135-18CF8732FA38}" srcOrd="11" destOrd="0" presId="urn:microsoft.com/office/officeart/2005/8/layout/radial4"/>
    <dgm:cxn modelId="{D3B0BD5B-6750-4CB2-9B28-0C96FD88F345}" type="presParOf" srcId="{6B667AF8-0A89-4C1A-B109-90A9C1085038}" destId="{F877DFB6-6CCE-4A33-A60F-BFF886A88619}" srcOrd="12" destOrd="0" presId="urn:microsoft.com/office/officeart/2005/8/layout/radial4"/>
    <dgm:cxn modelId="{2C6B1826-9684-46CD-9618-EFFE062C3C68}" type="presParOf" srcId="{6B667AF8-0A89-4C1A-B109-90A9C1085038}" destId="{65A36CAF-AE64-4579-947B-EBA79B81D3A3}" srcOrd="13" destOrd="0" presId="urn:microsoft.com/office/officeart/2005/8/layout/radial4"/>
    <dgm:cxn modelId="{D0294710-DFCC-4D99-B16C-6059EE12ADD8}" type="presParOf" srcId="{6B667AF8-0A89-4C1A-B109-90A9C1085038}" destId="{6C1922E9-4EE1-495F-A14E-CBEF980E137B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A0D36EA8-3771-4F90-B83D-75F597D955AE}" type="presOf" srcId="{38ECDB8D-2403-47D4-A5F7-4518E5A841F0}" destId="{6213EBE7-CD19-4F31-BF16-9B1E763A8D1F}" srcOrd="0" destOrd="0" presId="urn:microsoft.com/office/officeart/2005/8/layout/cycle1"/>
    <dgm:cxn modelId="{890D81DF-F853-4AC6-81A4-EA0804B9089D}" type="presOf" srcId="{23F27E43-1CC9-4544-86D9-9CE7B1660DE4}" destId="{0CAC45D0-84C7-4189-A817-0B6429186C31}" srcOrd="0" destOrd="0" presId="urn:microsoft.com/office/officeart/2005/8/layout/cycle1"/>
    <dgm:cxn modelId="{9F36C930-9D89-4CD1-B903-82060BC84830}" type="presOf" srcId="{ED9D9F24-AAD1-4E8F-9083-4B2DA35F9AEA}" destId="{032D7465-B628-4FB6-89EA-D942A3EDF707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B7046F5D-F310-4983-9565-8D82F4403753}" type="presOf" srcId="{9D8177CC-A233-4C66-AB40-E6B4410770BE}" destId="{50F02976-49C8-405E-B97C-37452E7F4476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84072E33-9DEA-48C5-B832-8CB8D715FC39}" type="presOf" srcId="{677FC6F0-5B7C-48B2-9001-4A4EB922DB67}" destId="{2AC35DB5-407F-45EC-BEF6-1C275A623074}" srcOrd="0" destOrd="0" presId="urn:microsoft.com/office/officeart/2005/8/layout/cycle1"/>
    <dgm:cxn modelId="{E14E48DA-F626-4B11-8E1B-97D28F8F0D4B}" type="presParOf" srcId="{2AC35DB5-407F-45EC-BEF6-1C275A623074}" destId="{10F5E302-B91A-4449-A17D-044FE2246E9E}" srcOrd="0" destOrd="0" presId="urn:microsoft.com/office/officeart/2005/8/layout/cycle1"/>
    <dgm:cxn modelId="{CAE0018E-534C-489C-A88B-8ED4ED6CE8F3}" type="presParOf" srcId="{2AC35DB5-407F-45EC-BEF6-1C275A623074}" destId="{032D7465-B628-4FB6-89EA-D942A3EDF707}" srcOrd="1" destOrd="0" presId="urn:microsoft.com/office/officeart/2005/8/layout/cycle1"/>
    <dgm:cxn modelId="{72D04AC0-33B9-438D-BD2B-F2E830F17676}" type="presParOf" srcId="{2AC35DB5-407F-45EC-BEF6-1C275A623074}" destId="{6213EBE7-CD19-4F31-BF16-9B1E763A8D1F}" srcOrd="2" destOrd="0" presId="urn:microsoft.com/office/officeart/2005/8/layout/cycle1"/>
    <dgm:cxn modelId="{365B7258-DD65-4AA3-9F38-4AFF043D7D1E}" type="presParOf" srcId="{2AC35DB5-407F-45EC-BEF6-1C275A623074}" destId="{F017FD95-2B99-4A01-86CE-426A61F78891}" srcOrd="3" destOrd="0" presId="urn:microsoft.com/office/officeart/2005/8/layout/cycle1"/>
    <dgm:cxn modelId="{E990993E-85C8-4184-973B-7E806F1D80ED}" type="presParOf" srcId="{2AC35DB5-407F-45EC-BEF6-1C275A623074}" destId="{0CAC45D0-84C7-4189-A817-0B6429186C31}" srcOrd="4" destOrd="0" presId="urn:microsoft.com/office/officeart/2005/8/layout/cycle1"/>
    <dgm:cxn modelId="{2C566F0A-A30A-4146-AF0D-D34AEC63862C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E24FB5DA-1D40-4CBF-A8A2-41BB2289AD2E}" type="presOf" srcId="{9D8177CC-A233-4C66-AB40-E6B4410770BE}" destId="{50F02976-49C8-405E-B97C-37452E7F4476}" srcOrd="0" destOrd="0" presId="urn:microsoft.com/office/officeart/2005/8/layout/cycle1"/>
    <dgm:cxn modelId="{0E81F9BA-7CFB-46F4-B524-014D858E8E74}" type="presOf" srcId="{23F27E43-1CC9-4544-86D9-9CE7B1660DE4}" destId="{0CAC45D0-84C7-4189-A817-0B6429186C31}" srcOrd="0" destOrd="0" presId="urn:microsoft.com/office/officeart/2005/8/layout/cycle1"/>
    <dgm:cxn modelId="{5173ADEE-4D4A-4D1F-947C-4751433A09E5}" type="presOf" srcId="{38ECDB8D-2403-47D4-A5F7-4518E5A841F0}" destId="{6213EBE7-CD19-4F31-BF16-9B1E763A8D1F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F976E6AF-24CD-4B3E-9187-32DBF56FFAA6}" type="presOf" srcId="{677FC6F0-5B7C-48B2-9001-4A4EB922DB67}" destId="{2AC35DB5-407F-45EC-BEF6-1C275A623074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DE503022-494C-4783-B4CF-386C7CC97B17}" type="presOf" srcId="{ED9D9F24-AAD1-4E8F-9083-4B2DA35F9AEA}" destId="{032D7465-B628-4FB6-89EA-D942A3EDF707}" srcOrd="0" destOrd="0" presId="urn:microsoft.com/office/officeart/2005/8/layout/cycle1"/>
    <dgm:cxn modelId="{7242B240-6095-4AE3-BE34-4EEDE424FB72}" type="presParOf" srcId="{2AC35DB5-407F-45EC-BEF6-1C275A623074}" destId="{10F5E302-B91A-4449-A17D-044FE2246E9E}" srcOrd="0" destOrd="0" presId="urn:microsoft.com/office/officeart/2005/8/layout/cycle1"/>
    <dgm:cxn modelId="{518E2EFB-D088-46BC-A67F-C7A7431FCF05}" type="presParOf" srcId="{2AC35DB5-407F-45EC-BEF6-1C275A623074}" destId="{032D7465-B628-4FB6-89EA-D942A3EDF707}" srcOrd="1" destOrd="0" presId="urn:microsoft.com/office/officeart/2005/8/layout/cycle1"/>
    <dgm:cxn modelId="{3E843E7E-3392-4FE4-BEE9-FC9F0F6CB5FE}" type="presParOf" srcId="{2AC35DB5-407F-45EC-BEF6-1C275A623074}" destId="{6213EBE7-CD19-4F31-BF16-9B1E763A8D1F}" srcOrd="2" destOrd="0" presId="urn:microsoft.com/office/officeart/2005/8/layout/cycle1"/>
    <dgm:cxn modelId="{85F1972D-0A98-4E76-B031-5EB1A6431818}" type="presParOf" srcId="{2AC35DB5-407F-45EC-BEF6-1C275A623074}" destId="{F017FD95-2B99-4A01-86CE-426A61F78891}" srcOrd="3" destOrd="0" presId="urn:microsoft.com/office/officeart/2005/8/layout/cycle1"/>
    <dgm:cxn modelId="{FAE29BC9-1ADE-4E30-A09C-4679A3A6ADAD}" type="presParOf" srcId="{2AC35DB5-407F-45EC-BEF6-1C275A623074}" destId="{0CAC45D0-84C7-4189-A817-0B6429186C31}" srcOrd="4" destOrd="0" presId="urn:microsoft.com/office/officeart/2005/8/layout/cycle1"/>
    <dgm:cxn modelId="{645C562C-618D-4438-8B13-7CE9510D1D19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B5766D08-AFCC-4722-97C2-B2E7FA2A6926}" type="presOf" srcId="{ED9D9F24-AAD1-4E8F-9083-4B2DA35F9AEA}" destId="{032D7465-B628-4FB6-89EA-D942A3EDF707}" srcOrd="0" destOrd="0" presId="urn:microsoft.com/office/officeart/2005/8/layout/cycle1"/>
    <dgm:cxn modelId="{A4C2794D-25B0-4B9E-9691-6D1A4E86EC13}" type="presOf" srcId="{677FC6F0-5B7C-48B2-9001-4A4EB922DB67}" destId="{2AC35DB5-407F-45EC-BEF6-1C275A623074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85DE8D76-3BBE-4E1E-BB0C-BD2FEBC8D3D1}" type="presOf" srcId="{23F27E43-1CC9-4544-86D9-9CE7B1660DE4}" destId="{0CAC45D0-84C7-4189-A817-0B6429186C31}" srcOrd="0" destOrd="0" presId="urn:microsoft.com/office/officeart/2005/8/layout/cycle1"/>
    <dgm:cxn modelId="{80A7E456-925B-4C3D-B9D1-765CEC6E0B46}" type="presOf" srcId="{9D8177CC-A233-4C66-AB40-E6B4410770BE}" destId="{50F02976-49C8-405E-B97C-37452E7F4476}" srcOrd="0" destOrd="0" presId="urn:microsoft.com/office/officeart/2005/8/layout/cycle1"/>
    <dgm:cxn modelId="{43621692-3286-439D-93AD-83B7FC96637A}" type="presOf" srcId="{38ECDB8D-2403-47D4-A5F7-4518E5A841F0}" destId="{6213EBE7-CD19-4F31-BF16-9B1E763A8D1F}" srcOrd="0" destOrd="0" presId="urn:microsoft.com/office/officeart/2005/8/layout/cycle1"/>
    <dgm:cxn modelId="{0795E3D3-27B2-43C0-805F-6F4D518BE5A7}" type="presParOf" srcId="{2AC35DB5-407F-45EC-BEF6-1C275A623074}" destId="{10F5E302-B91A-4449-A17D-044FE2246E9E}" srcOrd="0" destOrd="0" presId="urn:microsoft.com/office/officeart/2005/8/layout/cycle1"/>
    <dgm:cxn modelId="{DDADFAC0-9777-4489-BD71-8A15A84B49E7}" type="presParOf" srcId="{2AC35DB5-407F-45EC-BEF6-1C275A623074}" destId="{032D7465-B628-4FB6-89EA-D942A3EDF707}" srcOrd="1" destOrd="0" presId="urn:microsoft.com/office/officeart/2005/8/layout/cycle1"/>
    <dgm:cxn modelId="{3A8E758B-4A93-4048-8360-5AA6A98B9D88}" type="presParOf" srcId="{2AC35DB5-407F-45EC-BEF6-1C275A623074}" destId="{6213EBE7-CD19-4F31-BF16-9B1E763A8D1F}" srcOrd="2" destOrd="0" presId="urn:microsoft.com/office/officeart/2005/8/layout/cycle1"/>
    <dgm:cxn modelId="{5DA892D2-1619-4EFD-A06E-AADB1D089D48}" type="presParOf" srcId="{2AC35DB5-407F-45EC-BEF6-1C275A623074}" destId="{F017FD95-2B99-4A01-86CE-426A61F78891}" srcOrd="3" destOrd="0" presId="urn:microsoft.com/office/officeart/2005/8/layout/cycle1"/>
    <dgm:cxn modelId="{DEF9DFC3-ADB7-4183-9701-70C2CF316A8F}" type="presParOf" srcId="{2AC35DB5-407F-45EC-BEF6-1C275A623074}" destId="{0CAC45D0-84C7-4189-A817-0B6429186C31}" srcOrd="4" destOrd="0" presId="urn:microsoft.com/office/officeart/2005/8/layout/cycle1"/>
    <dgm:cxn modelId="{6401E2C9-E91B-4B83-AB24-919FE76A7304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378FD323-1BA4-4841-B0DC-C408C79F33AC}" type="presOf" srcId="{23F27E43-1CC9-4544-86D9-9CE7B1660DE4}" destId="{0CAC45D0-84C7-4189-A817-0B6429186C31}" srcOrd="0" destOrd="0" presId="urn:microsoft.com/office/officeart/2005/8/layout/cycle1"/>
    <dgm:cxn modelId="{A9CE0EF3-670E-497F-972B-10219E7296B7}" type="presOf" srcId="{ED9D9F24-AAD1-4E8F-9083-4B2DA35F9AEA}" destId="{032D7465-B628-4FB6-89EA-D942A3EDF707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77D41D87-E4E0-465D-BACA-E09D5B4E1C7A}" type="presOf" srcId="{38ECDB8D-2403-47D4-A5F7-4518E5A841F0}" destId="{6213EBE7-CD19-4F31-BF16-9B1E763A8D1F}" srcOrd="0" destOrd="0" presId="urn:microsoft.com/office/officeart/2005/8/layout/cycle1"/>
    <dgm:cxn modelId="{CD71FD13-C373-4066-8B97-F4047A8B034F}" type="presOf" srcId="{9D8177CC-A233-4C66-AB40-E6B4410770BE}" destId="{50F02976-49C8-405E-B97C-37452E7F4476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7859DB98-B12E-4C95-B57C-9C4BFF3159FE}" type="presOf" srcId="{677FC6F0-5B7C-48B2-9001-4A4EB922DB67}" destId="{2AC35DB5-407F-45EC-BEF6-1C275A623074}" srcOrd="0" destOrd="0" presId="urn:microsoft.com/office/officeart/2005/8/layout/cycle1"/>
    <dgm:cxn modelId="{A4C352FA-D762-4607-94FF-71A9399EB6A1}" type="presParOf" srcId="{2AC35DB5-407F-45EC-BEF6-1C275A623074}" destId="{10F5E302-B91A-4449-A17D-044FE2246E9E}" srcOrd="0" destOrd="0" presId="urn:microsoft.com/office/officeart/2005/8/layout/cycle1"/>
    <dgm:cxn modelId="{DCEBD148-F469-4613-8570-438DDAC81467}" type="presParOf" srcId="{2AC35DB5-407F-45EC-BEF6-1C275A623074}" destId="{032D7465-B628-4FB6-89EA-D942A3EDF707}" srcOrd="1" destOrd="0" presId="urn:microsoft.com/office/officeart/2005/8/layout/cycle1"/>
    <dgm:cxn modelId="{7785A799-DAA4-4492-89C8-5EAE764122CB}" type="presParOf" srcId="{2AC35DB5-407F-45EC-BEF6-1C275A623074}" destId="{6213EBE7-CD19-4F31-BF16-9B1E763A8D1F}" srcOrd="2" destOrd="0" presId="urn:microsoft.com/office/officeart/2005/8/layout/cycle1"/>
    <dgm:cxn modelId="{7DBCEC7C-C578-4D10-BD2D-E1433414DC9A}" type="presParOf" srcId="{2AC35DB5-407F-45EC-BEF6-1C275A623074}" destId="{F017FD95-2B99-4A01-86CE-426A61F78891}" srcOrd="3" destOrd="0" presId="urn:microsoft.com/office/officeart/2005/8/layout/cycle1"/>
    <dgm:cxn modelId="{73A91F68-5D89-4BE8-8D54-3219BA864BCF}" type="presParOf" srcId="{2AC35DB5-407F-45EC-BEF6-1C275A623074}" destId="{0CAC45D0-84C7-4189-A817-0B6429186C31}" srcOrd="4" destOrd="0" presId="urn:microsoft.com/office/officeart/2005/8/layout/cycle1"/>
    <dgm:cxn modelId="{EE21F594-1112-4B9C-AF44-E442FA57C15E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0" dirty="0" smtClean="0"/>
            <a:t>Knoten am nächsten zum Ziel wird aktueller Knoten</a:t>
          </a:r>
          <a:endParaRPr lang="de-DE" sz="1600" b="0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1" dirty="0" smtClean="0"/>
            <a:t>Distanzberechnung aller unbesuchter Nachbarn des aktuellen Knoten</a:t>
          </a:r>
          <a:endParaRPr lang="de-DE" sz="1600" b="1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D816982B-D829-4310-A7F4-A11FFFFBFFBA}" type="presOf" srcId="{9D8177CC-A233-4C66-AB40-E6B4410770BE}" destId="{50F02976-49C8-405E-B97C-37452E7F4476}" srcOrd="0" destOrd="0" presId="urn:microsoft.com/office/officeart/2005/8/layout/cycle1"/>
    <dgm:cxn modelId="{72958DDD-7CEC-4E16-9D04-C4200EAE4E07}" type="presOf" srcId="{677FC6F0-5B7C-48B2-9001-4A4EB922DB67}" destId="{2AC35DB5-407F-45EC-BEF6-1C275A623074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45D31309-336A-4414-B598-90CA9EF6E93C}" type="presOf" srcId="{38ECDB8D-2403-47D4-A5F7-4518E5A841F0}" destId="{6213EBE7-CD19-4F31-BF16-9B1E763A8D1F}" srcOrd="0" destOrd="0" presId="urn:microsoft.com/office/officeart/2005/8/layout/cycle1"/>
    <dgm:cxn modelId="{BD25A36B-0D1C-4375-BFED-B2ACC2E27F9F}" type="presOf" srcId="{23F27E43-1CC9-4544-86D9-9CE7B1660DE4}" destId="{0CAC45D0-84C7-4189-A817-0B6429186C31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3DB902A5-7051-4400-854E-EE86A5A25C04}" type="presOf" srcId="{ED9D9F24-AAD1-4E8F-9083-4B2DA35F9AEA}" destId="{032D7465-B628-4FB6-89EA-D942A3EDF707}" srcOrd="0" destOrd="0" presId="urn:microsoft.com/office/officeart/2005/8/layout/cycle1"/>
    <dgm:cxn modelId="{7FB70B68-5E13-4D60-8A92-E336AB33D9B3}" type="presParOf" srcId="{2AC35DB5-407F-45EC-BEF6-1C275A623074}" destId="{10F5E302-B91A-4449-A17D-044FE2246E9E}" srcOrd="0" destOrd="0" presId="urn:microsoft.com/office/officeart/2005/8/layout/cycle1"/>
    <dgm:cxn modelId="{66FEF36E-46CD-4EC6-9EBC-4E252E82BDC0}" type="presParOf" srcId="{2AC35DB5-407F-45EC-BEF6-1C275A623074}" destId="{032D7465-B628-4FB6-89EA-D942A3EDF707}" srcOrd="1" destOrd="0" presId="urn:microsoft.com/office/officeart/2005/8/layout/cycle1"/>
    <dgm:cxn modelId="{6444B1C9-237D-4F27-A61E-7BABE3FB833D}" type="presParOf" srcId="{2AC35DB5-407F-45EC-BEF6-1C275A623074}" destId="{6213EBE7-CD19-4F31-BF16-9B1E763A8D1F}" srcOrd="2" destOrd="0" presId="urn:microsoft.com/office/officeart/2005/8/layout/cycle1"/>
    <dgm:cxn modelId="{638A3F96-4C7B-4331-B0F8-4E7EDEE8E2A9}" type="presParOf" srcId="{2AC35DB5-407F-45EC-BEF6-1C275A623074}" destId="{F017FD95-2B99-4A01-86CE-426A61F78891}" srcOrd="3" destOrd="0" presId="urn:microsoft.com/office/officeart/2005/8/layout/cycle1"/>
    <dgm:cxn modelId="{0880E03A-6E27-49D6-9547-E9FCB3CED620}" type="presParOf" srcId="{2AC35DB5-407F-45EC-BEF6-1C275A623074}" destId="{0CAC45D0-84C7-4189-A817-0B6429186C31}" srcOrd="4" destOrd="0" presId="urn:microsoft.com/office/officeart/2005/8/layout/cycle1"/>
    <dgm:cxn modelId="{2D6A0A09-DE1A-4A86-9365-7ACA6F489E22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7FC6F0-5B7C-48B2-9001-4A4EB922DB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9D9F24-AAD1-4E8F-9083-4B2DA35F9AEA}">
      <dgm:prSet custT="1"/>
      <dgm:spPr/>
      <dgm:t>
        <a:bodyPr/>
        <a:lstStyle/>
        <a:p>
          <a:pPr rtl="0"/>
          <a:r>
            <a:rPr lang="de-DE" sz="1600" b="1" dirty="0" smtClean="0"/>
            <a:t>Knoten am nächsten zum Ziel wird aktueller Knoten</a:t>
          </a:r>
          <a:endParaRPr lang="de-DE" sz="1600" b="1" dirty="0"/>
        </a:p>
      </dgm:t>
    </dgm:pt>
    <dgm:pt modelId="{3320F22E-2022-4E5F-8BCC-720337849EF6}" type="parTrans" cxnId="{7D5A2266-7A65-4A0E-8BDF-FB1BA20716AE}">
      <dgm:prSet/>
      <dgm:spPr/>
      <dgm:t>
        <a:bodyPr/>
        <a:lstStyle/>
        <a:p>
          <a:endParaRPr lang="de-DE"/>
        </a:p>
      </dgm:t>
    </dgm:pt>
    <dgm:pt modelId="{38ECDB8D-2403-47D4-A5F7-4518E5A841F0}" type="sibTrans" cxnId="{7D5A2266-7A65-4A0E-8BDF-FB1BA20716AE}">
      <dgm:prSet/>
      <dgm:spPr/>
      <dgm:t>
        <a:bodyPr/>
        <a:lstStyle/>
        <a:p>
          <a:endParaRPr lang="de-DE"/>
        </a:p>
      </dgm:t>
    </dgm:pt>
    <dgm:pt modelId="{23F27E43-1CC9-4544-86D9-9CE7B1660DE4}">
      <dgm:prSet custT="1"/>
      <dgm:spPr/>
      <dgm:t>
        <a:bodyPr/>
        <a:lstStyle/>
        <a:p>
          <a:pPr rtl="0"/>
          <a:r>
            <a:rPr lang="de-DE" sz="1600" b="0" dirty="0" smtClean="0"/>
            <a:t>Distanzberechnung aller unbesuchter Nachbarn des aktuellen Knoten</a:t>
          </a:r>
          <a:endParaRPr lang="de-DE" sz="1600" b="0" dirty="0"/>
        </a:p>
      </dgm:t>
    </dgm:pt>
    <dgm:pt modelId="{D4232689-49F5-4F2A-89EA-B68546E46D48}" type="parTrans" cxnId="{0180D4D6-D328-42B3-A41A-E8B38B2933C0}">
      <dgm:prSet/>
      <dgm:spPr/>
      <dgm:t>
        <a:bodyPr/>
        <a:lstStyle/>
        <a:p>
          <a:endParaRPr lang="de-DE"/>
        </a:p>
      </dgm:t>
    </dgm:pt>
    <dgm:pt modelId="{9D8177CC-A233-4C66-AB40-E6B4410770BE}" type="sibTrans" cxnId="{0180D4D6-D328-42B3-A41A-E8B38B2933C0}">
      <dgm:prSet/>
      <dgm:spPr/>
      <dgm:t>
        <a:bodyPr/>
        <a:lstStyle/>
        <a:p>
          <a:endParaRPr lang="de-DE"/>
        </a:p>
      </dgm:t>
    </dgm:pt>
    <dgm:pt modelId="{2AC35DB5-407F-45EC-BEF6-1C275A623074}" type="pres">
      <dgm:prSet presAssocID="{677FC6F0-5B7C-48B2-9001-4A4EB922DB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F5E302-B91A-4449-A17D-044FE2246E9E}" type="pres">
      <dgm:prSet presAssocID="{ED9D9F24-AAD1-4E8F-9083-4B2DA35F9AEA}" presName="dummy" presStyleCnt="0"/>
      <dgm:spPr/>
    </dgm:pt>
    <dgm:pt modelId="{032D7465-B628-4FB6-89EA-D942A3EDF707}" type="pres">
      <dgm:prSet presAssocID="{ED9D9F24-AAD1-4E8F-9083-4B2DA35F9AEA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3EBE7-CD19-4F31-BF16-9B1E763A8D1F}" type="pres">
      <dgm:prSet presAssocID="{38ECDB8D-2403-47D4-A5F7-4518E5A841F0}" presName="sibTrans" presStyleLbl="node1" presStyleIdx="0" presStyleCnt="2"/>
      <dgm:spPr/>
      <dgm:t>
        <a:bodyPr/>
        <a:lstStyle/>
        <a:p>
          <a:endParaRPr lang="de-DE"/>
        </a:p>
      </dgm:t>
    </dgm:pt>
    <dgm:pt modelId="{F017FD95-2B99-4A01-86CE-426A61F78891}" type="pres">
      <dgm:prSet presAssocID="{23F27E43-1CC9-4544-86D9-9CE7B1660DE4}" presName="dummy" presStyleCnt="0"/>
      <dgm:spPr/>
    </dgm:pt>
    <dgm:pt modelId="{0CAC45D0-84C7-4189-A817-0B6429186C31}" type="pres">
      <dgm:prSet presAssocID="{23F27E43-1CC9-4544-86D9-9CE7B1660DE4}" presName="node" presStyleLbl="revTx" presStyleIdx="1" presStyleCnt="2" custScaleX="1354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F02976-49C8-405E-B97C-37452E7F4476}" type="pres">
      <dgm:prSet presAssocID="{9D8177CC-A233-4C66-AB40-E6B4410770BE}" presName="sibTrans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D337A539-60EF-4343-8CAB-0F73FA10329D}" type="presOf" srcId="{677FC6F0-5B7C-48B2-9001-4A4EB922DB67}" destId="{2AC35DB5-407F-45EC-BEF6-1C275A623074}" srcOrd="0" destOrd="0" presId="urn:microsoft.com/office/officeart/2005/8/layout/cycle1"/>
    <dgm:cxn modelId="{7D5A2266-7A65-4A0E-8BDF-FB1BA20716AE}" srcId="{677FC6F0-5B7C-48B2-9001-4A4EB922DB67}" destId="{ED9D9F24-AAD1-4E8F-9083-4B2DA35F9AEA}" srcOrd="0" destOrd="0" parTransId="{3320F22E-2022-4E5F-8BCC-720337849EF6}" sibTransId="{38ECDB8D-2403-47D4-A5F7-4518E5A841F0}"/>
    <dgm:cxn modelId="{694AB256-5C91-4F77-9BE8-92008C97A917}" type="presOf" srcId="{23F27E43-1CC9-4544-86D9-9CE7B1660DE4}" destId="{0CAC45D0-84C7-4189-A817-0B6429186C31}" srcOrd="0" destOrd="0" presId="urn:microsoft.com/office/officeart/2005/8/layout/cycle1"/>
    <dgm:cxn modelId="{FCDE3F22-9871-47A2-8ED1-EFE0D03FEB05}" type="presOf" srcId="{38ECDB8D-2403-47D4-A5F7-4518E5A841F0}" destId="{6213EBE7-CD19-4F31-BF16-9B1E763A8D1F}" srcOrd="0" destOrd="0" presId="urn:microsoft.com/office/officeart/2005/8/layout/cycle1"/>
    <dgm:cxn modelId="{D48E23AF-E581-46A0-ABBD-7EE120CD732F}" type="presOf" srcId="{9D8177CC-A233-4C66-AB40-E6B4410770BE}" destId="{50F02976-49C8-405E-B97C-37452E7F4476}" srcOrd="0" destOrd="0" presId="urn:microsoft.com/office/officeart/2005/8/layout/cycle1"/>
    <dgm:cxn modelId="{0180D4D6-D328-42B3-A41A-E8B38B2933C0}" srcId="{677FC6F0-5B7C-48B2-9001-4A4EB922DB67}" destId="{23F27E43-1CC9-4544-86D9-9CE7B1660DE4}" srcOrd="1" destOrd="0" parTransId="{D4232689-49F5-4F2A-89EA-B68546E46D48}" sibTransId="{9D8177CC-A233-4C66-AB40-E6B4410770BE}"/>
    <dgm:cxn modelId="{C34A1CBD-552F-4902-8096-8325F29C50A9}" type="presOf" srcId="{ED9D9F24-AAD1-4E8F-9083-4B2DA35F9AEA}" destId="{032D7465-B628-4FB6-89EA-D942A3EDF707}" srcOrd="0" destOrd="0" presId="urn:microsoft.com/office/officeart/2005/8/layout/cycle1"/>
    <dgm:cxn modelId="{52C840FA-124F-4EE3-9A74-FB2EE358A17C}" type="presParOf" srcId="{2AC35DB5-407F-45EC-BEF6-1C275A623074}" destId="{10F5E302-B91A-4449-A17D-044FE2246E9E}" srcOrd="0" destOrd="0" presId="urn:microsoft.com/office/officeart/2005/8/layout/cycle1"/>
    <dgm:cxn modelId="{70A20468-52D2-466D-B9B8-7A2C9EF3BA0D}" type="presParOf" srcId="{2AC35DB5-407F-45EC-BEF6-1C275A623074}" destId="{032D7465-B628-4FB6-89EA-D942A3EDF707}" srcOrd="1" destOrd="0" presId="urn:microsoft.com/office/officeart/2005/8/layout/cycle1"/>
    <dgm:cxn modelId="{D4AFDFCB-A5D9-4C29-B787-0E52E5F07F44}" type="presParOf" srcId="{2AC35DB5-407F-45EC-BEF6-1C275A623074}" destId="{6213EBE7-CD19-4F31-BF16-9B1E763A8D1F}" srcOrd="2" destOrd="0" presId="urn:microsoft.com/office/officeart/2005/8/layout/cycle1"/>
    <dgm:cxn modelId="{05946554-149F-4F76-A4BE-6763D5F600A5}" type="presParOf" srcId="{2AC35DB5-407F-45EC-BEF6-1C275A623074}" destId="{F017FD95-2B99-4A01-86CE-426A61F78891}" srcOrd="3" destOrd="0" presId="urn:microsoft.com/office/officeart/2005/8/layout/cycle1"/>
    <dgm:cxn modelId="{9535E971-86FC-432E-8666-E33853D37E7A}" type="presParOf" srcId="{2AC35DB5-407F-45EC-BEF6-1C275A623074}" destId="{0CAC45D0-84C7-4189-A817-0B6429186C31}" srcOrd="4" destOrd="0" presId="urn:microsoft.com/office/officeart/2005/8/layout/cycle1"/>
    <dgm:cxn modelId="{B7091C0C-4827-40BD-979C-C45900A09F57}" type="presParOf" srcId="{2AC35DB5-407F-45EC-BEF6-1C275A623074}" destId="{50F02976-49C8-405E-B97C-37452E7F447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9B2D3-E999-4C42-9CFE-0F93FA78AA1D}">
      <dsp:nvSpPr>
        <dsp:cNvPr id="0" name=""/>
        <dsp:cNvSpPr/>
      </dsp:nvSpPr>
      <dsp:spPr>
        <a:xfrm>
          <a:off x="0" y="1688458"/>
          <a:ext cx="10544410" cy="2251277"/>
        </a:xfrm>
        <a:prstGeom prst="notched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A69D7-BDFD-4813-8FD3-E7A8B6F3FB09}">
      <dsp:nvSpPr>
        <dsp:cNvPr id="0" name=""/>
        <dsp:cNvSpPr/>
      </dsp:nvSpPr>
      <dsp:spPr>
        <a:xfrm>
          <a:off x="4633" y="0"/>
          <a:ext cx="3058290" cy="2251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Punkt A</a:t>
          </a:r>
          <a:endParaRPr lang="de-DE" sz="3000" kern="1200" dirty="0"/>
        </a:p>
      </dsp:txBody>
      <dsp:txXfrm>
        <a:off x="4633" y="0"/>
        <a:ext cx="3058290" cy="2251277"/>
      </dsp:txXfrm>
    </dsp:sp>
    <dsp:sp modelId="{EDFCE2A9-56FB-4E6A-8AE5-0C2DCB454891}">
      <dsp:nvSpPr>
        <dsp:cNvPr id="0" name=""/>
        <dsp:cNvSpPr/>
      </dsp:nvSpPr>
      <dsp:spPr>
        <a:xfrm>
          <a:off x="1252369" y="2532687"/>
          <a:ext cx="562819" cy="562819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F7936-7CD8-463E-B128-2E2FD9EAF064}">
      <dsp:nvSpPr>
        <dsp:cNvPr id="0" name=""/>
        <dsp:cNvSpPr/>
      </dsp:nvSpPr>
      <dsp:spPr>
        <a:xfrm>
          <a:off x="3215839" y="3376916"/>
          <a:ext cx="3058290" cy="2251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(Zwischenpunkt)</a:t>
          </a:r>
          <a:endParaRPr lang="de-DE" sz="3000" kern="1200" dirty="0"/>
        </a:p>
      </dsp:txBody>
      <dsp:txXfrm>
        <a:off x="3215839" y="3376916"/>
        <a:ext cx="3058290" cy="2251277"/>
      </dsp:txXfrm>
    </dsp:sp>
    <dsp:sp modelId="{5B8167DE-6A2F-4E3E-87DA-789002BBD69E}">
      <dsp:nvSpPr>
        <dsp:cNvPr id="0" name=""/>
        <dsp:cNvSpPr/>
      </dsp:nvSpPr>
      <dsp:spPr>
        <a:xfrm>
          <a:off x="4463574" y="2532687"/>
          <a:ext cx="562819" cy="56281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7E085-8AE7-42F3-AD92-095BC09A0673}">
      <dsp:nvSpPr>
        <dsp:cNvPr id="0" name=""/>
        <dsp:cNvSpPr/>
      </dsp:nvSpPr>
      <dsp:spPr>
        <a:xfrm>
          <a:off x="6427044" y="0"/>
          <a:ext cx="3058290" cy="2251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Punkt B</a:t>
          </a:r>
          <a:endParaRPr lang="de-DE" sz="3000" kern="1200" dirty="0"/>
        </a:p>
      </dsp:txBody>
      <dsp:txXfrm>
        <a:off x="6427044" y="0"/>
        <a:ext cx="3058290" cy="2251277"/>
      </dsp:txXfrm>
    </dsp:sp>
    <dsp:sp modelId="{8C9BEB13-0F9B-4E19-8EA9-C0F6680DFA76}">
      <dsp:nvSpPr>
        <dsp:cNvPr id="0" name=""/>
        <dsp:cNvSpPr/>
      </dsp:nvSpPr>
      <dsp:spPr>
        <a:xfrm>
          <a:off x="7674780" y="2532687"/>
          <a:ext cx="562819" cy="562819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5B7CC-AB43-4ADD-96B5-054FED80294D}">
      <dsp:nvSpPr>
        <dsp:cNvPr id="0" name=""/>
        <dsp:cNvSpPr/>
      </dsp:nvSpPr>
      <dsp:spPr>
        <a:xfrm>
          <a:off x="-5104142" y="-781912"/>
          <a:ext cx="6078429" cy="6078429"/>
        </a:xfrm>
        <a:prstGeom prst="blockArc">
          <a:avLst>
            <a:gd name="adj1" fmla="val 18900000"/>
            <a:gd name="adj2" fmla="val 2700000"/>
            <a:gd name="adj3" fmla="val 355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70C20-B966-4556-8A31-B4F613ADB8B9}">
      <dsp:nvSpPr>
        <dsp:cNvPr id="0" name=""/>
        <dsp:cNvSpPr/>
      </dsp:nvSpPr>
      <dsp:spPr>
        <a:xfrm>
          <a:off x="510148" y="347082"/>
          <a:ext cx="6199454" cy="6945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81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Hintergrund</a:t>
          </a:r>
          <a:endParaRPr lang="de-DE" sz="3600" kern="1200" dirty="0"/>
        </a:p>
      </dsp:txBody>
      <dsp:txXfrm>
        <a:off x="510148" y="347082"/>
        <a:ext cx="6199454" cy="694526"/>
      </dsp:txXfrm>
    </dsp:sp>
    <dsp:sp modelId="{D7A9C4D7-FFE7-4BB4-8A34-44E570319BC6}">
      <dsp:nvSpPr>
        <dsp:cNvPr id="0" name=""/>
        <dsp:cNvSpPr/>
      </dsp:nvSpPr>
      <dsp:spPr>
        <a:xfrm>
          <a:off x="76069" y="260266"/>
          <a:ext cx="868158" cy="868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4C524-7ADC-4FC5-9869-4E4CB46F0D6E}">
      <dsp:nvSpPr>
        <dsp:cNvPr id="0" name=""/>
        <dsp:cNvSpPr/>
      </dsp:nvSpPr>
      <dsp:spPr>
        <a:xfrm>
          <a:off x="908336" y="1389053"/>
          <a:ext cx="5801265" cy="6945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81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Der direkte Weg</a:t>
          </a:r>
          <a:endParaRPr lang="de-DE" sz="3600" kern="1200" dirty="0"/>
        </a:p>
      </dsp:txBody>
      <dsp:txXfrm>
        <a:off x="908336" y="1389053"/>
        <a:ext cx="5801265" cy="694526"/>
      </dsp:txXfrm>
    </dsp:sp>
    <dsp:sp modelId="{558DDA2C-B531-4267-B386-2D9EEF46A044}">
      <dsp:nvSpPr>
        <dsp:cNvPr id="0" name=""/>
        <dsp:cNvSpPr/>
      </dsp:nvSpPr>
      <dsp:spPr>
        <a:xfrm>
          <a:off x="474257" y="1302237"/>
          <a:ext cx="868158" cy="86815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39BDB-8419-4CFE-B3CD-175517FEADFB}">
      <dsp:nvSpPr>
        <dsp:cNvPr id="0" name=""/>
        <dsp:cNvSpPr/>
      </dsp:nvSpPr>
      <dsp:spPr>
        <a:xfrm>
          <a:off x="908336" y="2431024"/>
          <a:ext cx="5801265" cy="6945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81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Dijkstra - Algorithmus</a:t>
          </a:r>
          <a:endParaRPr lang="de-DE" sz="3600" kern="1200" dirty="0"/>
        </a:p>
      </dsp:txBody>
      <dsp:txXfrm>
        <a:off x="908336" y="2431024"/>
        <a:ext cx="5801265" cy="694526"/>
      </dsp:txXfrm>
    </dsp:sp>
    <dsp:sp modelId="{8E81D437-4AF7-441F-B0B1-38D123F88353}">
      <dsp:nvSpPr>
        <dsp:cNvPr id="0" name=""/>
        <dsp:cNvSpPr/>
      </dsp:nvSpPr>
      <dsp:spPr>
        <a:xfrm>
          <a:off x="474257" y="2344208"/>
          <a:ext cx="868158" cy="86815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353C9-9F18-44E5-957D-75816B1B6ABD}">
      <dsp:nvSpPr>
        <dsp:cNvPr id="0" name=""/>
        <dsp:cNvSpPr/>
      </dsp:nvSpPr>
      <dsp:spPr>
        <a:xfrm>
          <a:off x="510148" y="3472995"/>
          <a:ext cx="6199454" cy="6945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81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A* - Algorithmus</a:t>
          </a:r>
          <a:endParaRPr lang="de-DE" sz="3600" kern="1200" dirty="0"/>
        </a:p>
      </dsp:txBody>
      <dsp:txXfrm>
        <a:off x="510148" y="3472995"/>
        <a:ext cx="6199454" cy="694526"/>
      </dsp:txXfrm>
    </dsp:sp>
    <dsp:sp modelId="{367D7A56-06C1-4B1D-AF85-266FB82B3E57}">
      <dsp:nvSpPr>
        <dsp:cNvPr id="0" name=""/>
        <dsp:cNvSpPr/>
      </dsp:nvSpPr>
      <dsp:spPr>
        <a:xfrm>
          <a:off x="76069" y="3386179"/>
          <a:ext cx="868158" cy="86815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81AC3-8B22-479E-990E-B35978405DC9}">
      <dsp:nvSpPr>
        <dsp:cNvPr id="0" name=""/>
        <dsp:cNvSpPr/>
      </dsp:nvSpPr>
      <dsp:spPr>
        <a:xfrm>
          <a:off x="0" y="423052"/>
          <a:ext cx="8951105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705" tIns="479044" rIns="694705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Netzwerk-Flussanalyse</a:t>
          </a:r>
          <a:endParaRPr lang="de-DE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Routenplanung</a:t>
          </a:r>
          <a:endParaRPr lang="de-DE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Computerspiele</a:t>
          </a:r>
          <a:endParaRPr lang="de-DE" sz="2300" kern="1200" dirty="0"/>
        </a:p>
      </dsp:txBody>
      <dsp:txXfrm>
        <a:off x="0" y="423052"/>
        <a:ext cx="8951105" cy="1738800"/>
      </dsp:txXfrm>
    </dsp:sp>
    <dsp:sp modelId="{D81CAAA3-DB76-4C41-A6DF-528D37D484A7}">
      <dsp:nvSpPr>
        <dsp:cNvPr id="0" name=""/>
        <dsp:cNvSpPr/>
      </dsp:nvSpPr>
      <dsp:spPr>
        <a:xfrm>
          <a:off x="447555" y="83572"/>
          <a:ext cx="6265773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31" tIns="0" rIns="236831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Wofür?</a:t>
          </a:r>
          <a:endParaRPr lang="de-DE" sz="2300" kern="1200" dirty="0"/>
        </a:p>
      </dsp:txBody>
      <dsp:txXfrm>
        <a:off x="480699" y="116716"/>
        <a:ext cx="6199485" cy="612672"/>
      </dsp:txXfrm>
    </dsp:sp>
    <dsp:sp modelId="{755D777F-758E-4221-93A3-681A51CC3918}">
      <dsp:nvSpPr>
        <dsp:cNvPr id="0" name=""/>
        <dsp:cNvSpPr/>
      </dsp:nvSpPr>
      <dsp:spPr>
        <a:xfrm>
          <a:off x="0" y="2625532"/>
          <a:ext cx="8951105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705" tIns="479044" rIns="694705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err="1" smtClean="0"/>
            <a:t>Pathfinding</a:t>
          </a:r>
          <a:r>
            <a:rPr lang="de-DE" sz="2300" kern="1200" dirty="0" smtClean="0"/>
            <a:t> in Age </a:t>
          </a:r>
          <a:r>
            <a:rPr lang="de-DE" sz="2300" kern="1200" dirty="0" err="1" smtClean="0"/>
            <a:t>of</a:t>
          </a:r>
          <a:r>
            <a:rPr lang="de-DE" sz="2300" kern="1200" dirty="0" smtClean="0"/>
            <a:t> Empires II kostete 60 - 70% der damals handelsüblichen CPU-Leistung</a:t>
          </a:r>
          <a:endParaRPr lang="de-DE" sz="2300" kern="1200" dirty="0"/>
        </a:p>
      </dsp:txBody>
      <dsp:txXfrm>
        <a:off x="0" y="2625532"/>
        <a:ext cx="8951105" cy="1304100"/>
      </dsp:txXfrm>
    </dsp:sp>
    <dsp:sp modelId="{C39F42B8-27C1-413B-9015-1CBE4E8F7A30}">
      <dsp:nvSpPr>
        <dsp:cNvPr id="0" name=""/>
        <dsp:cNvSpPr/>
      </dsp:nvSpPr>
      <dsp:spPr>
        <a:xfrm>
          <a:off x="447555" y="2286052"/>
          <a:ext cx="6265773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31" tIns="0" rIns="236831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Problem?</a:t>
          </a:r>
          <a:endParaRPr lang="de-DE" sz="2300" kern="1200" dirty="0"/>
        </a:p>
      </dsp:txBody>
      <dsp:txXfrm>
        <a:off x="480699" y="2319196"/>
        <a:ext cx="6199485" cy="61267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AE46-E456-4830-A17F-A8443588AC14}">
      <dsp:nvSpPr>
        <dsp:cNvPr id="0" name=""/>
        <dsp:cNvSpPr/>
      </dsp:nvSpPr>
      <dsp:spPr>
        <a:xfrm>
          <a:off x="3686364" y="2480177"/>
          <a:ext cx="1712865" cy="17128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Wegfindungs-Algorithmus</a:t>
          </a:r>
          <a:endParaRPr lang="de-DE" sz="1600" kern="1200" dirty="0"/>
        </a:p>
      </dsp:txBody>
      <dsp:txXfrm>
        <a:off x="3937207" y="2731020"/>
        <a:ext cx="1211179" cy="1211179"/>
      </dsp:txXfrm>
    </dsp:sp>
    <dsp:sp modelId="{B3BB3172-66CE-42F4-8CED-13EDCB9ECBBD}">
      <dsp:nvSpPr>
        <dsp:cNvPr id="0" name=""/>
        <dsp:cNvSpPr/>
      </dsp:nvSpPr>
      <dsp:spPr>
        <a:xfrm rot="10800000">
          <a:off x="1686776" y="3092526"/>
          <a:ext cx="1889610" cy="488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755DF3-F30C-4CEB-B398-FD7012A8E121}">
      <dsp:nvSpPr>
        <dsp:cNvPr id="0" name=""/>
        <dsp:cNvSpPr/>
      </dsp:nvSpPr>
      <dsp:spPr>
        <a:xfrm>
          <a:off x="1087273" y="2857007"/>
          <a:ext cx="1199005" cy="959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Diagonale Wege?</a:t>
          </a:r>
          <a:endParaRPr lang="de-DE" sz="1700" kern="1200" dirty="0"/>
        </a:p>
      </dsp:txBody>
      <dsp:txXfrm>
        <a:off x="1115367" y="2885101"/>
        <a:ext cx="1142817" cy="903016"/>
      </dsp:txXfrm>
    </dsp:sp>
    <dsp:sp modelId="{D4BF2D03-2D15-4C6C-9906-EF03DBA8B3EC}">
      <dsp:nvSpPr>
        <dsp:cNvPr id="0" name=""/>
        <dsp:cNvSpPr/>
      </dsp:nvSpPr>
      <dsp:spPr>
        <a:xfrm rot="12600000">
          <a:off x="1942830" y="2136919"/>
          <a:ext cx="1889610" cy="488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3B59D6-CDD9-42EA-845A-670ABD247136}">
      <dsp:nvSpPr>
        <dsp:cNvPr id="0" name=""/>
        <dsp:cNvSpPr/>
      </dsp:nvSpPr>
      <dsp:spPr>
        <a:xfrm>
          <a:off x="1469907" y="1428997"/>
          <a:ext cx="1199005" cy="9592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Daten?</a:t>
          </a:r>
          <a:endParaRPr lang="de-DE" sz="1700" kern="1200" dirty="0"/>
        </a:p>
      </dsp:txBody>
      <dsp:txXfrm>
        <a:off x="1498001" y="1457091"/>
        <a:ext cx="1142817" cy="903016"/>
      </dsp:txXfrm>
    </dsp:sp>
    <dsp:sp modelId="{9CEAB3E7-D69A-476F-8476-EA6EB7663717}">
      <dsp:nvSpPr>
        <dsp:cNvPr id="0" name=""/>
        <dsp:cNvSpPr/>
      </dsp:nvSpPr>
      <dsp:spPr>
        <a:xfrm rot="14400000">
          <a:off x="2642383" y="1437365"/>
          <a:ext cx="1889610" cy="488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44C0EB-3965-4C2F-8DB9-398F5B764751}">
      <dsp:nvSpPr>
        <dsp:cNvPr id="0" name=""/>
        <dsp:cNvSpPr/>
      </dsp:nvSpPr>
      <dsp:spPr>
        <a:xfrm>
          <a:off x="2515283" y="383621"/>
          <a:ext cx="1199005" cy="959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Tuning?</a:t>
          </a:r>
          <a:endParaRPr lang="de-DE" sz="1700" kern="1200" dirty="0"/>
        </a:p>
      </dsp:txBody>
      <dsp:txXfrm>
        <a:off x="2543377" y="411715"/>
        <a:ext cx="1142817" cy="903016"/>
      </dsp:txXfrm>
    </dsp:sp>
    <dsp:sp modelId="{18A1BB52-6325-4119-8A24-51706B55EE29}">
      <dsp:nvSpPr>
        <dsp:cNvPr id="0" name=""/>
        <dsp:cNvSpPr/>
      </dsp:nvSpPr>
      <dsp:spPr>
        <a:xfrm rot="16200000">
          <a:off x="3597991" y="1181311"/>
          <a:ext cx="1889610" cy="488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28C381-5245-47A2-9C75-900BBB038979}">
      <dsp:nvSpPr>
        <dsp:cNvPr id="0" name=""/>
        <dsp:cNvSpPr/>
      </dsp:nvSpPr>
      <dsp:spPr>
        <a:xfrm>
          <a:off x="3943294" y="987"/>
          <a:ext cx="1199005" cy="9592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Wichtung</a:t>
          </a:r>
          <a:r>
            <a:rPr lang="de-DE" sz="1700" kern="1200" dirty="0" smtClean="0"/>
            <a:t>?</a:t>
          </a:r>
          <a:endParaRPr lang="de-DE" sz="1700" kern="1200" dirty="0"/>
        </a:p>
      </dsp:txBody>
      <dsp:txXfrm>
        <a:off x="3971388" y="29081"/>
        <a:ext cx="1142817" cy="903016"/>
      </dsp:txXfrm>
    </dsp:sp>
    <dsp:sp modelId="{5CCBAF6F-8EF3-4B8D-8345-757DFCB2B17D}">
      <dsp:nvSpPr>
        <dsp:cNvPr id="0" name=""/>
        <dsp:cNvSpPr/>
      </dsp:nvSpPr>
      <dsp:spPr>
        <a:xfrm rot="18000000">
          <a:off x="4553599" y="1437365"/>
          <a:ext cx="1889610" cy="488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F998CF-75E0-4428-8330-4CADE6897239}">
      <dsp:nvSpPr>
        <dsp:cNvPr id="0" name=""/>
        <dsp:cNvSpPr/>
      </dsp:nvSpPr>
      <dsp:spPr>
        <a:xfrm>
          <a:off x="5371304" y="383621"/>
          <a:ext cx="1199005" cy="9592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Mehrfaches Betrachten?</a:t>
          </a:r>
          <a:endParaRPr lang="de-DE" sz="1700" kern="1200" dirty="0"/>
        </a:p>
      </dsp:txBody>
      <dsp:txXfrm>
        <a:off x="5399398" y="411715"/>
        <a:ext cx="1142817" cy="903016"/>
      </dsp:txXfrm>
    </dsp:sp>
    <dsp:sp modelId="{8E2A1134-1741-441A-A135-18CF8732FA38}">
      <dsp:nvSpPr>
        <dsp:cNvPr id="0" name=""/>
        <dsp:cNvSpPr/>
      </dsp:nvSpPr>
      <dsp:spPr>
        <a:xfrm rot="19800000">
          <a:off x="5253152" y="2136919"/>
          <a:ext cx="1889610" cy="488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77DFB6-6CCE-4A33-A60F-BFF886A88619}">
      <dsp:nvSpPr>
        <dsp:cNvPr id="0" name=""/>
        <dsp:cNvSpPr/>
      </dsp:nvSpPr>
      <dsp:spPr>
        <a:xfrm>
          <a:off x="6416680" y="1428997"/>
          <a:ext cx="1199005" cy="959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Schnellster Weg?</a:t>
          </a:r>
          <a:endParaRPr lang="de-DE" sz="1700" kern="1200" dirty="0"/>
        </a:p>
      </dsp:txBody>
      <dsp:txXfrm>
        <a:off x="6444774" y="1457091"/>
        <a:ext cx="1142817" cy="903016"/>
      </dsp:txXfrm>
    </dsp:sp>
    <dsp:sp modelId="{65A36CAF-AE64-4579-947B-EBA79B81D3A3}">
      <dsp:nvSpPr>
        <dsp:cNvPr id="0" name=""/>
        <dsp:cNvSpPr/>
      </dsp:nvSpPr>
      <dsp:spPr>
        <a:xfrm>
          <a:off x="5509206" y="3092526"/>
          <a:ext cx="1889610" cy="488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1922E9-4EE1-495F-A14E-CBEF980E137B}">
      <dsp:nvSpPr>
        <dsp:cNvPr id="0" name=""/>
        <dsp:cNvSpPr/>
      </dsp:nvSpPr>
      <dsp:spPr>
        <a:xfrm>
          <a:off x="6799314" y="2857007"/>
          <a:ext cx="1199005" cy="9592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Kürzest</a:t>
          </a:r>
          <a:endParaRPr lang="de-DE" sz="1700" kern="1200" dirty="0"/>
        </a:p>
      </dsp:txBody>
      <dsp:txXfrm>
        <a:off x="6827408" y="2885101"/>
        <a:ext cx="1142817" cy="90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Knoten am nächsten zum Ziel wird aktueller Knoten</a:t>
          </a:r>
          <a:endParaRPr lang="de-DE" sz="1600" b="0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Distanzberechnung aller unbesuchter Nachbarn des aktuellen Knoten</a:t>
          </a:r>
          <a:endParaRPr lang="de-DE" sz="1600" b="1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7465-B628-4FB6-89EA-D942A3EDF707}">
      <dsp:nvSpPr>
        <dsp:cNvPr id="0" name=""/>
        <dsp:cNvSpPr/>
      </dsp:nvSpPr>
      <dsp:spPr>
        <a:xfrm>
          <a:off x="2929254" y="723212"/>
          <a:ext cx="1367305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Knoten am nächsten zum Ziel wird aktueller Knoten</a:t>
          </a:r>
          <a:endParaRPr lang="de-DE" sz="1600" b="1" kern="1200" dirty="0"/>
        </a:p>
      </dsp:txBody>
      <dsp:txXfrm>
        <a:off x="2929254" y="723212"/>
        <a:ext cx="1367305" cy="1367305"/>
      </dsp:txXfrm>
    </dsp:sp>
    <dsp:sp modelId="{6213EBE7-CD19-4F31-BF16-9B1E763A8D1F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7855684"/>
            <a:gd name="adj4" fmla="val 22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5D0-84C7-4189-A817-0B6429186C31}">
      <dsp:nvSpPr>
        <dsp:cNvPr id="0" name=""/>
        <dsp:cNvSpPr/>
      </dsp:nvSpPr>
      <dsp:spPr>
        <a:xfrm>
          <a:off x="449611" y="723212"/>
          <a:ext cx="1852069" cy="13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/>
            <a:t>Distanzberechnung aller unbesuchter Nachbarn des aktuellen Knoten</a:t>
          </a:r>
          <a:endParaRPr lang="de-DE" sz="1600" b="0" kern="1200" dirty="0"/>
        </a:p>
      </dsp:txBody>
      <dsp:txXfrm>
        <a:off x="449611" y="723212"/>
        <a:ext cx="1852069" cy="1367305"/>
      </dsp:txXfrm>
    </dsp:sp>
    <dsp:sp modelId="{50F02976-49C8-405E-B97C-37452E7F4476}">
      <dsp:nvSpPr>
        <dsp:cNvPr id="0" name=""/>
        <dsp:cNvSpPr/>
      </dsp:nvSpPr>
      <dsp:spPr>
        <a:xfrm>
          <a:off x="1086803" y="-608"/>
          <a:ext cx="2814947" cy="2814947"/>
        </a:xfrm>
        <a:prstGeom prst="circularArrow">
          <a:avLst>
            <a:gd name="adj1" fmla="val 9472"/>
            <a:gd name="adj2" fmla="val 683947"/>
            <a:gd name="adj3" fmla="val 18655684"/>
            <a:gd name="adj4" fmla="val 13060368"/>
            <a:gd name="adj5" fmla="val 11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5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0F65D-61A7-48AA-BCBD-0A6525107AAF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D821E-A7A4-4DD8-9A9E-F716200C1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68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87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9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32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04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218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08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113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89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548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307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943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96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653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354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684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993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062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7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9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67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2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75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614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978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3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215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294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16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5065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007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94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606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521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4761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9195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5445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150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7538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9955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335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5250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99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5594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966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29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850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2539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0543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3157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455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5721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325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31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378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618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7030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9042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9326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62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93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75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821E-A7A4-4DD8-9A9E-F716200C141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45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57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3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5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66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9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9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6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70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1193-43EF-40A2-B840-C047D8290814}" type="datetimeFigureOut">
              <a:rPr lang="de-DE" smtClean="0"/>
              <a:t>19.05.2014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59EC-C421-4AC4-95E5-9AEC9C92C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3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17.xml"/><Relationship Id="rId7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Mathias\Google%20Drive\01_ComputerGames\Pathfinding\dijkstra\Dijkstras_progress_animation.gi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Excel_Worksheet6.xlsx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notesSlide" Target="../notesSlides/notesSlide21.xml"/><Relationship Id="rId7" Type="http://schemas.openxmlformats.org/officeDocument/2006/relationships/diagramData" Target="../diagrams/data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microsoft.com/office/2007/relationships/diagramDrawing" Target="../diagrams/drawing4.xml"/><Relationship Id="rId5" Type="http://schemas.openxmlformats.org/officeDocument/2006/relationships/package" Target="../embeddings/Microsoft_Excel_Worksheet7.xlsx"/><Relationship Id="rId10" Type="http://schemas.openxmlformats.org/officeDocument/2006/relationships/diagramColors" Target="../diagrams/colors4.xml"/><Relationship Id="rId4" Type="http://schemas.openxmlformats.org/officeDocument/2006/relationships/oleObject" Target="../embeddings/oleObject3.bin"/><Relationship Id="rId9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notesSlide" Target="../notesSlides/notesSlide22.xml"/><Relationship Id="rId7" Type="http://schemas.openxmlformats.org/officeDocument/2006/relationships/diagramData" Target="../diagrams/data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microsoft.com/office/2007/relationships/diagramDrawing" Target="../diagrams/drawing5.xml"/><Relationship Id="rId5" Type="http://schemas.openxmlformats.org/officeDocument/2006/relationships/package" Target="../embeddings/Microsoft_Excel_Worksheet8.xlsx"/><Relationship Id="rId10" Type="http://schemas.openxmlformats.org/officeDocument/2006/relationships/diagramColors" Target="../diagrams/colors5.xml"/><Relationship Id="rId4" Type="http://schemas.openxmlformats.org/officeDocument/2006/relationships/oleObject" Target="../embeddings/oleObject4.bin"/><Relationship Id="rId9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notesSlide" Target="../notesSlides/notesSlide23.xml"/><Relationship Id="rId7" Type="http://schemas.openxmlformats.org/officeDocument/2006/relationships/diagramData" Target="../diagrams/data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11" Type="http://schemas.microsoft.com/office/2007/relationships/diagramDrawing" Target="../diagrams/drawing6.xml"/><Relationship Id="rId5" Type="http://schemas.openxmlformats.org/officeDocument/2006/relationships/package" Target="../embeddings/Microsoft_Excel_Worksheet9.xlsx"/><Relationship Id="rId10" Type="http://schemas.openxmlformats.org/officeDocument/2006/relationships/diagramColors" Target="../diagrams/colors6.xml"/><Relationship Id="rId4" Type="http://schemas.openxmlformats.org/officeDocument/2006/relationships/oleObject" Target="../embeddings/oleObject5.bin"/><Relationship Id="rId9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notesSlide" Target="../notesSlides/notesSlide24.xml"/><Relationship Id="rId7" Type="http://schemas.openxmlformats.org/officeDocument/2006/relationships/diagramData" Target="../diagrams/data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11" Type="http://schemas.microsoft.com/office/2007/relationships/diagramDrawing" Target="../diagrams/drawing7.xml"/><Relationship Id="rId5" Type="http://schemas.openxmlformats.org/officeDocument/2006/relationships/package" Target="../embeddings/Microsoft_Excel_Worksheet10.xlsx"/><Relationship Id="rId10" Type="http://schemas.openxmlformats.org/officeDocument/2006/relationships/diagramColors" Target="../diagrams/colors7.xml"/><Relationship Id="rId4" Type="http://schemas.openxmlformats.org/officeDocument/2006/relationships/oleObject" Target="../embeddings/oleObject6.bin"/><Relationship Id="rId9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notesSlide" Target="../notesSlides/notesSlide25.xml"/><Relationship Id="rId7" Type="http://schemas.openxmlformats.org/officeDocument/2006/relationships/diagramData" Target="../diagrams/data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11" Type="http://schemas.microsoft.com/office/2007/relationships/diagramDrawing" Target="../diagrams/drawing8.xml"/><Relationship Id="rId5" Type="http://schemas.openxmlformats.org/officeDocument/2006/relationships/package" Target="../embeddings/Microsoft_Excel_Worksheet11.xlsx"/><Relationship Id="rId10" Type="http://schemas.openxmlformats.org/officeDocument/2006/relationships/diagramColors" Target="../diagrams/colors8.xml"/><Relationship Id="rId4" Type="http://schemas.openxmlformats.org/officeDocument/2006/relationships/oleObject" Target="../embeddings/oleObject7.bin"/><Relationship Id="rId9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notesSlide" Target="../notesSlides/notesSlide26.xml"/><Relationship Id="rId7" Type="http://schemas.openxmlformats.org/officeDocument/2006/relationships/diagramData" Target="../diagrams/data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11" Type="http://schemas.microsoft.com/office/2007/relationships/diagramDrawing" Target="../diagrams/drawing9.xml"/><Relationship Id="rId5" Type="http://schemas.openxmlformats.org/officeDocument/2006/relationships/package" Target="../embeddings/Microsoft_Excel_Worksheet12.xlsx"/><Relationship Id="rId10" Type="http://schemas.openxmlformats.org/officeDocument/2006/relationships/diagramColors" Target="../diagrams/colors9.xml"/><Relationship Id="rId4" Type="http://schemas.openxmlformats.org/officeDocument/2006/relationships/oleObject" Target="../embeddings/oleObject8.bin"/><Relationship Id="rId9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notesSlide" Target="../notesSlides/notesSlide27.xml"/><Relationship Id="rId7" Type="http://schemas.openxmlformats.org/officeDocument/2006/relationships/diagramData" Target="../diagrams/data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11" Type="http://schemas.microsoft.com/office/2007/relationships/diagramDrawing" Target="../diagrams/drawing10.xml"/><Relationship Id="rId5" Type="http://schemas.openxmlformats.org/officeDocument/2006/relationships/package" Target="../embeddings/Microsoft_Excel_Worksheet13.xlsx"/><Relationship Id="rId10" Type="http://schemas.openxmlformats.org/officeDocument/2006/relationships/diagramColors" Target="../diagrams/colors10.xml"/><Relationship Id="rId4" Type="http://schemas.openxmlformats.org/officeDocument/2006/relationships/oleObject" Target="../embeddings/oleObject9.bin"/><Relationship Id="rId9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notesSlide" Target="../notesSlides/notesSlide28.xml"/><Relationship Id="rId7" Type="http://schemas.openxmlformats.org/officeDocument/2006/relationships/diagramData" Target="../diagrams/data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11" Type="http://schemas.microsoft.com/office/2007/relationships/diagramDrawing" Target="../diagrams/drawing11.xml"/><Relationship Id="rId5" Type="http://schemas.openxmlformats.org/officeDocument/2006/relationships/package" Target="../embeddings/Microsoft_Excel_Worksheet14.xlsx"/><Relationship Id="rId10" Type="http://schemas.openxmlformats.org/officeDocument/2006/relationships/diagramColors" Target="../diagrams/colors11.xml"/><Relationship Id="rId4" Type="http://schemas.openxmlformats.org/officeDocument/2006/relationships/oleObject" Target="../embeddings/oleObject10.bin"/><Relationship Id="rId9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notesSlide" Target="../notesSlides/notesSlide29.xml"/><Relationship Id="rId7" Type="http://schemas.openxmlformats.org/officeDocument/2006/relationships/diagramData" Target="../diagrams/data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11" Type="http://schemas.microsoft.com/office/2007/relationships/diagramDrawing" Target="../diagrams/drawing12.xml"/><Relationship Id="rId5" Type="http://schemas.openxmlformats.org/officeDocument/2006/relationships/package" Target="../embeddings/Microsoft_Excel_Worksheet15.xlsx"/><Relationship Id="rId10" Type="http://schemas.openxmlformats.org/officeDocument/2006/relationships/diagramColors" Target="../diagrams/colors12.xml"/><Relationship Id="rId4" Type="http://schemas.openxmlformats.org/officeDocument/2006/relationships/oleObject" Target="../embeddings/oleObject11.bin"/><Relationship Id="rId9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notesSlide" Target="../notesSlides/notesSlide30.xml"/><Relationship Id="rId7" Type="http://schemas.openxmlformats.org/officeDocument/2006/relationships/diagramData" Target="../diagrams/data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11" Type="http://schemas.microsoft.com/office/2007/relationships/diagramDrawing" Target="../diagrams/drawing13.xml"/><Relationship Id="rId5" Type="http://schemas.openxmlformats.org/officeDocument/2006/relationships/package" Target="../embeddings/Microsoft_Excel_Worksheet16.xlsx"/><Relationship Id="rId10" Type="http://schemas.openxmlformats.org/officeDocument/2006/relationships/diagramColors" Target="../diagrams/colors13.xml"/><Relationship Id="rId4" Type="http://schemas.openxmlformats.org/officeDocument/2006/relationships/oleObject" Target="../embeddings/oleObject12.bin"/><Relationship Id="rId9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notesSlide" Target="../notesSlides/notesSlide31.xml"/><Relationship Id="rId7" Type="http://schemas.openxmlformats.org/officeDocument/2006/relationships/diagramData" Target="../diagrams/data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emf"/><Relationship Id="rId11" Type="http://schemas.microsoft.com/office/2007/relationships/diagramDrawing" Target="../diagrams/drawing14.xml"/><Relationship Id="rId5" Type="http://schemas.openxmlformats.org/officeDocument/2006/relationships/package" Target="../embeddings/Microsoft_Excel_Worksheet17.xlsx"/><Relationship Id="rId10" Type="http://schemas.openxmlformats.org/officeDocument/2006/relationships/diagramColors" Target="../diagrams/colors14.xml"/><Relationship Id="rId4" Type="http://schemas.openxmlformats.org/officeDocument/2006/relationships/oleObject" Target="../embeddings/oleObject13.bin"/><Relationship Id="rId9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notesSlide" Target="../notesSlides/notesSlide32.xml"/><Relationship Id="rId7" Type="http://schemas.openxmlformats.org/officeDocument/2006/relationships/diagramData" Target="../diagrams/data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emf"/><Relationship Id="rId11" Type="http://schemas.microsoft.com/office/2007/relationships/diagramDrawing" Target="../diagrams/drawing15.xml"/><Relationship Id="rId5" Type="http://schemas.openxmlformats.org/officeDocument/2006/relationships/package" Target="../embeddings/Microsoft_Excel_Worksheet18.xlsx"/><Relationship Id="rId10" Type="http://schemas.openxmlformats.org/officeDocument/2006/relationships/diagramColors" Target="../diagrams/colors15.xml"/><Relationship Id="rId4" Type="http://schemas.openxmlformats.org/officeDocument/2006/relationships/oleObject" Target="../embeddings/oleObject14.bin"/><Relationship Id="rId9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notesSlide" Target="../notesSlides/notesSlide33.xml"/><Relationship Id="rId7" Type="http://schemas.openxmlformats.org/officeDocument/2006/relationships/diagramLayout" Target="../diagrams/layout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diagramData" Target="../diagrams/data16.xml"/><Relationship Id="rId5" Type="http://schemas.openxmlformats.org/officeDocument/2006/relationships/image" Target="../media/image31.emf"/><Relationship Id="rId10" Type="http://schemas.microsoft.com/office/2007/relationships/diagramDrawing" Target="../diagrams/drawing16.xml"/><Relationship Id="rId4" Type="http://schemas.openxmlformats.org/officeDocument/2006/relationships/package" Target="../embeddings/Microsoft_Excel_Worksheet19.xlsx"/><Relationship Id="rId9" Type="http://schemas.openxmlformats.org/officeDocument/2006/relationships/diagramColors" Target="../diagrams/colors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notesSlide" Target="../notesSlides/notesSlide34.xml"/><Relationship Id="rId7" Type="http://schemas.openxmlformats.org/officeDocument/2006/relationships/diagramData" Target="../diagrams/data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emf"/><Relationship Id="rId11" Type="http://schemas.microsoft.com/office/2007/relationships/diagramDrawing" Target="../diagrams/drawing17.xml"/><Relationship Id="rId5" Type="http://schemas.openxmlformats.org/officeDocument/2006/relationships/package" Target="../embeddings/Microsoft_Excel_Worksheet20.xlsx"/><Relationship Id="rId10" Type="http://schemas.openxmlformats.org/officeDocument/2006/relationships/diagramColors" Target="../diagrams/colors17.xml"/><Relationship Id="rId4" Type="http://schemas.openxmlformats.org/officeDocument/2006/relationships/oleObject" Target="../embeddings/oleObject15.bin"/><Relationship Id="rId9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notesSlide" Target="../notesSlides/notesSlide35.xml"/><Relationship Id="rId7" Type="http://schemas.openxmlformats.org/officeDocument/2006/relationships/diagramData" Target="../diagrams/data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11" Type="http://schemas.microsoft.com/office/2007/relationships/diagramDrawing" Target="../diagrams/drawing18.xml"/><Relationship Id="rId5" Type="http://schemas.openxmlformats.org/officeDocument/2006/relationships/package" Target="../embeddings/Microsoft_Excel_Worksheet21.xlsx"/><Relationship Id="rId10" Type="http://schemas.openxmlformats.org/officeDocument/2006/relationships/diagramColors" Target="../diagrams/colors18.xml"/><Relationship Id="rId4" Type="http://schemas.openxmlformats.org/officeDocument/2006/relationships/oleObject" Target="../embeddings/oleObject16.bin"/><Relationship Id="rId9" Type="http://schemas.openxmlformats.org/officeDocument/2006/relationships/diagramQuickStyle" Target="../diagrams/quickStyle1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notesSlide" Target="../notesSlides/notesSlide36.xml"/><Relationship Id="rId7" Type="http://schemas.openxmlformats.org/officeDocument/2006/relationships/diagramData" Target="../diagrams/data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emf"/><Relationship Id="rId11" Type="http://schemas.microsoft.com/office/2007/relationships/diagramDrawing" Target="../diagrams/drawing19.xml"/><Relationship Id="rId5" Type="http://schemas.openxmlformats.org/officeDocument/2006/relationships/package" Target="../embeddings/Microsoft_Excel_Worksheet22.xlsx"/><Relationship Id="rId10" Type="http://schemas.openxmlformats.org/officeDocument/2006/relationships/diagramColors" Target="../diagrams/colors19.xml"/><Relationship Id="rId4" Type="http://schemas.openxmlformats.org/officeDocument/2006/relationships/oleObject" Target="../embeddings/oleObject17.bin"/><Relationship Id="rId9" Type="http://schemas.openxmlformats.org/officeDocument/2006/relationships/diagramQuickStyle" Target="../diagrams/quickStyle1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notesSlide" Target="../notesSlides/notesSlide37.xml"/><Relationship Id="rId7" Type="http://schemas.openxmlformats.org/officeDocument/2006/relationships/diagramData" Target="../diagrams/data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emf"/><Relationship Id="rId11" Type="http://schemas.microsoft.com/office/2007/relationships/diagramDrawing" Target="../diagrams/drawing20.xml"/><Relationship Id="rId5" Type="http://schemas.openxmlformats.org/officeDocument/2006/relationships/package" Target="../embeddings/Microsoft_Excel_Worksheet23.xlsx"/><Relationship Id="rId10" Type="http://schemas.openxmlformats.org/officeDocument/2006/relationships/diagramColors" Target="../diagrams/colors20.xml"/><Relationship Id="rId4" Type="http://schemas.openxmlformats.org/officeDocument/2006/relationships/oleObject" Target="../embeddings/oleObject18.bin"/><Relationship Id="rId9" Type="http://schemas.openxmlformats.org/officeDocument/2006/relationships/diagramQuickStyle" Target="../diagrams/quickStyle2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notesSlide" Target="../notesSlides/notesSlide38.xml"/><Relationship Id="rId7" Type="http://schemas.openxmlformats.org/officeDocument/2006/relationships/diagramData" Target="../diagrams/data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emf"/><Relationship Id="rId11" Type="http://schemas.microsoft.com/office/2007/relationships/diagramDrawing" Target="../diagrams/drawing21.xml"/><Relationship Id="rId5" Type="http://schemas.openxmlformats.org/officeDocument/2006/relationships/package" Target="../embeddings/Microsoft_Excel_Worksheet24.xlsx"/><Relationship Id="rId10" Type="http://schemas.openxmlformats.org/officeDocument/2006/relationships/diagramColors" Target="../diagrams/colors21.xml"/><Relationship Id="rId4" Type="http://schemas.openxmlformats.org/officeDocument/2006/relationships/oleObject" Target="../embeddings/oleObject19.bin"/><Relationship Id="rId9" Type="http://schemas.openxmlformats.org/officeDocument/2006/relationships/diagramQuickStyle" Target="../diagrams/quickStyle2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notesSlide" Target="../notesSlides/notesSlide39.xml"/><Relationship Id="rId7" Type="http://schemas.openxmlformats.org/officeDocument/2006/relationships/diagramData" Target="../diagrams/data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.emf"/><Relationship Id="rId11" Type="http://schemas.microsoft.com/office/2007/relationships/diagramDrawing" Target="../diagrams/drawing22.xml"/><Relationship Id="rId5" Type="http://schemas.openxmlformats.org/officeDocument/2006/relationships/package" Target="../embeddings/Microsoft_Excel_Worksheet25.xlsx"/><Relationship Id="rId10" Type="http://schemas.openxmlformats.org/officeDocument/2006/relationships/diagramColors" Target="../diagrams/colors22.xml"/><Relationship Id="rId4" Type="http://schemas.openxmlformats.org/officeDocument/2006/relationships/oleObject" Target="../embeddings/oleObject20.bin"/><Relationship Id="rId9" Type="http://schemas.openxmlformats.org/officeDocument/2006/relationships/diagramQuickStyle" Target="../diagrams/quickStyl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notesSlide" Target="../notesSlides/notesSlide40.xml"/><Relationship Id="rId7" Type="http://schemas.openxmlformats.org/officeDocument/2006/relationships/diagramData" Target="../diagrams/data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.emf"/><Relationship Id="rId11" Type="http://schemas.microsoft.com/office/2007/relationships/diagramDrawing" Target="../diagrams/drawing23.xml"/><Relationship Id="rId5" Type="http://schemas.openxmlformats.org/officeDocument/2006/relationships/package" Target="../embeddings/Microsoft_Excel_Worksheet26.xlsx"/><Relationship Id="rId10" Type="http://schemas.openxmlformats.org/officeDocument/2006/relationships/diagramColors" Target="../diagrams/colors23.xml"/><Relationship Id="rId4" Type="http://schemas.openxmlformats.org/officeDocument/2006/relationships/oleObject" Target="../embeddings/oleObject21.bin"/><Relationship Id="rId9" Type="http://schemas.openxmlformats.org/officeDocument/2006/relationships/diagramQuickStyle" Target="../diagrams/quickStyle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notesSlide" Target="../notesSlides/notesSlide41.xml"/><Relationship Id="rId7" Type="http://schemas.openxmlformats.org/officeDocument/2006/relationships/diagramData" Target="../diagrams/data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9.emf"/><Relationship Id="rId11" Type="http://schemas.microsoft.com/office/2007/relationships/diagramDrawing" Target="../diagrams/drawing24.xml"/><Relationship Id="rId5" Type="http://schemas.openxmlformats.org/officeDocument/2006/relationships/package" Target="../embeddings/Microsoft_Excel_Worksheet27.xlsx"/><Relationship Id="rId10" Type="http://schemas.openxmlformats.org/officeDocument/2006/relationships/diagramColors" Target="../diagrams/colors24.xml"/><Relationship Id="rId4" Type="http://schemas.openxmlformats.org/officeDocument/2006/relationships/oleObject" Target="../embeddings/oleObject22.bin"/><Relationship Id="rId9" Type="http://schemas.openxmlformats.org/officeDocument/2006/relationships/diagramQuickStyle" Target="../diagrams/quickStyle2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notesSlide" Target="../notesSlides/notesSlide42.xml"/><Relationship Id="rId7" Type="http://schemas.openxmlformats.org/officeDocument/2006/relationships/diagramData" Target="../diagrams/data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0.emf"/><Relationship Id="rId11" Type="http://schemas.microsoft.com/office/2007/relationships/diagramDrawing" Target="../diagrams/drawing25.xml"/><Relationship Id="rId5" Type="http://schemas.openxmlformats.org/officeDocument/2006/relationships/package" Target="../embeddings/Microsoft_Excel_Worksheet28.xlsx"/><Relationship Id="rId10" Type="http://schemas.openxmlformats.org/officeDocument/2006/relationships/diagramColors" Target="../diagrams/colors25.xml"/><Relationship Id="rId4" Type="http://schemas.openxmlformats.org/officeDocument/2006/relationships/oleObject" Target="../embeddings/oleObject23.bin"/><Relationship Id="rId9" Type="http://schemas.openxmlformats.org/officeDocument/2006/relationships/diagramQuickStyle" Target="../diagrams/quickStyle2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notesSlide" Target="../notesSlides/notesSlide43.xml"/><Relationship Id="rId7" Type="http://schemas.openxmlformats.org/officeDocument/2006/relationships/diagramData" Target="../diagrams/data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.emf"/><Relationship Id="rId11" Type="http://schemas.microsoft.com/office/2007/relationships/diagramDrawing" Target="../diagrams/drawing26.xml"/><Relationship Id="rId5" Type="http://schemas.openxmlformats.org/officeDocument/2006/relationships/package" Target="../embeddings/Microsoft_Excel_Worksheet29.xlsx"/><Relationship Id="rId10" Type="http://schemas.openxmlformats.org/officeDocument/2006/relationships/diagramColors" Target="../diagrams/colors26.xml"/><Relationship Id="rId4" Type="http://schemas.openxmlformats.org/officeDocument/2006/relationships/oleObject" Target="../embeddings/oleObject24.bin"/><Relationship Id="rId9" Type="http://schemas.openxmlformats.org/officeDocument/2006/relationships/diagramQuickStyle" Target="../diagrams/quickStyle2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notesSlide" Target="../notesSlides/notesSlide44.xml"/><Relationship Id="rId7" Type="http://schemas.openxmlformats.org/officeDocument/2006/relationships/diagramData" Target="../diagrams/data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2.emf"/><Relationship Id="rId11" Type="http://schemas.microsoft.com/office/2007/relationships/diagramDrawing" Target="../diagrams/drawing27.xml"/><Relationship Id="rId5" Type="http://schemas.openxmlformats.org/officeDocument/2006/relationships/package" Target="../embeddings/Microsoft_Excel_Worksheet30.xlsx"/><Relationship Id="rId10" Type="http://schemas.openxmlformats.org/officeDocument/2006/relationships/diagramColors" Target="../diagrams/colors27.xml"/><Relationship Id="rId4" Type="http://schemas.openxmlformats.org/officeDocument/2006/relationships/oleObject" Target="../embeddings/oleObject25.bin"/><Relationship Id="rId9" Type="http://schemas.openxmlformats.org/officeDocument/2006/relationships/diagramQuickStyle" Target="../diagrams/quickStyle2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notesSlide" Target="../notesSlides/notesSlide45.xml"/><Relationship Id="rId7" Type="http://schemas.openxmlformats.org/officeDocument/2006/relationships/diagramData" Target="../diagrams/data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3.emf"/><Relationship Id="rId11" Type="http://schemas.microsoft.com/office/2007/relationships/diagramDrawing" Target="../diagrams/drawing28.xml"/><Relationship Id="rId5" Type="http://schemas.openxmlformats.org/officeDocument/2006/relationships/package" Target="../embeddings/Microsoft_Excel_Worksheet31.xlsx"/><Relationship Id="rId10" Type="http://schemas.openxmlformats.org/officeDocument/2006/relationships/diagramColors" Target="../diagrams/colors28.xml"/><Relationship Id="rId4" Type="http://schemas.openxmlformats.org/officeDocument/2006/relationships/oleObject" Target="../embeddings/oleObject26.bin"/><Relationship Id="rId9" Type="http://schemas.openxmlformats.org/officeDocument/2006/relationships/diagramQuickStyle" Target="../diagrams/quickStyle2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notesSlide" Target="../notesSlides/notesSlide46.xml"/><Relationship Id="rId7" Type="http://schemas.openxmlformats.org/officeDocument/2006/relationships/diagramData" Target="../diagrams/data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4.emf"/><Relationship Id="rId11" Type="http://schemas.microsoft.com/office/2007/relationships/diagramDrawing" Target="../diagrams/drawing29.xml"/><Relationship Id="rId5" Type="http://schemas.openxmlformats.org/officeDocument/2006/relationships/package" Target="../embeddings/Microsoft_Excel_Worksheet32.xlsx"/><Relationship Id="rId10" Type="http://schemas.openxmlformats.org/officeDocument/2006/relationships/diagramColors" Target="../diagrams/colors29.xml"/><Relationship Id="rId4" Type="http://schemas.openxmlformats.org/officeDocument/2006/relationships/oleObject" Target="../embeddings/oleObject27.bin"/><Relationship Id="rId9" Type="http://schemas.openxmlformats.org/officeDocument/2006/relationships/diagramQuickStyle" Target="../diagrams/quickStyle2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notesSlide" Target="../notesSlides/notesSlide47.xml"/><Relationship Id="rId7" Type="http://schemas.openxmlformats.org/officeDocument/2006/relationships/diagramData" Target="../diagrams/data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5.emf"/><Relationship Id="rId11" Type="http://schemas.microsoft.com/office/2007/relationships/diagramDrawing" Target="../diagrams/drawing30.xml"/><Relationship Id="rId5" Type="http://schemas.openxmlformats.org/officeDocument/2006/relationships/package" Target="../embeddings/Microsoft_Excel_Worksheet33.xlsx"/><Relationship Id="rId10" Type="http://schemas.openxmlformats.org/officeDocument/2006/relationships/diagramColors" Target="../diagrams/colors30.xml"/><Relationship Id="rId4" Type="http://schemas.openxmlformats.org/officeDocument/2006/relationships/oleObject" Target="../embeddings/oleObject28.bin"/><Relationship Id="rId9" Type="http://schemas.openxmlformats.org/officeDocument/2006/relationships/diagramQuickStyle" Target="../diagrams/quickStyle3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notesSlide" Target="../notesSlides/notesSlide48.xml"/><Relationship Id="rId7" Type="http://schemas.openxmlformats.org/officeDocument/2006/relationships/diagramData" Target="../diagrams/data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6.emf"/><Relationship Id="rId11" Type="http://schemas.microsoft.com/office/2007/relationships/diagramDrawing" Target="../diagrams/drawing31.xml"/><Relationship Id="rId5" Type="http://schemas.openxmlformats.org/officeDocument/2006/relationships/package" Target="../embeddings/Microsoft_Excel_Worksheet34.xlsx"/><Relationship Id="rId10" Type="http://schemas.openxmlformats.org/officeDocument/2006/relationships/diagramColors" Target="../diagrams/colors31.xml"/><Relationship Id="rId4" Type="http://schemas.openxmlformats.org/officeDocument/2006/relationships/oleObject" Target="../embeddings/oleObject29.bin"/><Relationship Id="rId9" Type="http://schemas.openxmlformats.org/officeDocument/2006/relationships/diagramQuickStyle" Target="../diagrams/quickStyle3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notesSlide" Target="../notesSlides/notesSlide49.xml"/><Relationship Id="rId7" Type="http://schemas.openxmlformats.org/officeDocument/2006/relationships/diagramData" Target="../diagrams/data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7.emf"/><Relationship Id="rId11" Type="http://schemas.microsoft.com/office/2007/relationships/diagramDrawing" Target="../diagrams/drawing32.xml"/><Relationship Id="rId5" Type="http://schemas.openxmlformats.org/officeDocument/2006/relationships/package" Target="../embeddings/Microsoft_Excel_Worksheet35.xlsx"/><Relationship Id="rId10" Type="http://schemas.openxmlformats.org/officeDocument/2006/relationships/diagramColors" Target="../diagrams/colors32.xml"/><Relationship Id="rId4" Type="http://schemas.openxmlformats.org/officeDocument/2006/relationships/oleObject" Target="../embeddings/oleObject30.bin"/><Relationship Id="rId9" Type="http://schemas.openxmlformats.org/officeDocument/2006/relationships/diagramQuickStyle" Target="../diagrams/quickStyle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Excel_Worksheet36.xlsx"/><Relationship Id="rId4" Type="http://schemas.openxmlformats.org/officeDocument/2006/relationships/oleObject" Target="../embeddings/oleObject3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Excel_Worksheet37.xlsx"/><Relationship Id="rId4" Type="http://schemas.openxmlformats.org/officeDocument/2006/relationships/oleObject" Target="../embeddings/oleObject3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Mathias\Google%20Drive\01_ComputerGames\Pathfinding\dijkstra\Dijkstras_progress_animation.gif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gif"/><Relationship Id="rId4" Type="http://schemas.openxmlformats.org/officeDocument/2006/relationships/image" Target="../media/image16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Excel_Worksheet38.xlsx"/><Relationship Id="rId4" Type="http://schemas.openxmlformats.org/officeDocument/2006/relationships/oleObject" Target="../embeddings/oleObject3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2.emf"/><Relationship Id="rId5" Type="http://schemas.openxmlformats.org/officeDocument/2006/relationships/package" Target="../embeddings/Microsoft_Excel_Worksheet39.xlsx"/><Relationship Id="rId4" Type="http://schemas.openxmlformats.org/officeDocument/2006/relationships/oleObject" Target="../embeddings/oleObject3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Excel_Worksheet40.xlsx"/><Relationship Id="rId4" Type="http://schemas.openxmlformats.org/officeDocument/2006/relationships/oleObject" Target="../embeddings/oleObject3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4.emf"/><Relationship Id="rId5" Type="http://schemas.openxmlformats.org/officeDocument/2006/relationships/package" Target="../embeddings/Microsoft_Excel_Worksheet41.xlsx"/><Relationship Id="rId4" Type="http://schemas.openxmlformats.org/officeDocument/2006/relationships/oleObject" Target="../embeddings/oleObject3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Excel_Worksheet42.xlsx"/><Relationship Id="rId4" Type="http://schemas.openxmlformats.org/officeDocument/2006/relationships/oleObject" Target="../embeddings/oleObject3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Excel_Worksheet43.xlsx"/><Relationship Id="rId4" Type="http://schemas.openxmlformats.org/officeDocument/2006/relationships/oleObject" Target="../embeddings/oleObject3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Excel_Worksheet44.xlsx"/><Relationship Id="rId4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8.emf"/><Relationship Id="rId5" Type="http://schemas.openxmlformats.org/officeDocument/2006/relationships/package" Target="../embeddings/Microsoft_Excel_Worksheet45.xlsx"/><Relationship Id="rId4" Type="http://schemas.openxmlformats.org/officeDocument/2006/relationships/oleObject" Target="../embeddings/oleObject4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47.xlsx"/><Relationship Id="rId3" Type="http://schemas.openxmlformats.org/officeDocument/2006/relationships/notesSlide" Target="../notesSlides/notesSlide61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Excel_Worksheet46.xlsx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qiao.github.io/PathFinding.js/visual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5ebFH8Yho4" TargetMode="External"/><Relationship Id="rId3" Type="http://schemas.openxmlformats.org/officeDocument/2006/relationships/hyperlink" Target="http://de.wikipedia.org/wiki/Pathfinding" TargetMode="External"/><Relationship Id="rId7" Type="http://schemas.openxmlformats.org/officeDocument/2006/relationships/hyperlink" Target="https://www.youtube.com/watch?v=eTx6HQ9Veas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aper.ijcsns.org/07_book/201101/20110119.pdf" TargetMode="External"/><Relationship Id="rId5" Type="http://schemas.openxmlformats.org/officeDocument/2006/relationships/hyperlink" Target="http://de.wikipedia.org/wiki/A*" TargetMode="External"/><Relationship Id="rId4" Type="http://schemas.openxmlformats.org/officeDocument/2006/relationships/hyperlink" Target="http://en.wikipedia.org/wiki/Dijkstra's_algorithm" TargetMode="External"/><Relationship Id="rId9" Type="http://schemas.openxmlformats.org/officeDocument/2006/relationships/hyperlink" Target="http://www.policyalmanac.org/games/aStarTutorial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568187777"/>
              </p:ext>
            </p:extLst>
          </p:nvPr>
        </p:nvGraphicFramePr>
        <p:xfrm>
          <a:off x="823795" y="1155032"/>
          <a:ext cx="10544410" cy="562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hteck 4"/>
          <p:cNvSpPr/>
          <p:nvPr/>
        </p:nvSpPr>
        <p:spPr>
          <a:xfrm>
            <a:off x="8479857" y="6312387"/>
            <a:ext cx="2205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1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de-DE" sz="4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Pathfinding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10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60" y="1800454"/>
            <a:ext cx="5283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Anwendungsbeispiel der direkten Wegfindung:</a:t>
            </a:r>
          </a:p>
          <a:p>
            <a:r>
              <a:rPr lang="de-DE" dirty="0" smtClean="0"/>
              <a:t>Simple </a:t>
            </a:r>
            <a:r>
              <a:rPr lang="de-DE" dirty="0"/>
              <a:t>Umgebung mit Barrieren, 3 Zombies, 1 </a:t>
            </a:r>
            <a:r>
              <a:rPr lang="de-DE" dirty="0" smtClean="0"/>
              <a:t>Spieler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70" y="1800454"/>
            <a:ext cx="4046167" cy="42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11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60" y="1800454"/>
            <a:ext cx="5283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Anwendungsbeispiel der direkten Wegfindung:</a:t>
            </a:r>
          </a:p>
          <a:p>
            <a:r>
              <a:rPr lang="de-DE" dirty="0" smtClean="0"/>
              <a:t>Simple </a:t>
            </a:r>
            <a:r>
              <a:rPr lang="de-DE" dirty="0"/>
              <a:t>Umgebung mit Barrieren, 3 Zombies, 1 Spieler</a:t>
            </a:r>
          </a:p>
          <a:p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/>
                </a:solidFill>
              </a:rPr>
              <a:t>Zombie (Mumie) findet direkten Weg. </a:t>
            </a:r>
            <a:r>
              <a:rPr lang="de-DE" dirty="0" smtClean="0">
                <a:solidFill>
                  <a:schemeClr val="accent6"/>
                </a:solidFill>
              </a:rPr>
              <a:t>✔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70" y="1800454"/>
            <a:ext cx="4046167" cy="42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12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60" y="1800454"/>
            <a:ext cx="52836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Anwendungsbeispiel der direkten Wegfindung:</a:t>
            </a:r>
          </a:p>
          <a:p>
            <a:r>
              <a:rPr lang="de-DE" dirty="0" smtClean="0"/>
              <a:t>Simple </a:t>
            </a:r>
            <a:r>
              <a:rPr lang="de-DE" dirty="0"/>
              <a:t>Umgebung mit Barrieren, 3 Zombies, 1 Spieler</a:t>
            </a:r>
          </a:p>
          <a:p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/>
                </a:solidFill>
              </a:rPr>
              <a:t>Zombie (Mumie) findet direkten Weg. ✔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Zombie (Pharao) trifft auf Barriere: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Einer der beiden ∆-Werte (hier ∆y) wird </a:t>
            </a:r>
            <a:r>
              <a:rPr lang="de-DE" dirty="0" smtClean="0"/>
              <a:t>0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70" y="1800454"/>
            <a:ext cx="4046166" cy="42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13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60" y="1800454"/>
            <a:ext cx="5283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Anwendungsbeispiel der direkten Wegfindung:</a:t>
            </a:r>
          </a:p>
          <a:p>
            <a:r>
              <a:rPr lang="de-DE" dirty="0" smtClean="0"/>
              <a:t>Simple </a:t>
            </a:r>
            <a:r>
              <a:rPr lang="de-DE" dirty="0"/>
              <a:t>Umgebung mit Barrieren, 3 Zombies, 1 Spieler</a:t>
            </a:r>
          </a:p>
          <a:p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/>
                </a:solidFill>
              </a:rPr>
              <a:t>Zombie (Mumie) findet direkten Weg. ✔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Zombie (Pharao) trifft auf Barriere: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Einer der beiden ∆-Werte (hier ∆y) wird 0,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Zombie kann sich weiter bewegen</a:t>
            </a:r>
            <a:r>
              <a:rPr lang="de-DE" dirty="0" smtClean="0"/>
              <a:t>,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70" y="1800454"/>
            <a:ext cx="4046166" cy="42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14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60" y="1800454"/>
            <a:ext cx="52836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Anwendungsbeispiel der direkten Wegfindung:</a:t>
            </a:r>
          </a:p>
          <a:p>
            <a:r>
              <a:rPr lang="de-DE" dirty="0" smtClean="0"/>
              <a:t>Simple </a:t>
            </a:r>
            <a:r>
              <a:rPr lang="de-DE" dirty="0"/>
              <a:t>Umgebung mit Barrieren, 3 Zombies, 1 Spieler</a:t>
            </a:r>
          </a:p>
          <a:p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/>
                </a:solidFill>
              </a:rPr>
              <a:t>Zombie (Mumie) findet direkten Weg. ✔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/>
                </a:solidFill>
              </a:rPr>
              <a:t>Zombie (Pharao) trifft auf Barriere: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Einer der beiden ∆-Werte (hier ∆y) wird 0,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Zombie kann sich weiter bewegen,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findet einen direkten Weg. </a:t>
            </a:r>
            <a:r>
              <a:rPr lang="de-DE" dirty="0" smtClean="0">
                <a:solidFill>
                  <a:schemeClr val="accent6"/>
                </a:solidFill>
              </a:rPr>
              <a:t>✔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70" y="1800454"/>
            <a:ext cx="4046165" cy="42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15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60" y="1800454"/>
            <a:ext cx="6323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Anwendungsbeispiel der direkten Wegfindung:</a:t>
            </a:r>
          </a:p>
          <a:p>
            <a:r>
              <a:rPr lang="de-DE" dirty="0" smtClean="0"/>
              <a:t>Simple </a:t>
            </a:r>
            <a:r>
              <a:rPr lang="de-DE" dirty="0"/>
              <a:t>Umgebung mit Barrieren, 3 Zombies, 1 Spieler</a:t>
            </a:r>
          </a:p>
          <a:p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/>
                </a:solidFill>
              </a:rPr>
              <a:t>Zombie (Mumie) findet direkten Weg. ✔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/>
                </a:solidFill>
              </a:rPr>
              <a:t>Zombie (Pharao) trifft auf Barriere: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Einer der beiden ∆-Werte (hier ∆y) wird 0,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Zombie kann sich weiter bewegen,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findet einen direkten Weg. ✔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Zombie (Football-Spieler) sitzt fest. </a:t>
            </a:r>
            <a:r>
              <a:rPr lang="de-DE" dirty="0" smtClean="0">
                <a:solidFill>
                  <a:srgbClr val="FF0000"/>
                </a:solidFill>
              </a:rPr>
              <a:t>✖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70" y="1800454"/>
            <a:ext cx="4046165" cy="42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16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60" y="1800454"/>
            <a:ext cx="63237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Anwendungsbeispiel der direkten Wegfindung:</a:t>
            </a:r>
          </a:p>
          <a:p>
            <a:r>
              <a:rPr lang="de-DE" dirty="0" smtClean="0"/>
              <a:t>Simple Umgebung mit Barrieren, 3 Zombies, 1 Spieler</a:t>
            </a:r>
          </a:p>
          <a:p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6"/>
                </a:solidFill>
              </a:rPr>
              <a:t>Zombie (Mumie) findet direkten Weg. ✔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accent6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6"/>
                </a:solidFill>
              </a:rPr>
              <a:t>Zombie (Pharao) trifft auf Barriere: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>
                <a:solidFill>
                  <a:schemeClr val="accent6"/>
                </a:solidFill>
              </a:rPr>
              <a:t>Einer der beiden ∆-Werte (hier </a:t>
            </a:r>
            <a:r>
              <a:rPr lang="de-DE" dirty="0">
                <a:solidFill>
                  <a:schemeClr val="accent6"/>
                </a:solidFill>
              </a:rPr>
              <a:t>∆y</a:t>
            </a:r>
            <a:r>
              <a:rPr lang="de-DE" dirty="0" smtClean="0">
                <a:solidFill>
                  <a:schemeClr val="accent6"/>
                </a:solidFill>
              </a:rPr>
              <a:t>) wird 0,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>
                <a:solidFill>
                  <a:schemeClr val="accent6"/>
                </a:solidFill>
              </a:rPr>
              <a:t>Zombie kann sich weiter bewegen,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>
                <a:solidFill>
                  <a:schemeClr val="accent6"/>
                </a:solidFill>
              </a:rPr>
              <a:t>findet einen direkten Weg. ✔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Zombie (Football-Spieler) sitzt fest. ✖</a:t>
            </a:r>
          </a:p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Fazit:  	</a:t>
            </a:r>
            <a:r>
              <a:rPr lang="de-DE" dirty="0" smtClean="0">
                <a:solidFill>
                  <a:schemeClr val="accent6"/>
                </a:solidFill>
              </a:rPr>
              <a:t>+ Unglaublich schnell, weil unglaublich einfach.</a:t>
            </a:r>
          </a:p>
          <a:p>
            <a:r>
              <a:rPr lang="de-DE" dirty="0"/>
              <a:t>	</a:t>
            </a:r>
            <a:r>
              <a:rPr lang="de-DE" dirty="0" smtClean="0">
                <a:solidFill>
                  <a:srgbClr val="FF0000"/>
                </a:solidFill>
              </a:rPr>
              <a:t>-  Es gibt nicht immer einen direkten Weg… 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70" y="1800454"/>
            <a:ext cx="4046165" cy="42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17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Wegfindung - Daten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60" y="1800454"/>
            <a:ext cx="63237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zu untersuchenden Daten können in unterschiedlichen Weisen vorliegen:</a:t>
            </a:r>
          </a:p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Gleichmässig</a:t>
            </a:r>
            <a:r>
              <a:rPr lang="de-DE" dirty="0" smtClean="0"/>
              <a:t> strukturiert: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Quadratisches Drahtgitter-Netz (siehe oben links)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Hexagonales Drahtgitter-Netz (siehe unten)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etc.</a:t>
            </a:r>
          </a:p>
          <a:p>
            <a:endParaRPr lang="de-DE" dirty="0" smtClean="0"/>
          </a:p>
          <a:p>
            <a:r>
              <a:rPr lang="de-DE" dirty="0" smtClean="0"/>
              <a:t>2. Willkürlich strukturiert: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Wegpunktsysten</a:t>
            </a:r>
            <a:r>
              <a:rPr lang="de-DE" dirty="0" smtClean="0"/>
              <a:t> (siehe oben rechts)</a:t>
            </a:r>
            <a:endParaRPr lang="de-DE" dirty="0"/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148" y="1800454"/>
            <a:ext cx="2686050" cy="21431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857" y="4032881"/>
            <a:ext cx="3279341" cy="1848677"/>
          </a:xfrm>
          <a:prstGeom prst="rect">
            <a:avLst/>
          </a:prstGeom>
        </p:spPr>
      </p:pic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83350"/>
              </p:ext>
            </p:extLst>
          </p:nvPr>
        </p:nvGraphicFramePr>
        <p:xfrm>
          <a:off x="6823284" y="1800454"/>
          <a:ext cx="2116138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Worksheet" r:id="rId7" imgW="5276869" imgH="5343423" progId="Excel.Sheet.12">
                  <p:embed/>
                </p:oleObj>
              </mc:Choice>
              <mc:Fallback>
                <p:oleObj name="Worksheet" r:id="rId7" imgW="5276869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3284" y="1800454"/>
                        <a:ext cx="2116138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0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18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60" y="1800454"/>
            <a:ext cx="632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Gehört zu den „</a:t>
            </a:r>
            <a:r>
              <a:rPr lang="de-DE" dirty="0" err="1" smtClean="0"/>
              <a:t>Greedy</a:t>
            </a:r>
            <a:r>
              <a:rPr lang="de-DE" dirty="0" smtClean="0"/>
              <a:t>“(engl.: gierig) – Algorithmen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Gierig deshalb, weil er alles absucht, bis er einen Weg gefunden hat.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7559670" y="1909856"/>
            <a:ext cx="4046165" cy="4046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69" y="1909855"/>
            <a:ext cx="4046165" cy="40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19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59" y="1800454"/>
            <a:ext cx="11300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Der Algorithmus: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Initialisiere „</a:t>
            </a:r>
            <a:r>
              <a:rPr lang="de-DE" dirty="0"/>
              <a:t>Distanz“ und „Vorgänger“ </a:t>
            </a:r>
            <a:r>
              <a:rPr lang="de-DE" dirty="0" smtClean="0"/>
              <a:t>für alle Knoten</a:t>
            </a:r>
            <a:br>
              <a:rPr lang="de-DE" dirty="0" smtClean="0"/>
            </a:br>
            <a:r>
              <a:rPr lang="de-DE" dirty="0" smtClean="0"/>
              <a:t>(Startknoten </a:t>
            </a:r>
            <a:r>
              <a:rPr lang="de-DE" dirty="0"/>
              <a:t>mit </a:t>
            </a:r>
            <a:r>
              <a:rPr lang="de-DE" dirty="0" smtClean="0"/>
              <a:t>0, alle </a:t>
            </a:r>
            <a:r>
              <a:rPr lang="de-DE" dirty="0"/>
              <a:t>anderen </a:t>
            </a:r>
            <a:r>
              <a:rPr lang="de-DE" dirty="0" smtClean="0"/>
              <a:t>mit ∞)</a:t>
            </a:r>
            <a:br>
              <a:rPr lang="de-DE" dirty="0" smtClean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Solange es </a:t>
            </a:r>
            <a:r>
              <a:rPr lang="de-DE" dirty="0" smtClean="0"/>
              <a:t>unbesuchte </a:t>
            </a:r>
            <a:r>
              <a:rPr lang="de-DE" dirty="0"/>
              <a:t>Knoten gibt, </a:t>
            </a:r>
            <a:r>
              <a:rPr lang="de-DE" dirty="0" smtClean="0"/>
              <a:t>den mit kleinster Distanz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als „besucht“ speichern,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Für </a:t>
            </a:r>
            <a:r>
              <a:rPr lang="de-DE" dirty="0"/>
              <a:t>alle </a:t>
            </a:r>
            <a:r>
              <a:rPr lang="de-DE" dirty="0" smtClean="0"/>
              <a:t>unbesuchten </a:t>
            </a:r>
            <a:r>
              <a:rPr lang="de-DE" dirty="0"/>
              <a:t>Nachbarknoten </a:t>
            </a:r>
            <a:r>
              <a:rPr lang="de-DE" dirty="0" smtClean="0"/>
              <a:t>Distanz zum Ziel berechnen.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ein Wert kleiner </a:t>
            </a:r>
            <a:r>
              <a:rPr lang="de-DE" dirty="0"/>
              <a:t>als </a:t>
            </a:r>
            <a:r>
              <a:rPr lang="de-DE" dirty="0" smtClean="0"/>
              <a:t>der gespeicherte, diesen aktualisieren und </a:t>
            </a:r>
            <a:br>
              <a:rPr lang="de-DE" dirty="0" smtClean="0"/>
            </a:br>
            <a:r>
              <a:rPr lang="de-DE" dirty="0" smtClean="0"/>
              <a:t>den </a:t>
            </a:r>
            <a:r>
              <a:rPr lang="de-DE" dirty="0"/>
              <a:t>aktuellen Knoten als </a:t>
            </a:r>
            <a:r>
              <a:rPr lang="de-DE" dirty="0" smtClean="0"/>
              <a:t>Vorgänger setzen.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8918" name="Picture 6" descr="File:Dijkstra's algorith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676" y="1462269"/>
            <a:ext cx="1503978" cy="451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205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2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Gliederung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770329337"/>
              </p:ext>
            </p:extLst>
          </p:nvPr>
        </p:nvGraphicFramePr>
        <p:xfrm>
          <a:off x="3994485" y="1373470"/>
          <a:ext cx="6771906" cy="451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2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20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70738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365760" y="1800454"/>
            <a:ext cx="4746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Vereinfachtes Beispiel: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Initialisiere „Distanz“ und „Vorgänger“ für alle Knoten</a:t>
            </a:r>
            <a:br>
              <a:rPr lang="de-DE" dirty="0"/>
            </a:br>
            <a:r>
              <a:rPr lang="de-DE" dirty="0"/>
              <a:t>(Startknoten mit 0, alle anderen mit ∞)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Solange es unbesuchte Knoten gibt, den mit kleinster Distanz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als „besucht“ speichern,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Für </a:t>
            </a:r>
            <a:r>
              <a:rPr lang="de-DE" strike="sngStrike" dirty="0">
                <a:solidFill>
                  <a:srgbClr val="FF0000"/>
                </a:solidFill>
              </a:rPr>
              <a:t>alle unbesuchten </a:t>
            </a:r>
            <a:r>
              <a:rPr lang="de-DE" dirty="0"/>
              <a:t>Nachbarknoten </a:t>
            </a:r>
            <a:r>
              <a:rPr lang="de-DE" dirty="0">
                <a:solidFill>
                  <a:srgbClr val="FF0000"/>
                </a:solidFill>
              </a:rPr>
              <a:t>einmalig</a:t>
            </a:r>
            <a:r>
              <a:rPr lang="de-DE" dirty="0"/>
              <a:t> Distanz zum Ziel berechnen.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trike="sngStrike" dirty="0">
                <a:solidFill>
                  <a:srgbClr val="FF0000"/>
                </a:solidFill>
              </a:rPr>
              <a:t>Ist ein Wert kleiner als der gespeicherte, diesen aktualisieren und </a:t>
            </a:r>
            <a:br>
              <a:rPr lang="de-DE" strike="sngStrike" dirty="0">
                <a:solidFill>
                  <a:srgbClr val="FF0000"/>
                </a:solidFill>
              </a:rPr>
            </a:br>
            <a:r>
              <a:rPr lang="de-DE" strike="sngStrike" dirty="0">
                <a:solidFill>
                  <a:srgbClr val="FF0000"/>
                </a:solidFill>
              </a:rPr>
              <a:t>den aktuellen Knoten als Vorgänger setzen.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6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21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549116"/>
              </p:ext>
            </p:extLst>
          </p:nvPr>
        </p:nvGraphicFramePr>
        <p:xfrm>
          <a:off x="5486399" y="153471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3471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634615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7891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22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9278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3068156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19817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23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6424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52752394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2508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24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535560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725048331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22750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25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98665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038804996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12973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26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057819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94660117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40335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27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68598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42412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28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930098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2809252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31206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205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29</a:t>
            </a:fld>
            <a:r>
              <a:rPr lang="de-DE" sz="2800" dirty="0" smtClean="0">
                <a:solidFill>
                  <a:schemeClr val="bg1"/>
                </a:solidFill>
              </a:rPr>
              <a:t> von 14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734988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13626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205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3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Hintergrund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527583738"/>
              </p:ext>
            </p:extLst>
          </p:nvPr>
        </p:nvGraphicFramePr>
        <p:xfrm>
          <a:off x="1617044" y="1675326"/>
          <a:ext cx="8951105" cy="4013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8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30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842119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2809252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24525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31</a:t>
            </a:fld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>
                <a:solidFill>
                  <a:schemeClr val="bg1"/>
                </a:solidFill>
              </a:rPr>
              <a:t>von 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06566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29471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32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396435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2809252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32155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33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 smtClean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75602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Worksheet" r:id="rId4" imgW="7534227" imgH="5343423" progId="Excel.Sheet.12">
                  <p:embed/>
                </p:oleObj>
              </mc:Choice>
              <mc:Fallback>
                <p:oleObj name="Worksheet" r:id="rId4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22310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34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38460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2809252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12123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35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63081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10579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36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648984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2809252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27125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37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069504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17859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38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289013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2809252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14762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39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42067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11498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205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4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959829"/>
              </p:ext>
            </p:extLst>
          </p:nvPr>
        </p:nvGraphicFramePr>
        <p:xfrm>
          <a:off x="4505693" y="1617044"/>
          <a:ext cx="6781932" cy="45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365760" y="1800454"/>
            <a:ext cx="408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Startpunkt auf (3,11); Zielpunkt auf (12,3)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40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060099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2809252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28346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41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10483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27877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42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275451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2809252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36952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43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63327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36267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44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551353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2809252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40670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45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540290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20616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46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968370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2809252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8721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47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883584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39568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48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45213"/>
              </p:ext>
            </p:extLst>
          </p:nvPr>
        </p:nvGraphicFramePr>
        <p:xfrm>
          <a:off x="5486400" y="1516063"/>
          <a:ext cx="6435725" cy="456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400" y="1516063"/>
                        <a:ext cx="6435725" cy="456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228092528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15909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49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931018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79740420"/>
              </p:ext>
            </p:extLst>
          </p:nvPr>
        </p:nvGraphicFramePr>
        <p:xfrm>
          <a:off x="365760" y="2939945"/>
          <a:ext cx="4746171" cy="281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ungewichteten Wegen:</a:t>
            </a:r>
          </a:p>
          <a:p>
            <a:pPr marL="342900" indent="-342900">
              <a:buAutoNum type="arabicPeriod"/>
            </a:pPr>
            <a:r>
              <a:rPr lang="de-DE" dirty="0" smtClean="0"/>
              <a:t>Initialisierung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Solange unbesuchte Nachbarn und != Ziel:</a:t>
            </a:r>
          </a:p>
        </p:txBody>
      </p:sp>
    </p:spTree>
    <p:extLst>
      <p:ext uri="{BB962C8B-B14F-4D97-AF65-F5344CB8AC3E}">
        <p14:creationId xmlns:p14="http://schemas.microsoft.com/office/powerpoint/2010/main" val="22822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205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5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959829"/>
              </p:ext>
            </p:extLst>
          </p:nvPr>
        </p:nvGraphicFramePr>
        <p:xfrm>
          <a:off x="4505693" y="1617044"/>
          <a:ext cx="6781932" cy="45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365760" y="1800454"/>
            <a:ext cx="40844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Startpunkt auf (3,11); Zielpunkt auf (12,3)</a:t>
            </a:r>
          </a:p>
          <a:p>
            <a:endParaRPr lang="de-DE" dirty="0" smtClean="0"/>
          </a:p>
          <a:p>
            <a:r>
              <a:rPr lang="de-DE" dirty="0" smtClean="0"/>
              <a:t>Delta-</a:t>
            </a:r>
            <a:r>
              <a:rPr lang="de-DE" dirty="0" err="1" smtClean="0"/>
              <a:t>Berrechnung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∆x = 12 – 3 = 9</a:t>
            </a:r>
          </a:p>
          <a:p>
            <a:r>
              <a:rPr lang="de-DE" dirty="0" smtClean="0"/>
              <a:t>∆y = 3 – 11 = -8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88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50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09682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Ziel erreicht! </a:t>
            </a:r>
            <a:r>
              <a:rPr lang="de-DE" b="1" dirty="0">
                <a:solidFill>
                  <a:schemeClr val="accent6"/>
                </a:solidFill>
              </a:rPr>
              <a:t>✔</a:t>
            </a:r>
            <a:endParaRPr lang="de-DE" b="1" dirty="0" smtClean="0"/>
          </a:p>
          <a:p>
            <a:endParaRPr lang="de-DE" dirty="0"/>
          </a:p>
          <a:p>
            <a:r>
              <a:rPr lang="de-DE" dirty="0" smtClean="0"/>
              <a:t>Zur Erinnerung:</a:t>
            </a:r>
          </a:p>
          <a:p>
            <a:r>
              <a:rPr lang="de-DE" dirty="0" smtClean="0"/>
              <a:t>Es wird immer der Vorgänger-Knoten mitgespeichert.</a:t>
            </a:r>
          </a:p>
          <a:p>
            <a:endParaRPr lang="de-DE" dirty="0" smtClean="0"/>
          </a:p>
          <a:p>
            <a:r>
              <a:rPr lang="de-DE" dirty="0" smtClean="0"/>
              <a:t>-&gt; Vorgänger Knoten in umgekehrter Reihenfolge ergeben den gefunden Weg.</a:t>
            </a:r>
          </a:p>
        </p:txBody>
      </p:sp>
    </p:spTree>
    <p:extLst>
      <p:ext uri="{BB962C8B-B14F-4D97-AF65-F5344CB8AC3E}">
        <p14:creationId xmlns:p14="http://schemas.microsoft.com/office/powerpoint/2010/main" val="19957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51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861610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Problem:</a:t>
            </a:r>
          </a:p>
          <a:p>
            <a:endParaRPr lang="de-DE" dirty="0" smtClean="0"/>
          </a:p>
          <a:p>
            <a:r>
              <a:rPr lang="de-DE" dirty="0"/>
              <a:t>Findet nicht immer den besten Weg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Fazit: </a:t>
            </a:r>
            <a:r>
              <a:rPr lang="de-DE" dirty="0" err="1"/>
              <a:t>Greedy</a:t>
            </a:r>
            <a:r>
              <a:rPr lang="de-DE" dirty="0"/>
              <a:t>-Algorithmen </a:t>
            </a:r>
            <a:r>
              <a:rPr lang="de-DE" dirty="0" smtClean="0"/>
              <a:t>wie Dijkstra sind </a:t>
            </a:r>
            <a:r>
              <a:rPr lang="de-DE" dirty="0"/>
              <a:t>zwar nicht mehr ganz so schnell, finden aber einen existierenden Weg zum Ziel</a:t>
            </a:r>
            <a:r>
              <a:rPr lang="de-DE" dirty="0" smtClean="0"/>
              <a:t>. </a:t>
            </a:r>
          </a:p>
          <a:p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In dieser Version</a:t>
            </a:r>
            <a:r>
              <a:rPr lang="de-DE" dirty="0" smtClean="0"/>
              <a:t> jedoch nicht unbedingt den Kürzesten.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9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52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Dijkstra vs. A*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7559670" y="1909856"/>
            <a:ext cx="4046165" cy="4046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490422" y="1909855"/>
            <a:ext cx="4046165" cy="4046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21" y="1909854"/>
            <a:ext cx="4046165" cy="40461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69" y="1909855"/>
            <a:ext cx="4046165" cy="404616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91402" y="3748270"/>
            <a:ext cx="1120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4224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53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A*-Algorithmus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868984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</a:t>
            </a:r>
            <a:r>
              <a:rPr lang="de-DE" dirty="0" smtClean="0">
                <a:solidFill>
                  <a:srgbClr val="0070C0"/>
                </a:solidFill>
              </a:rPr>
              <a:t>(n): Die Kosten vom Start bis hier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54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A*-Algorithmus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90241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g(n): Die Kosten vom Start bis </a:t>
            </a:r>
            <a:r>
              <a:rPr lang="de-DE" dirty="0" smtClean="0">
                <a:solidFill>
                  <a:srgbClr val="0070C0"/>
                </a:solidFill>
              </a:rPr>
              <a:t>hier</a:t>
            </a:r>
          </a:p>
          <a:p>
            <a:r>
              <a:rPr lang="de-DE" dirty="0" smtClean="0">
                <a:solidFill>
                  <a:schemeClr val="accent4"/>
                </a:solidFill>
              </a:rPr>
              <a:t>h(n): Die geschätzten Kosten zum Ziel</a:t>
            </a:r>
            <a:endParaRPr lang="de-DE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55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A*-Algorithmus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626975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g(n): Die Kosten vom Start bis </a:t>
            </a:r>
            <a:r>
              <a:rPr lang="de-DE" dirty="0" smtClean="0">
                <a:solidFill>
                  <a:srgbClr val="0070C0"/>
                </a:solidFill>
              </a:rPr>
              <a:t>hier</a:t>
            </a:r>
          </a:p>
          <a:p>
            <a:r>
              <a:rPr lang="de-DE" dirty="0" smtClean="0">
                <a:solidFill>
                  <a:schemeClr val="accent4"/>
                </a:solidFill>
              </a:rPr>
              <a:t>h(n): Die geschätzten Kosten zum Ziel</a:t>
            </a:r>
          </a:p>
          <a:p>
            <a:endParaRPr lang="de-DE" dirty="0">
              <a:solidFill>
                <a:schemeClr val="accent4"/>
              </a:solidFill>
            </a:endParaRPr>
          </a:p>
          <a:p>
            <a:r>
              <a:rPr lang="de-DE" dirty="0" smtClean="0"/>
              <a:t>Kosten des Weges, welcher zu Knoten n führt:</a:t>
            </a:r>
          </a:p>
          <a:p>
            <a:r>
              <a:rPr lang="de-DE" dirty="0"/>
              <a:t>f</a:t>
            </a:r>
            <a:r>
              <a:rPr lang="de-DE" dirty="0" smtClean="0"/>
              <a:t>(n) = </a:t>
            </a:r>
            <a:r>
              <a:rPr lang="de-DE" dirty="0" smtClean="0">
                <a:solidFill>
                  <a:srgbClr val="0070C0"/>
                </a:solidFill>
              </a:rPr>
              <a:t>g(n)</a:t>
            </a:r>
            <a:r>
              <a:rPr lang="de-DE" dirty="0" smtClean="0">
                <a:solidFill>
                  <a:schemeClr val="accent4"/>
                </a:solidFill>
              </a:rPr>
              <a:t> </a:t>
            </a:r>
            <a:r>
              <a:rPr lang="de-DE" dirty="0" smtClean="0"/>
              <a:t>+</a:t>
            </a:r>
            <a:r>
              <a:rPr lang="de-DE" dirty="0" smtClean="0">
                <a:solidFill>
                  <a:schemeClr val="accent4"/>
                </a:solidFill>
              </a:rPr>
              <a:t> h(n)</a:t>
            </a:r>
            <a:endParaRPr lang="de-DE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56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A*-Algorithmus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94109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g(n): Die Kosten vom Start bis </a:t>
            </a:r>
            <a:r>
              <a:rPr lang="de-DE" dirty="0" smtClean="0">
                <a:solidFill>
                  <a:srgbClr val="0070C0"/>
                </a:solidFill>
              </a:rPr>
              <a:t>hier</a:t>
            </a:r>
          </a:p>
          <a:p>
            <a:r>
              <a:rPr lang="de-DE" dirty="0" smtClean="0">
                <a:solidFill>
                  <a:schemeClr val="accent4"/>
                </a:solidFill>
              </a:rPr>
              <a:t>h(n): Die geschätzten Kosten zum Ziel</a:t>
            </a:r>
          </a:p>
          <a:p>
            <a:endParaRPr lang="de-DE" dirty="0">
              <a:solidFill>
                <a:schemeClr val="accent4"/>
              </a:solidFill>
            </a:endParaRPr>
          </a:p>
          <a:p>
            <a:r>
              <a:rPr lang="de-DE" dirty="0" smtClean="0"/>
              <a:t>Kosten des Weges, welcher zu Knoten n führt:</a:t>
            </a:r>
          </a:p>
          <a:p>
            <a:r>
              <a:rPr lang="de-DE" dirty="0"/>
              <a:t>f</a:t>
            </a:r>
            <a:r>
              <a:rPr lang="de-DE" dirty="0" smtClean="0"/>
              <a:t>(n) = </a:t>
            </a:r>
            <a:r>
              <a:rPr lang="de-DE" dirty="0" smtClean="0">
                <a:solidFill>
                  <a:srgbClr val="0070C0"/>
                </a:solidFill>
              </a:rPr>
              <a:t>g(n)</a:t>
            </a:r>
            <a:r>
              <a:rPr lang="de-DE" dirty="0" smtClean="0">
                <a:solidFill>
                  <a:schemeClr val="accent4"/>
                </a:solidFill>
              </a:rPr>
              <a:t> </a:t>
            </a:r>
            <a:r>
              <a:rPr lang="de-DE" dirty="0" smtClean="0"/>
              <a:t>+</a:t>
            </a:r>
            <a:r>
              <a:rPr lang="de-DE" dirty="0" smtClean="0">
                <a:solidFill>
                  <a:schemeClr val="accent4"/>
                </a:solidFill>
              </a:rPr>
              <a:t> h(n)</a:t>
            </a:r>
          </a:p>
          <a:p>
            <a:endParaRPr lang="de-DE" dirty="0">
              <a:solidFill>
                <a:schemeClr val="accent4"/>
              </a:solidFill>
            </a:endParaRPr>
          </a:p>
          <a:p>
            <a:r>
              <a:rPr lang="de-DE" dirty="0" smtClean="0"/>
              <a:t>…Wiederholen bis zum Ziel…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57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A*-Algorithmus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91150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g(n): Die Kosten vom Start bis hier</a:t>
            </a:r>
          </a:p>
          <a:p>
            <a:r>
              <a:rPr lang="de-DE" dirty="0">
                <a:solidFill>
                  <a:schemeClr val="accent4"/>
                </a:solidFill>
              </a:rPr>
              <a:t>h(n): Die geschätzten Kosten zum Ziel</a:t>
            </a:r>
          </a:p>
          <a:p>
            <a:endParaRPr lang="de-DE" dirty="0">
              <a:solidFill>
                <a:schemeClr val="accent4"/>
              </a:solidFill>
            </a:endParaRPr>
          </a:p>
          <a:p>
            <a:r>
              <a:rPr lang="de-DE" dirty="0"/>
              <a:t>Kosten des Weges, welcher zu Knoten n führt:</a:t>
            </a:r>
          </a:p>
          <a:p>
            <a:r>
              <a:rPr lang="de-DE" dirty="0"/>
              <a:t>f(n) = </a:t>
            </a:r>
            <a:r>
              <a:rPr lang="de-DE" dirty="0">
                <a:solidFill>
                  <a:srgbClr val="0070C0"/>
                </a:solidFill>
              </a:rPr>
              <a:t>g(n)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/>
              <a:t>+</a:t>
            </a:r>
            <a:r>
              <a:rPr lang="de-DE" dirty="0">
                <a:solidFill>
                  <a:schemeClr val="accent4"/>
                </a:solidFill>
              </a:rPr>
              <a:t> h(n)</a:t>
            </a:r>
          </a:p>
          <a:p>
            <a:endParaRPr lang="de-DE" dirty="0">
              <a:solidFill>
                <a:schemeClr val="accent4"/>
              </a:solidFill>
            </a:endParaRPr>
          </a:p>
          <a:p>
            <a:r>
              <a:rPr lang="de-DE" dirty="0"/>
              <a:t>…Wiederholen bis zum Ziel…</a:t>
            </a:r>
          </a:p>
        </p:txBody>
      </p:sp>
    </p:spTree>
    <p:extLst>
      <p:ext uri="{BB962C8B-B14F-4D97-AF65-F5344CB8AC3E}">
        <p14:creationId xmlns:p14="http://schemas.microsoft.com/office/powerpoint/2010/main" val="37898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58</a:t>
            </a:fld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>
                <a:solidFill>
                  <a:schemeClr val="bg1"/>
                </a:solidFill>
              </a:rPr>
              <a:t>von 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A*-Algorithmus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597283"/>
              </p:ext>
            </p:extLst>
          </p:nvPr>
        </p:nvGraphicFramePr>
        <p:xfrm>
          <a:off x="5486399" y="1515462"/>
          <a:ext cx="6436093" cy="456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399" y="1515462"/>
                        <a:ext cx="6436093" cy="456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g(n): Die Kosten vom Start bis hier</a:t>
            </a:r>
          </a:p>
          <a:p>
            <a:r>
              <a:rPr lang="de-DE" dirty="0">
                <a:solidFill>
                  <a:schemeClr val="accent4"/>
                </a:solidFill>
              </a:rPr>
              <a:t>h(n): Die geschätzten Kosten zum Ziel</a:t>
            </a:r>
          </a:p>
          <a:p>
            <a:endParaRPr lang="de-DE" dirty="0">
              <a:solidFill>
                <a:schemeClr val="accent4"/>
              </a:solidFill>
            </a:endParaRPr>
          </a:p>
          <a:p>
            <a:r>
              <a:rPr lang="de-DE" dirty="0"/>
              <a:t>Kosten des Weges, welcher zu Knoten n führt:</a:t>
            </a:r>
          </a:p>
          <a:p>
            <a:r>
              <a:rPr lang="de-DE" dirty="0"/>
              <a:t>f(n) = </a:t>
            </a:r>
            <a:r>
              <a:rPr lang="de-DE" dirty="0">
                <a:solidFill>
                  <a:srgbClr val="0070C0"/>
                </a:solidFill>
              </a:rPr>
              <a:t>g(n)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/>
              <a:t>+</a:t>
            </a:r>
            <a:r>
              <a:rPr lang="de-DE" dirty="0">
                <a:solidFill>
                  <a:schemeClr val="accent4"/>
                </a:solidFill>
              </a:rPr>
              <a:t> h(n)</a:t>
            </a:r>
          </a:p>
          <a:p>
            <a:endParaRPr lang="de-DE" dirty="0">
              <a:solidFill>
                <a:schemeClr val="accent4"/>
              </a:solidFill>
            </a:endParaRPr>
          </a:p>
          <a:p>
            <a:r>
              <a:rPr lang="de-DE" dirty="0"/>
              <a:t>…Wiederholen bis zum Ziel…</a:t>
            </a:r>
          </a:p>
        </p:txBody>
      </p:sp>
    </p:spTree>
    <p:extLst>
      <p:ext uri="{BB962C8B-B14F-4D97-AF65-F5344CB8AC3E}">
        <p14:creationId xmlns:p14="http://schemas.microsoft.com/office/powerpoint/2010/main" val="15022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59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A*-Algorithmus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496695"/>
              </p:ext>
            </p:extLst>
          </p:nvPr>
        </p:nvGraphicFramePr>
        <p:xfrm>
          <a:off x="5486400" y="1516063"/>
          <a:ext cx="6435725" cy="456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400" y="1516063"/>
                        <a:ext cx="6435725" cy="456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g(n): Die Kosten vom Start bis hier</a:t>
            </a:r>
          </a:p>
          <a:p>
            <a:r>
              <a:rPr lang="de-DE" dirty="0">
                <a:solidFill>
                  <a:schemeClr val="accent4"/>
                </a:solidFill>
              </a:rPr>
              <a:t>h(n): Die geschätzten Kosten zum Ziel</a:t>
            </a:r>
          </a:p>
          <a:p>
            <a:endParaRPr lang="de-DE" dirty="0">
              <a:solidFill>
                <a:schemeClr val="accent4"/>
              </a:solidFill>
            </a:endParaRPr>
          </a:p>
          <a:p>
            <a:r>
              <a:rPr lang="de-DE" dirty="0"/>
              <a:t>Kosten des Weges, welcher zu Knoten n führt:</a:t>
            </a:r>
          </a:p>
          <a:p>
            <a:r>
              <a:rPr lang="de-DE" dirty="0"/>
              <a:t>f(n) = </a:t>
            </a:r>
            <a:r>
              <a:rPr lang="de-DE" dirty="0">
                <a:solidFill>
                  <a:srgbClr val="0070C0"/>
                </a:solidFill>
              </a:rPr>
              <a:t>g(n)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/>
              <a:t>+</a:t>
            </a:r>
            <a:r>
              <a:rPr lang="de-DE" dirty="0">
                <a:solidFill>
                  <a:schemeClr val="accent4"/>
                </a:solidFill>
              </a:rPr>
              <a:t> h(n)</a:t>
            </a:r>
          </a:p>
          <a:p>
            <a:endParaRPr lang="de-DE" dirty="0">
              <a:solidFill>
                <a:schemeClr val="accent4"/>
              </a:solidFill>
            </a:endParaRPr>
          </a:p>
          <a:p>
            <a:r>
              <a:rPr lang="de-DE" dirty="0"/>
              <a:t>…Wiederholen bis zum Ziel…</a:t>
            </a:r>
          </a:p>
        </p:txBody>
      </p:sp>
    </p:spTree>
    <p:extLst>
      <p:ext uri="{BB962C8B-B14F-4D97-AF65-F5344CB8AC3E}">
        <p14:creationId xmlns:p14="http://schemas.microsoft.com/office/powerpoint/2010/main" val="32002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205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6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959829"/>
              </p:ext>
            </p:extLst>
          </p:nvPr>
        </p:nvGraphicFramePr>
        <p:xfrm>
          <a:off x="4505693" y="1617044"/>
          <a:ext cx="6781932" cy="45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365760" y="1800454"/>
            <a:ext cx="40844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Startpunkt auf (3,11); Zielpunkt auf (12,3)</a:t>
            </a:r>
          </a:p>
          <a:p>
            <a:endParaRPr lang="de-DE" dirty="0" smtClean="0"/>
          </a:p>
          <a:p>
            <a:r>
              <a:rPr lang="de-DE" dirty="0" smtClean="0"/>
              <a:t>Delta-</a:t>
            </a:r>
            <a:r>
              <a:rPr lang="de-DE" dirty="0" err="1" smtClean="0"/>
              <a:t>Berrechnung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∆x = 12 – 3 = 9</a:t>
            </a:r>
          </a:p>
          <a:p>
            <a:r>
              <a:rPr lang="de-DE" dirty="0" smtClean="0"/>
              <a:t>∆y = 3 – 11 = -8</a:t>
            </a:r>
          </a:p>
          <a:p>
            <a:endParaRPr lang="de-DE" dirty="0"/>
          </a:p>
          <a:p>
            <a:r>
              <a:rPr lang="de-DE" dirty="0" smtClean="0"/>
              <a:t>Zum Ziel in bspw. 10 Schritten:</a:t>
            </a:r>
          </a:p>
          <a:p>
            <a:r>
              <a:rPr lang="de-DE" dirty="0"/>
              <a:t>∆</a:t>
            </a:r>
            <a:r>
              <a:rPr lang="de-DE" dirty="0" smtClean="0"/>
              <a:t>x = </a:t>
            </a:r>
            <a:r>
              <a:rPr lang="de-DE" dirty="0"/>
              <a:t>∆</a:t>
            </a:r>
            <a:r>
              <a:rPr lang="de-DE" dirty="0" smtClean="0"/>
              <a:t>x/10 = 9/10 = 0,9</a:t>
            </a:r>
          </a:p>
          <a:p>
            <a:r>
              <a:rPr lang="de-DE" dirty="0" smtClean="0"/>
              <a:t>∆y = ∆y/10 = -8/10 = -0,8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6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60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A*-Algorithmus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46299"/>
              </p:ext>
            </p:extLst>
          </p:nvPr>
        </p:nvGraphicFramePr>
        <p:xfrm>
          <a:off x="5486400" y="1516063"/>
          <a:ext cx="6435725" cy="456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400" y="1516063"/>
                        <a:ext cx="6435725" cy="456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5760" y="1800454"/>
            <a:ext cx="474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g(n): Die Kosten vom Start bis hier</a:t>
            </a:r>
          </a:p>
          <a:p>
            <a:r>
              <a:rPr lang="de-DE" dirty="0">
                <a:solidFill>
                  <a:schemeClr val="accent4"/>
                </a:solidFill>
              </a:rPr>
              <a:t>h(n): Die geschätzten Kosten zum Ziel</a:t>
            </a:r>
          </a:p>
          <a:p>
            <a:endParaRPr lang="de-DE" dirty="0">
              <a:solidFill>
                <a:schemeClr val="accent4"/>
              </a:solidFill>
            </a:endParaRPr>
          </a:p>
          <a:p>
            <a:r>
              <a:rPr lang="de-DE" dirty="0"/>
              <a:t>Kosten des Weges, welcher zu Knoten n führt:</a:t>
            </a:r>
          </a:p>
          <a:p>
            <a:r>
              <a:rPr lang="de-DE" dirty="0"/>
              <a:t>f(n) = </a:t>
            </a:r>
            <a:r>
              <a:rPr lang="de-DE" dirty="0">
                <a:solidFill>
                  <a:srgbClr val="0070C0"/>
                </a:solidFill>
              </a:rPr>
              <a:t>g(n)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/>
              <a:t>+</a:t>
            </a:r>
            <a:r>
              <a:rPr lang="de-DE" dirty="0">
                <a:solidFill>
                  <a:schemeClr val="accent4"/>
                </a:solidFill>
              </a:rPr>
              <a:t> h(n)</a:t>
            </a:r>
          </a:p>
          <a:p>
            <a:endParaRPr lang="de-DE" dirty="0">
              <a:solidFill>
                <a:schemeClr val="accent4"/>
              </a:solidFill>
            </a:endParaRPr>
          </a:p>
          <a:p>
            <a:r>
              <a:rPr lang="de-DE" dirty="0"/>
              <a:t>…Wiederholen bis zum Ziel…</a:t>
            </a:r>
          </a:p>
        </p:txBody>
      </p:sp>
    </p:spTree>
    <p:extLst>
      <p:ext uri="{BB962C8B-B14F-4D97-AF65-F5344CB8AC3E}">
        <p14:creationId xmlns:p14="http://schemas.microsoft.com/office/powerpoint/2010/main" val="32467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61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A*-Algorithmus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039727"/>
              </p:ext>
            </p:extLst>
          </p:nvPr>
        </p:nvGraphicFramePr>
        <p:xfrm>
          <a:off x="6516303" y="1778368"/>
          <a:ext cx="5405822" cy="383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Worksheet" r:id="rId5" imgW="7534227" imgH="5343423" progId="Excel.Sheet.12">
                  <p:embed/>
                </p:oleObj>
              </mc:Choice>
              <mc:Fallback>
                <p:oleObj name="Worksheet" r:id="rId5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6303" y="1778368"/>
                        <a:ext cx="5405822" cy="3833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032377"/>
              </p:ext>
            </p:extLst>
          </p:nvPr>
        </p:nvGraphicFramePr>
        <p:xfrm>
          <a:off x="761750" y="1778368"/>
          <a:ext cx="5405419" cy="383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Worksheet" r:id="rId8" imgW="7534227" imgH="5343423" progId="Excel.Sheet.12">
                  <p:embed/>
                </p:oleObj>
              </mc:Choice>
              <mc:Fallback>
                <p:oleObj name="Worksheet" r:id="rId8" imgW="7534227" imgH="5343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750" y="1778368"/>
                        <a:ext cx="5405419" cy="3833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8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62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A*-Algorithmus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5760" y="1800453"/>
            <a:ext cx="10319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Welcher Wegfindungsalgorithmus ist besser?</a:t>
            </a:r>
          </a:p>
          <a:p>
            <a:endParaRPr lang="de-DE" dirty="0" smtClean="0"/>
          </a:p>
          <a:p>
            <a:r>
              <a:rPr lang="de-DE" dirty="0" smtClean="0"/>
              <a:t>Abhängig von der Situation,</a:t>
            </a:r>
            <a:br>
              <a:rPr lang="de-DE" dirty="0" smtClean="0"/>
            </a:br>
            <a:r>
              <a:rPr lang="de-DE" dirty="0" smtClean="0"/>
              <a:t>dem Einsatzzweck, den zu</a:t>
            </a:r>
            <a:br>
              <a:rPr lang="de-DE" dirty="0" smtClean="0"/>
            </a:br>
            <a:r>
              <a:rPr lang="de-DE" dirty="0" smtClean="0"/>
              <a:t>untersuchenden Daten, etc.</a:t>
            </a:r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487075581"/>
              </p:ext>
            </p:extLst>
          </p:nvPr>
        </p:nvGraphicFramePr>
        <p:xfrm>
          <a:off x="3185963" y="1800453"/>
          <a:ext cx="9085594" cy="4194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63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Weiteführende Quellen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Grafik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674" y="1800454"/>
            <a:ext cx="6808270" cy="3789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feld 2"/>
          <p:cNvSpPr txBox="1"/>
          <p:nvPr/>
        </p:nvSpPr>
        <p:spPr>
          <a:xfrm>
            <a:off x="365760" y="1800454"/>
            <a:ext cx="426110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Ausprobieren:</a:t>
            </a:r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://qiao.github.io/PathFinding.js/visual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sz="4000" dirty="0" smtClean="0"/>
              <a:t>Vielen Dank für die </a:t>
            </a:r>
            <a:br>
              <a:rPr lang="de-DE" sz="4000" dirty="0" smtClean="0"/>
            </a:br>
            <a:r>
              <a:rPr lang="de-DE" sz="4000" dirty="0" smtClean="0"/>
              <a:t>Aufmerksamkeit !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9540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38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64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Weiteführende Quellen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65760" y="1800454"/>
            <a:ext cx="10319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Einstieg: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de.wikipedia.org/wiki/Pathfinding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en.wikipedia.org/wiki/Dijkstra's_algorithm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http://de.wikipedia.org/wiki/A</a:t>
            </a:r>
            <a:r>
              <a:rPr lang="de-DE" dirty="0" smtClean="0">
                <a:hlinkClick r:id="rId5"/>
              </a:rPr>
              <a:t>*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Vertiefend: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paper.ijcsns.org/07_book/201101/20110119.pdf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https://www.youtube.com/watch?v=eTx6HQ9Veas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www.youtube.com/watch?v=Q5ebFH8Yho4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9"/>
              </a:rPr>
              <a:t>http://</a:t>
            </a:r>
            <a:r>
              <a:rPr lang="de-DE" dirty="0" smtClean="0">
                <a:hlinkClick r:id="rId9"/>
              </a:rPr>
              <a:t>www.policyalmanac.org/games/aStarTutorial.htm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9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205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7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62635150"/>
              </p:ext>
            </p:extLst>
          </p:nvPr>
        </p:nvGraphicFramePr>
        <p:xfrm>
          <a:off x="4505693" y="1617044"/>
          <a:ext cx="6781932" cy="45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365760" y="1800454"/>
            <a:ext cx="40844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Startpunkt auf (3,11); Zielpunkt auf (12,3)</a:t>
            </a:r>
          </a:p>
          <a:p>
            <a:endParaRPr lang="de-DE" dirty="0" smtClean="0"/>
          </a:p>
          <a:p>
            <a:r>
              <a:rPr lang="de-DE" dirty="0" smtClean="0"/>
              <a:t>Delta-</a:t>
            </a:r>
            <a:r>
              <a:rPr lang="de-DE" dirty="0" err="1" smtClean="0"/>
              <a:t>Berrechnung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∆x = 12 – 3 = 9</a:t>
            </a:r>
          </a:p>
          <a:p>
            <a:r>
              <a:rPr lang="de-DE" dirty="0" smtClean="0"/>
              <a:t>∆y = 3 – 11 = -8</a:t>
            </a:r>
          </a:p>
          <a:p>
            <a:endParaRPr lang="de-DE" dirty="0"/>
          </a:p>
          <a:p>
            <a:r>
              <a:rPr lang="de-DE" dirty="0" smtClean="0"/>
              <a:t>Zum Ziel in bspw. 10 Schritten:</a:t>
            </a:r>
          </a:p>
          <a:p>
            <a:r>
              <a:rPr lang="de-DE" dirty="0"/>
              <a:t>∆</a:t>
            </a:r>
            <a:r>
              <a:rPr lang="de-DE" dirty="0" smtClean="0"/>
              <a:t>x = </a:t>
            </a:r>
            <a:r>
              <a:rPr lang="de-DE" dirty="0"/>
              <a:t>∆</a:t>
            </a:r>
            <a:r>
              <a:rPr lang="de-DE" dirty="0" smtClean="0"/>
              <a:t>x/10 = 9/10 = 0,9</a:t>
            </a:r>
          </a:p>
          <a:p>
            <a:r>
              <a:rPr lang="de-DE" dirty="0" smtClean="0"/>
              <a:t>∆y = ∆y/10 = -8/10 = -0,8</a:t>
            </a:r>
          </a:p>
          <a:p>
            <a:endParaRPr lang="de-DE" dirty="0"/>
          </a:p>
          <a:p>
            <a:r>
              <a:rPr lang="de-DE" dirty="0" smtClean="0"/>
              <a:t>Schritt 1: Startposition + Schrittlänge</a:t>
            </a:r>
          </a:p>
          <a:p>
            <a:r>
              <a:rPr lang="de-DE" dirty="0" smtClean="0"/>
              <a:t>X(1) : 	           3 	      +         0,9</a:t>
            </a:r>
          </a:p>
          <a:p>
            <a:r>
              <a:rPr lang="de-DE" dirty="0" smtClean="0"/>
              <a:t>Y(1):	         11          +       (-0,8)</a:t>
            </a:r>
          </a:p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9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205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8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60" y="1800454"/>
            <a:ext cx="4586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Anwendungsbeispiel der direkten Wegfindung:</a:t>
            </a:r>
          </a:p>
          <a:p>
            <a:r>
              <a:rPr lang="de-DE" dirty="0" smtClean="0"/>
              <a:t>Simple </a:t>
            </a:r>
            <a:r>
              <a:rPr lang="de-DE" dirty="0"/>
              <a:t>Umgebung mit </a:t>
            </a:r>
            <a:r>
              <a:rPr lang="de-DE" dirty="0" smtClean="0"/>
              <a:t>Barrieren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70" y="1800454"/>
            <a:ext cx="4046169" cy="42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479857" y="6312387"/>
            <a:ext cx="2205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Folie </a:t>
            </a:r>
            <a:fld id="{8DD50387-20FF-4AF3-B9A0-C8391161C94C}" type="slidenum">
              <a:rPr lang="de-DE" sz="2800" smtClean="0">
                <a:solidFill>
                  <a:schemeClr val="bg1"/>
                </a:solidFill>
              </a:rPr>
              <a:pPr/>
              <a:t>9</a:t>
            </a:fld>
            <a:r>
              <a:rPr lang="de-DE" sz="2800" dirty="0" smtClean="0">
                <a:solidFill>
                  <a:schemeClr val="bg1"/>
                </a:solidFill>
              </a:rPr>
              <a:t> von </a:t>
            </a:r>
            <a:r>
              <a:rPr lang="de-DE" sz="2800" dirty="0">
                <a:solidFill>
                  <a:schemeClr val="bg1"/>
                </a:solidFill>
              </a:rPr>
              <a:t>64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8029"/>
          </a:xfrm>
        </p:spPr>
        <p:txBody>
          <a:bodyPr anchor="ctr" anchorCtr="0">
            <a:normAutofit/>
          </a:bodyPr>
          <a:lstStyle/>
          <a:p>
            <a:pPr algn="l"/>
            <a:r>
              <a:rPr lang="de-DE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Der direkte Weg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5760" y="1800454"/>
            <a:ext cx="4586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Anwendungsbeispiel der direkten Wegfindung:</a:t>
            </a:r>
            <a:endParaRPr lang="de-DE" dirty="0"/>
          </a:p>
          <a:p>
            <a:r>
              <a:rPr lang="de-DE" dirty="0" smtClean="0"/>
              <a:t>Simple </a:t>
            </a:r>
            <a:r>
              <a:rPr lang="de-DE" dirty="0"/>
              <a:t>Umgebung mit Barrieren, 3 </a:t>
            </a:r>
            <a:r>
              <a:rPr lang="de-DE" dirty="0" smtClean="0"/>
              <a:t>Zombies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70" y="1800454"/>
            <a:ext cx="4046168" cy="42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2157</Words>
  <Application>Microsoft Office PowerPoint</Application>
  <PresentationFormat>Breitbild</PresentationFormat>
  <Paragraphs>565</Paragraphs>
  <Slides>64</Slides>
  <Notes>64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Verdana</vt:lpstr>
      <vt:lpstr>Office Theme</vt:lpstr>
      <vt:lpstr>Microsoft Excel Worksheet</vt:lpstr>
      <vt:lpstr>Worksheet</vt:lpstr>
      <vt:lpstr> Pathfinding</vt:lpstr>
      <vt:lpstr> Gliederung</vt:lpstr>
      <vt:lpstr> Hintergrund</vt:lpstr>
      <vt:lpstr> Der direkte Weg</vt:lpstr>
      <vt:lpstr> Der direkte Weg</vt:lpstr>
      <vt:lpstr> Der direkte Weg</vt:lpstr>
      <vt:lpstr> Der direkte Weg</vt:lpstr>
      <vt:lpstr> Der direkte Weg</vt:lpstr>
      <vt:lpstr> Der direkte Weg</vt:lpstr>
      <vt:lpstr> Der direkte Weg</vt:lpstr>
      <vt:lpstr> Der direkte Weg</vt:lpstr>
      <vt:lpstr> Der direkte Weg</vt:lpstr>
      <vt:lpstr> Der direkte Weg</vt:lpstr>
      <vt:lpstr> Der direkte Weg</vt:lpstr>
      <vt:lpstr> Der direkte Weg</vt:lpstr>
      <vt:lpstr> Der direkte Weg</vt:lpstr>
      <vt:lpstr> Wegfindung - Daten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Dijkstra-Algorithmus</vt:lpstr>
      <vt:lpstr> Dijkstra vs. A*</vt:lpstr>
      <vt:lpstr> A*-Algorithmus</vt:lpstr>
      <vt:lpstr> A*-Algorithmus</vt:lpstr>
      <vt:lpstr> A*-Algorithmus</vt:lpstr>
      <vt:lpstr> A*-Algorithmus</vt:lpstr>
      <vt:lpstr> A*-Algorithmus</vt:lpstr>
      <vt:lpstr> A*-Algorithmus</vt:lpstr>
      <vt:lpstr> A*-Algorithmus</vt:lpstr>
      <vt:lpstr> A*-Algorithmus</vt:lpstr>
      <vt:lpstr> A*-Algorithmus</vt:lpstr>
      <vt:lpstr> A*-Algorithmus</vt:lpstr>
      <vt:lpstr> Weiteführende Quellen</vt:lpstr>
      <vt:lpstr> Weiteführende 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Deffered Shading</dc:title>
  <dc:creator>Mathias Jäger</dc:creator>
  <cp:lastModifiedBy>Mathias Jäger</cp:lastModifiedBy>
  <cp:revision>72</cp:revision>
  <dcterms:created xsi:type="dcterms:W3CDTF">2014-04-10T05:36:01Z</dcterms:created>
  <dcterms:modified xsi:type="dcterms:W3CDTF">2014-05-19T19:43:37Z</dcterms:modified>
</cp:coreProperties>
</file>