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89F3"/>
    <a:srgbClr val="5488C7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自由女神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311525" y="1449070"/>
            <a:ext cx="1871345" cy="100584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14575" y="567055"/>
            <a:ext cx="7421245" cy="1967230"/>
          </a:xfrm>
        </p:spPr>
        <p:txBody>
          <a:bodyPr/>
          <a:p>
            <a:r>
              <a:rPr lang="zh-CN" altLang="zh-CN" sz="6600">
                <a:latin typeface="汉仪青云W" panose="00020600040101010101" charset="-122"/>
                <a:ea typeface="汉仪青云W" panose="00020600040101010101" charset="-122"/>
              </a:rPr>
              <a:t>科技之国</a:t>
            </a:r>
            <a:r>
              <a:rPr lang="en-US" altLang="zh-CN" sz="6600">
                <a:latin typeface="汉仪青云W" panose="00020600040101010101" charset="-122"/>
                <a:ea typeface="汉仪青云W" panose="00020600040101010101" charset="-122"/>
              </a:rPr>
              <a:t>——</a:t>
            </a:r>
            <a:endParaRPr lang="en-US" altLang="zh-CN" sz="6600">
              <a:latin typeface="汉仪青云W" panose="00020600040101010101" charset="-122"/>
              <a:ea typeface="汉仪青云W" panose="0002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205980" y="5224780"/>
            <a:ext cx="3883660" cy="531495"/>
          </a:xfrm>
        </p:spPr>
        <p:txBody>
          <a:bodyPr/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演讲者：汪士恒、罗渲京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6898640" y="2706370"/>
            <a:ext cx="1477010" cy="1349375"/>
          </a:xfrm>
          <a:prstGeom prst="hexagon">
            <a:avLst/>
          </a:prstGeom>
          <a:solidFill>
            <a:srgbClr val="D789F3">
              <a:alpha val="59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79285" y="2706370"/>
            <a:ext cx="24904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8800">
                <a:latin typeface="汉仪青云W" panose="00020600040101010101" charset="-122"/>
                <a:ea typeface="汉仪青云W" panose="00020600040101010101" charset="-122"/>
                <a:sym typeface="+mn-ea"/>
              </a:rPr>
              <a:t>美国</a:t>
            </a:r>
            <a:endParaRPr lang="zh-CN" altLang="zh-CN" sz="8800">
              <a:latin typeface="汉仪青云W" panose="00020600040101010101" charset="-122"/>
              <a:ea typeface="汉仪青云W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5" grpId="1" animBg="1"/>
      <p:bldP spid="3" grpId="0" build="p"/>
      <p:bldP spid="7" grpId="0" bldLvl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仿宋</vt:lpstr>
      <vt:lpstr>汉仪青云W</vt:lpstr>
      <vt:lpstr>汉仪特细等线简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幻幻</cp:lastModifiedBy>
  <cp:revision>151</cp:revision>
  <dcterms:created xsi:type="dcterms:W3CDTF">2019-06-19T02:08:00Z</dcterms:created>
  <dcterms:modified xsi:type="dcterms:W3CDTF">2022-03-12T12:21:28Z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8D544DDFC3D6417F97B273B1BDC70170</vt:lpwstr>
  </property>
</Properties>
</file>