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06E8-C7EB-40D8-8F68-BDFDE1CAAB31}" type="datetimeFigureOut">
              <a:rPr lang="ko-KR" altLang="en-US" smtClean="0"/>
              <a:t>2011-08-16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EB92-3A08-42B2-A6CA-4AFB5677FE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57232"/>
            <a:ext cx="7629493" cy="549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142844" y="71414"/>
            <a:ext cx="3000396" cy="4286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상품관리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목록</a:t>
            </a: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3571868" y="5500702"/>
            <a:ext cx="3214710" cy="10715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spcBef>
                <a:spcPct val="20000"/>
              </a:spcBef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판매수량이 무한이면 무한으로 표시해주세요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</a:p>
          <a:p>
            <a:pPr marL="228600" lvl="0" indent="-228600">
              <a:spcBef>
                <a:spcPct val="200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설정된 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남은수량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설정수량으로 표시해 주세요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28600" lvl="0" indent="-228600">
              <a:spcBef>
                <a:spcPct val="20000"/>
              </a:spcBef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수량 누적시키지 않아도 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현재 설정된 수량과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28600" lvl="0" indent="-228600">
              <a:spcBef>
                <a:spcPct val="20000"/>
              </a:spcBef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남은 수량으로 표시해주세요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3" name="직선 화살표 연결선 42"/>
          <p:cNvCxnSpPr>
            <a:stCxn id="42" idx="0"/>
            <a:endCxn id="44" idx="2"/>
          </p:cNvCxnSpPr>
          <p:nvPr/>
        </p:nvCxnSpPr>
        <p:spPr>
          <a:xfrm rot="5400000" flipH="1" flipV="1">
            <a:off x="5078019" y="5078028"/>
            <a:ext cx="523879" cy="3214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57818" y="4762509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85794"/>
            <a:ext cx="7562816" cy="57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142844" y="71414"/>
            <a:ext cx="3000396" cy="4286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상품관리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등록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수정</a:t>
            </a: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5572132" y="1928802"/>
            <a:ext cx="3143272" cy="8572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spcBef>
                <a:spcPct val="20000"/>
              </a:spcBef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둘다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설정할 경우 판매기간이 종료되었거나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상품 수량이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이더라도 상품도 홈페이지 상에서 구매가 가능합니다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판매기간이 지나거나 남은 수량이 하나도 없다면 구매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선물하기가 되지 않도록 수정 바랍니다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직선 화살표 연결선 33"/>
          <p:cNvCxnSpPr>
            <a:stCxn id="35" idx="3"/>
            <a:endCxn id="33" idx="1"/>
          </p:cNvCxnSpPr>
          <p:nvPr/>
        </p:nvCxnSpPr>
        <p:spPr>
          <a:xfrm flipV="1">
            <a:off x="4643438" y="2357430"/>
            <a:ext cx="928694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500166" y="2428868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웹팀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boky</dc:creator>
  <cp:lastModifiedBy>boky</cp:lastModifiedBy>
  <cp:revision>1</cp:revision>
  <dcterms:created xsi:type="dcterms:W3CDTF">2011-08-16T00:36:33Z</dcterms:created>
  <dcterms:modified xsi:type="dcterms:W3CDTF">2011-08-16T00:36:59Z</dcterms:modified>
</cp:coreProperties>
</file>