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8" r:id="rId4"/>
    <p:sldId id="265" r:id="rId5"/>
    <p:sldId id="256" r:id="rId6"/>
    <p:sldId id="266" r:id="rId7"/>
    <p:sldId id="258" r:id="rId8"/>
    <p:sldId id="259" r:id="rId9"/>
    <p:sldId id="260" r:id="rId10"/>
    <p:sldId id="264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755A4-8F62-493C-9783-401443D6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5326F-BC62-4504-B423-039A2EC42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BB35-66A9-4EDD-B04B-3560003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27B47-DB17-4749-BEE2-706CF74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188C6-4FA0-4002-A04E-929D22B8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9C130-8B01-44DE-B686-05197CF4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82FC5-9B47-468D-9708-9541DA43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ACB67-296B-4285-B386-F912E26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E1C31-B29E-4C0D-A90D-598F6FE8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CC270-C950-4E06-ACF8-DBF3A338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53D78-995D-4129-B4BB-7F44504E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EBAA-E161-4DC5-BF6A-846DFD36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BDDF4-D203-4E15-A3A5-DCD9C125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1F035-3C89-4255-8260-CA4364C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A5C22-C3F1-4165-8A27-108CA124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C46A8-CE78-4A87-AA65-ABD9F67F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10744-5EC4-4D4A-B195-683C5E7C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EAA-D1A7-4668-A550-44010DA0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8971-B4BC-47BF-99BF-ABAAA61F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14C94-3895-440C-8129-ECD39DFF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4B58-BA7C-436E-86B0-91F50447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3D8E2-72D5-4DB7-97FB-3A2B2AEA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0E096-C1E6-4C92-8F54-9BCAB176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6271E-E995-446E-972F-F67017A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E44EC-6EF6-4995-AF83-D35EB7E3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99-AEC2-4CBC-A13A-7FC22170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B4161-B568-45F4-ACEF-6BACC96D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1F9AE-D7A6-4659-B3CA-C6C5FF7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ECC69-0507-4E20-B80A-722B731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BEA12-7035-4DB4-9D77-DC35B06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980D6-051B-4498-BC96-7A63BF8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8185-E248-4382-91AC-B9C6DB38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61FDB-EA62-4649-B2B2-BA8E7134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42B1A-9F32-4498-8EDA-3642769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36C04-725A-4C40-A97F-4C0F2321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D2D3D-0D01-4E55-B59B-3EAC324B7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F8532-4173-48BF-B0E9-9B34CCA5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12DCD-3D53-43A5-BCC5-D949156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1DA1A-1E06-4F1E-BCF4-FA9F3654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5903-2351-4600-88BC-5647997F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E45C2-C642-4622-8211-3DDF2F83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C4CBB9-A7E3-427D-B827-E3B89A5C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4F7A9C-3BE2-41CB-998D-C786A7C9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6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CDA10-D5B3-45E9-8C2E-7F366834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7EE10-FAF0-4F26-B22B-61880749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3C30B-F067-457D-9C69-4DFDEA9D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2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0179-77A4-4661-93C6-7965D75D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0EE27-6695-4513-80E4-326DE9E3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FDFB3-633F-4ED2-B6CE-586547FC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85857-D786-4459-91A5-5F22BFB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72FC6-8B64-4596-AAAA-399D6758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51899-AA27-4EED-B24A-D465821F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21957-0593-4A10-9BF7-143ED1B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C6861-97E2-486E-B3A1-7CA6F10F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000E0-11DE-4EE2-940A-BD31F855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502FB-7E66-4721-9086-7FFF04B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2438C-2CF6-479A-8861-BF6B4F7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EFCFC-0E09-46C2-83F8-99141FA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4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A27EDC-F0B6-412B-83DE-14A0B36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B016B-8824-4638-9674-0EF1B80D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8DC1F-EC15-4CD6-B924-BB503E7F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5148-11DC-4947-82F0-6EF9656AB2C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789EB-E8F0-4B60-9818-923BCA364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99915-EFAA-405E-9027-F7262B8B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D5C-6308-4FBC-8964-A79829D47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93FE-8E37-4877-906A-88C3A4CA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VM </a:t>
            </a:r>
            <a:r>
              <a:rPr lang="ko-KR" altLang="en-US" dirty="0"/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3477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8B2E9-9520-4F8F-8A97-1A6C9144E82B}"/>
              </a:ext>
            </a:extLst>
          </p:cNvPr>
          <p:cNvSpPr txBox="1"/>
          <p:nvPr/>
        </p:nvSpPr>
        <p:spPr>
          <a:xfrm>
            <a:off x="1685925" y="2305615"/>
            <a:ext cx="8820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train_validation.py</a:t>
            </a:r>
            <a:r>
              <a:rPr lang="ko-KR" altLang="en-US" sz="2800" dirty="0"/>
              <a:t>에서 </a:t>
            </a:r>
            <a:r>
              <a:rPr lang="en-US" altLang="ko-KR" sz="2800" dirty="0"/>
              <a:t>CSV_PATH</a:t>
            </a:r>
            <a:r>
              <a:rPr lang="ko-KR" altLang="en-US" sz="2800" dirty="0"/>
              <a:t>와 </a:t>
            </a:r>
            <a:r>
              <a:rPr lang="en-US" altLang="ko-KR" sz="2800" dirty="0"/>
              <a:t>IMG_DIR, SAVE_NAME,</a:t>
            </a:r>
            <a:r>
              <a:rPr lang="ko-KR" altLang="en-US" sz="2800" dirty="0"/>
              <a:t> </a:t>
            </a:r>
            <a:r>
              <a:rPr lang="en-US" altLang="ko-KR" sz="2800" dirty="0"/>
              <a:t>TOTAL_EPOCH,</a:t>
            </a:r>
            <a:r>
              <a:rPr lang="ko-KR" altLang="en-US" sz="2800" dirty="0"/>
              <a:t> </a:t>
            </a:r>
            <a:r>
              <a:rPr lang="en-US" altLang="ko-KR" sz="2800" dirty="0"/>
              <a:t>BATCH_SIZE, TRAIN_RATIO</a:t>
            </a:r>
            <a:r>
              <a:rPr lang="ko-KR" altLang="en-US" sz="2800" dirty="0"/>
              <a:t>를 설정 후 실행</a:t>
            </a:r>
            <a:endParaRPr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F114B-037D-4AA3-B500-D1FEDEEC8E36}"/>
              </a:ext>
            </a:extLst>
          </p:cNvPr>
          <p:cNvSpPr txBox="1"/>
          <p:nvPr/>
        </p:nvSpPr>
        <p:spPr>
          <a:xfrm>
            <a:off x="184150" y="1682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413130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8B2E9-9520-4F8F-8A97-1A6C9144E82B}"/>
              </a:ext>
            </a:extLst>
          </p:cNvPr>
          <p:cNvSpPr txBox="1"/>
          <p:nvPr/>
        </p:nvSpPr>
        <p:spPr>
          <a:xfrm>
            <a:off x="1685925" y="3167390"/>
            <a:ext cx="882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test.py</a:t>
            </a:r>
            <a:r>
              <a:rPr lang="ko-KR" altLang="en-US" sz="2800" dirty="0"/>
              <a:t>에서 </a:t>
            </a:r>
            <a:r>
              <a:rPr lang="en-US" altLang="ko-KR" sz="2800" dirty="0"/>
              <a:t>TOTAL_CSV_DIR</a:t>
            </a:r>
            <a:r>
              <a:rPr lang="ko-KR" altLang="en-US" sz="2800" dirty="0"/>
              <a:t>을 설정 후 실행</a:t>
            </a:r>
            <a:endParaRPr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F114B-037D-4AA3-B500-D1FEDEEC8E36}"/>
              </a:ext>
            </a:extLst>
          </p:cNvPr>
          <p:cNvSpPr txBox="1"/>
          <p:nvPr/>
        </p:nvSpPr>
        <p:spPr>
          <a:xfrm>
            <a:off x="184150" y="1682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테스트</a:t>
            </a:r>
          </a:p>
        </p:txBody>
      </p:sp>
    </p:spTree>
    <p:extLst>
      <p:ext uri="{BB962C8B-B14F-4D97-AF65-F5344CB8AC3E}">
        <p14:creationId xmlns:p14="http://schemas.microsoft.com/office/powerpoint/2010/main" val="95669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478CD-283E-4BC3-B420-A8BFA693A758}"/>
              </a:ext>
            </a:extLst>
          </p:cNvPr>
          <p:cNvSpPr txBox="1"/>
          <p:nvPr/>
        </p:nvSpPr>
        <p:spPr>
          <a:xfrm>
            <a:off x="184150" y="16827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VM </a:t>
            </a:r>
            <a:r>
              <a:rPr lang="ko-KR" altLang="en-US" dirty="0"/>
              <a:t>환경설정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40F8B-12EE-4702-BD04-DCB4ABF1AA36}"/>
              </a:ext>
            </a:extLst>
          </p:cNvPr>
          <p:cNvSpPr txBox="1"/>
          <p:nvPr/>
        </p:nvSpPr>
        <p:spPr>
          <a:xfrm>
            <a:off x="536575" y="692150"/>
            <a:ext cx="888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 열기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폴더로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pipenv</a:t>
            </a:r>
            <a:r>
              <a:rPr lang="en-US" altLang="ko-KR" dirty="0"/>
              <a:t> run install.bat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B1120-B00F-42A6-A812-16812CF2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770023"/>
            <a:ext cx="932627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93FE-8E37-4877-906A-88C3A4CA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Pycharm</a:t>
            </a:r>
            <a:r>
              <a:rPr lang="ko-KR" altLang="en-US" dirty="0"/>
              <a:t> </a:t>
            </a:r>
            <a:r>
              <a:rPr lang="en-US" altLang="ko-KR" dirty="0"/>
              <a:t>interpreter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3098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505B9A-A08D-42D4-9D59-7C525329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1" y="442495"/>
            <a:ext cx="6001588" cy="5973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33F46E-2C9F-408C-8E99-C15C484DD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47" y="1123628"/>
            <a:ext cx="2505425" cy="4610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8E8E23-C55D-4336-8A0A-DEC7CF1F12FC}"/>
              </a:ext>
            </a:extLst>
          </p:cNvPr>
          <p:cNvSpPr/>
          <p:nvPr/>
        </p:nvSpPr>
        <p:spPr>
          <a:xfrm>
            <a:off x="1367246" y="2812869"/>
            <a:ext cx="3335383" cy="287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3E700E-FD35-4C72-8354-38FF5304818F}"/>
              </a:ext>
            </a:extLst>
          </p:cNvPr>
          <p:cNvSpPr/>
          <p:nvPr/>
        </p:nvSpPr>
        <p:spPr>
          <a:xfrm>
            <a:off x="7952247" y="3762103"/>
            <a:ext cx="2505425" cy="287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E85059-0149-4984-8842-D0DB2FF3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762"/>
            <a:ext cx="9344025" cy="6848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F3D77E-537B-4B3A-9373-C5DD1B80B4CB}"/>
              </a:ext>
            </a:extLst>
          </p:cNvPr>
          <p:cNvSpPr/>
          <p:nvPr/>
        </p:nvSpPr>
        <p:spPr>
          <a:xfrm>
            <a:off x="1715590" y="6278880"/>
            <a:ext cx="2508068" cy="287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E4BB15-304F-4FC3-9E78-4E204540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92" y="0"/>
            <a:ext cx="926901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4541F2-1EA1-4052-8F98-166EBB4D24EF}"/>
              </a:ext>
            </a:extLst>
          </p:cNvPr>
          <p:cNvSpPr/>
          <p:nvPr/>
        </p:nvSpPr>
        <p:spPr>
          <a:xfrm>
            <a:off x="10310949" y="783772"/>
            <a:ext cx="217714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2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5D0CD8-B7C6-4271-A1F5-FEB6DBAD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48" y="0"/>
            <a:ext cx="10030304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40CC19-C73C-46AA-A398-700FAD8D5CD5}"/>
              </a:ext>
            </a:extLst>
          </p:cNvPr>
          <p:cNvSpPr/>
          <p:nvPr/>
        </p:nvSpPr>
        <p:spPr>
          <a:xfrm>
            <a:off x="9875520" y="783772"/>
            <a:ext cx="1027611" cy="269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EAE00-2F9E-4BA1-9084-C6E20C76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28100"/>
            <a:ext cx="9916909" cy="68017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9FAE55-90AE-4D23-A31E-642D9675836F}"/>
              </a:ext>
            </a:extLst>
          </p:cNvPr>
          <p:cNvSpPr/>
          <p:nvPr/>
        </p:nvSpPr>
        <p:spPr>
          <a:xfrm>
            <a:off x="1227910" y="444137"/>
            <a:ext cx="2420982" cy="339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2D9F96-E131-439A-805C-5D64EC928276}"/>
              </a:ext>
            </a:extLst>
          </p:cNvPr>
          <p:cNvSpPr/>
          <p:nvPr/>
        </p:nvSpPr>
        <p:spPr>
          <a:xfrm>
            <a:off x="3766458" y="2329543"/>
            <a:ext cx="1746068" cy="339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319150-E8DE-4E39-A37A-48489D5B220F}"/>
              </a:ext>
            </a:extLst>
          </p:cNvPr>
          <p:cNvSpPr/>
          <p:nvPr/>
        </p:nvSpPr>
        <p:spPr>
          <a:xfrm>
            <a:off x="10572206" y="2751909"/>
            <a:ext cx="296092" cy="2873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1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1CD7C3-831A-4CEC-9E89-2B47C66C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77" y="0"/>
            <a:ext cx="341804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E48EEA-5858-4A4E-92D3-F58A021F8BD1}"/>
              </a:ext>
            </a:extLst>
          </p:cNvPr>
          <p:cNvSpPr/>
          <p:nvPr/>
        </p:nvSpPr>
        <p:spPr>
          <a:xfrm>
            <a:off x="4469640" y="673100"/>
            <a:ext cx="423036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D16FD-1C42-4EAF-8AC8-158DBF45BBDE}"/>
              </a:ext>
            </a:extLst>
          </p:cNvPr>
          <p:cNvSpPr/>
          <p:nvPr/>
        </p:nvSpPr>
        <p:spPr>
          <a:xfrm>
            <a:off x="4631565" y="1898650"/>
            <a:ext cx="483360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90FE7-4277-40AF-B3CD-8E7DCA66709B}"/>
              </a:ext>
            </a:extLst>
          </p:cNvPr>
          <p:cNvSpPr/>
          <p:nvPr/>
        </p:nvSpPr>
        <p:spPr>
          <a:xfrm>
            <a:off x="4761740" y="2025650"/>
            <a:ext cx="483360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534FB5-A27D-4F2D-8F38-BAAE90386CAF}"/>
              </a:ext>
            </a:extLst>
          </p:cNvPr>
          <p:cNvSpPr/>
          <p:nvPr/>
        </p:nvSpPr>
        <p:spPr>
          <a:xfrm>
            <a:off x="4873245" y="2435225"/>
            <a:ext cx="698880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FCBA2-53EB-4FA0-BFF9-D3A4438AB957}"/>
              </a:ext>
            </a:extLst>
          </p:cNvPr>
          <p:cNvSpPr/>
          <p:nvPr/>
        </p:nvSpPr>
        <p:spPr>
          <a:xfrm>
            <a:off x="5003419" y="2587625"/>
            <a:ext cx="1337055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9B351-A6E5-4CE0-8E53-7BE1FD79900D}"/>
              </a:ext>
            </a:extLst>
          </p:cNvPr>
          <p:cNvSpPr/>
          <p:nvPr/>
        </p:nvSpPr>
        <p:spPr>
          <a:xfrm>
            <a:off x="5114925" y="2847975"/>
            <a:ext cx="549275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B49CE-6073-4F40-A959-846ED4D5B4CB}"/>
              </a:ext>
            </a:extLst>
          </p:cNvPr>
          <p:cNvSpPr/>
          <p:nvPr/>
        </p:nvSpPr>
        <p:spPr>
          <a:xfrm>
            <a:off x="5389562" y="5175250"/>
            <a:ext cx="549275" cy="146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7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69</Words>
  <Application>Microsoft Office PowerPoint</Application>
  <PresentationFormat>와이드스크린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VM 환경 설정</vt:lpstr>
      <vt:lpstr>PowerPoint 프레젠테이션</vt:lpstr>
      <vt:lpstr>Pycharm interpreter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환경 설정</dc:title>
  <dc:creator>윤재웅</dc:creator>
  <cp:lastModifiedBy>윤재웅</cp:lastModifiedBy>
  <cp:revision>4</cp:revision>
  <dcterms:created xsi:type="dcterms:W3CDTF">2021-11-17T08:16:14Z</dcterms:created>
  <dcterms:modified xsi:type="dcterms:W3CDTF">2021-11-18T05:28:46Z</dcterms:modified>
</cp:coreProperties>
</file>