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embeddedFontLst>
    <p:embeddedFont>
      <p:font typeface="Open Sans" panose="02010600030101010101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7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45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3B2E56-0DAE-45DF-9EB1-721DC884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162B27-9CA3-4E81-BF38-54ECE6D72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优达学城学员的年龄分布是怎样的？</a:t>
            </a:r>
            <a:endParaRPr lang="en-US" altLang="zh-CN" dirty="0"/>
          </a:p>
          <a:p>
            <a:r>
              <a:rPr lang="zh-CN" altLang="en-US" dirty="0"/>
              <a:t>为什么学员参加优达学城的课程？他们如何发现优达学城的？</a:t>
            </a:r>
            <a:endParaRPr lang="en-US" altLang="zh-CN" dirty="0"/>
          </a:p>
          <a:p>
            <a:r>
              <a:rPr lang="zh-CN" altLang="en-US" dirty="0"/>
              <a:t>学员们是怎样分配时间学习优达学城的课程的？</a:t>
            </a:r>
            <a:endParaRPr lang="en-US" altLang="zh-CN" dirty="0"/>
          </a:p>
          <a:p>
            <a:r>
              <a:rPr lang="zh-CN" altLang="en-US" dirty="0"/>
              <a:t>不同学历的学员在学习上有什么不同表现？</a:t>
            </a:r>
          </a:p>
        </p:txBody>
      </p:sp>
    </p:spTree>
    <p:extLst>
      <p:ext uri="{BB962C8B-B14F-4D97-AF65-F5344CB8AC3E}">
        <p14:creationId xmlns:p14="http://schemas.microsoft.com/office/powerpoint/2010/main" val="15196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Q1</a:t>
            </a:r>
            <a:r>
              <a:rPr lang="zh-CN" altLang="en-US" dirty="0">
                <a:solidFill>
                  <a:schemeClr val="bg1"/>
                </a:solidFill>
              </a:rPr>
              <a:t>：优达学城学员的年龄分布是怎样的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829425" cy="2510075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Employed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Unemployed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Minimum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Maximum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Does the Number of Books read vary based on Employment?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829425" cy="2510075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Employed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Unemployed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Minimum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Maximum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64674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233</Words>
  <Application>Microsoft Office PowerPoint</Application>
  <PresentationFormat>全屏显示(16:9)</PresentationFormat>
  <Paragraphs>45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Open Sans</vt:lpstr>
      <vt:lpstr>Arial</vt:lpstr>
      <vt:lpstr>Simple Light</vt:lpstr>
      <vt:lpstr>Questions</vt:lpstr>
      <vt:lpstr>Q1：优达学城学员的年龄分布是怎样的?</vt:lpstr>
      <vt:lpstr>Example: Does the Number of Books read vary based on Employment?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cp:lastModifiedBy>WANG Yijun</cp:lastModifiedBy>
  <cp:revision>3</cp:revision>
  <dcterms:modified xsi:type="dcterms:W3CDTF">2018-08-19T14:45:30Z</dcterms:modified>
</cp:coreProperties>
</file>