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Comparing the employed to unemployed, there does not appear to be much of a difference between the number of books they read.  If we didn’t pay attention to the extreme readers (those that read a ton) in each group, they are very similar in distribution and summary statistics.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Example: Does the Number of Books read vary based on Employment?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112925" y="12237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{EED877B6-9551-4359-846F-FAFF3EFF04A8}</a:tableStyleId>
              </a:tblPr>
              <a:tblGrid>
                <a:gridCol w="1276475"/>
                <a:gridCol w="1276475"/>
                <a:gridCol w="1276475"/>
              </a:tblGrid>
              <a:tr h="529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Employed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Unemployed</a:t>
                      </a:r>
                    </a:p>
                  </a:txBody>
                  <a:tcPr marT="91425" marB="91425" marR="91425" marL="91425"/>
                </a:tc>
              </a:tr>
              <a:tr h="392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Minimum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87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Q1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</a:tr>
              <a:tr h="3887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Q2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</a:tr>
              <a:tr h="3887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Q3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T="91425" marB="91425" marR="91425" marL="91425"/>
                </a:tc>
              </a:tr>
              <a:tr h="392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Maximum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" name="Shape 57"/>
          <p:cNvSpPr txBox="1"/>
          <p:nvPr/>
        </p:nvSpPr>
        <p:spPr>
          <a:xfrm>
            <a:off x="223250" y="902750"/>
            <a:ext cx="32226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Number of Books Read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24" y="902756"/>
            <a:ext cx="3829425" cy="29356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