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10600030101010101" charset="0"/>
      <p:regular r:id="rId11"/>
      <p:bold r:id="rId12"/>
      <p:italic r:id="rId13"/>
      <p:boldItalic r:id="rId14"/>
    </p:embeddedFont>
    <p:embeddedFont>
      <p:font typeface="等线" panose="02010600030101010101" pitchFamily="2" charset="-122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1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un\udacity\DA_Business\project\p1_survey\&#39033;&#30446;&#19968;&#65306;&#35843;&#26597;&#38382;&#21367;&#25968;&#25454;\surveydata_08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jun\udacity\DA_Business\project\p1_survey\&#39033;&#30446;&#19968;&#65306;&#35843;&#26597;&#38382;&#21367;&#25968;&#25454;\surveydata_08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学员学历占比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E-404D-B8DC-024F3252B7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E-404D-B8DC-024F3252B7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E-404D-B8DC-024F3252B7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E-404D-B8DC-024F3252B7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6E-404D-B8DC-024F3252B7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6E-404D-B8DC-024F3252B7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'Q2'!$F$12:$F$17</c:f>
              <c:strCache>
                <c:ptCount val="6"/>
                <c:pt idx="0">
                  <c:v>Masters</c:v>
                </c:pt>
                <c:pt idx="1">
                  <c:v>Bachelors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'Q2'!$G$12:$G$17</c:f>
              <c:numCache>
                <c:formatCode>General</c:formatCode>
                <c:ptCount val="6"/>
                <c:pt idx="0">
                  <c:v>290</c:v>
                </c:pt>
                <c:pt idx="1">
                  <c:v>265</c:v>
                </c:pt>
                <c:pt idx="2">
                  <c:v>68</c:v>
                </c:pt>
                <c:pt idx="3">
                  <c:v>43</c:v>
                </c:pt>
                <c:pt idx="4">
                  <c:v>24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D6E-404D-B8DC-024F3252B70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'Q1'!$A$2:$A$755</cx:f>
        <cx:lvl ptCount="754" formatCode="G/通用格式">
          <cx:pt idx="0">19</cx:pt>
          <cx:pt idx="1">20</cx:pt>
          <cx:pt idx="2">20</cx:pt>
          <cx:pt idx="3">20</cx:pt>
          <cx:pt idx="4">21</cx:pt>
          <cx:pt idx="5">21</cx:pt>
          <cx:pt idx="6">21</cx:pt>
          <cx:pt idx="7">21</cx:pt>
          <cx:pt idx="8">21</cx:pt>
          <cx:pt idx="9">21</cx:pt>
          <cx:pt idx="10">21</cx:pt>
          <cx:pt idx="11">21</cx:pt>
          <cx:pt idx="12">21</cx:pt>
          <cx:pt idx="13">21</cx:pt>
          <cx:pt idx="14">21</cx:pt>
          <cx:pt idx="15">21</cx:pt>
          <cx:pt idx="16">22</cx:pt>
          <cx:pt idx="17">22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22</cx:pt>
          <cx:pt idx="27">22</cx:pt>
          <cx:pt idx="28">22</cx:pt>
          <cx:pt idx="29">22</cx:pt>
          <cx:pt idx="30">22</cx:pt>
          <cx:pt idx="31">22</cx:pt>
          <cx:pt idx="32">22</cx:pt>
          <cx:pt idx="33">22</cx:pt>
          <cx:pt idx="34">22</cx:pt>
          <cx:pt idx="35">22</cx:pt>
          <cx:pt idx="36">22</cx:pt>
          <cx:pt idx="37">22</cx:pt>
          <cx:pt idx="38">22</cx:pt>
          <cx:pt idx="39">22</cx:pt>
          <cx:pt idx="40">22</cx:pt>
          <cx:pt idx="41">23</cx:pt>
          <cx:pt idx="42">23</cx:pt>
          <cx:pt idx="43">23</cx:pt>
          <cx:pt idx="44">23</cx:pt>
          <cx:pt idx="45">23</cx:pt>
          <cx:pt idx="46">23</cx:pt>
          <cx:pt idx="47">23</cx:pt>
          <cx:pt idx="48">23</cx:pt>
          <cx:pt idx="49">23</cx:pt>
          <cx:pt idx="50">23</cx:pt>
          <cx:pt idx="51">23</cx:pt>
          <cx:pt idx="52">23</cx:pt>
          <cx:pt idx="53">23</cx:pt>
          <cx:pt idx="54">23</cx:pt>
          <cx:pt idx="55">23</cx:pt>
          <cx:pt idx="56">23</cx:pt>
          <cx:pt idx="57">23</cx:pt>
          <cx:pt idx="58">23</cx:pt>
          <cx:pt idx="59">23</cx:pt>
          <cx:pt idx="60">23</cx:pt>
          <cx:pt idx="61">23</cx:pt>
          <cx:pt idx="62">23</cx:pt>
          <cx:pt idx="63">23</cx:pt>
          <cx:pt idx="64">23</cx:pt>
          <cx:pt idx="65">24</cx:pt>
          <cx:pt idx="66">24</cx:pt>
          <cx:pt idx="67">24</cx:pt>
          <cx:pt idx="68">24</cx:pt>
          <cx:pt idx="69">24</cx:pt>
          <cx:pt idx="70">24</cx:pt>
          <cx:pt idx="71">24</cx:pt>
          <cx:pt idx="72">24</cx:pt>
          <cx:pt idx="73">24</cx:pt>
          <cx:pt idx="74">24</cx:pt>
          <cx:pt idx="75">24</cx:pt>
          <cx:pt idx="76">24</cx:pt>
          <cx:pt idx="77">24</cx:pt>
          <cx:pt idx="78">24</cx:pt>
          <cx:pt idx="79">24</cx:pt>
          <cx:pt idx="80">24</cx:pt>
          <cx:pt idx="81">24</cx:pt>
          <cx:pt idx="82">24</cx:pt>
          <cx:pt idx="83">24</cx:pt>
          <cx:pt idx="84">24</cx:pt>
          <cx:pt idx="85">24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26</cx:pt>
          <cx:pt idx="122">26</cx:pt>
          <cx:pt idx="123">26</cx:pt>
          <cx:pt idx="124">26</cx:pt>
          <cx:pt idx="125">26</cx:pt>
          <cx:pt idx="126">26</cx:pt>
          <cx:pt idx="127">26</cx:pt>
          <cx:pt idx="128">26</cx:pt>
          <cx:pt idx="129">26</cx:pt>
          <cx:pt idx="130">26</cx:pt>
          <cx:pt idx="131">26</cx:pt>
          <cx:pt idx="132">26</cx:pt>
          <cx:pt idx="133">26</cx:pt>
          <cx:pt idx="134">26</cx:pt>
          <cx:pt idx="135">26</cx:pt>
          <cx:pt idx="136">26</cx:pt>
          <cx:pt idx="137">26</cx:pt>
          <cx:pt idx="138">26</cx:pt>
          <cx:pt idx="139">26</cx:pt>
          <cx:pt idx="140">26</cx:pt>
          <cx:pt idx="141">26</cx:pt>
          <cx:pt idx="142">26</cx:pt>
          <cx:pt idx="143">26</cx:pt>
          <cx:pt idx="144">26</cx:pt>
          <cx:pt idx="145">26</cx:pt>
          <cx:pt idx="146">26</cx:pt>
          <cx:pt idx="147">26</cx:pt>
          <cx:pt idx="148">26</cx:pt>
          <cx:pt idx="149">26</cx:pt>
          <cx:pt idx="150">26</cx:pt>
          <cx:pt idx="151">26</cx:pt>
          <cx:pt idx="152">26</cx:pt>
          <cx:pt idx="153">26</cx:pt>
          <cx:pt idx="154">26</cx:pt>
          <cx:pt idx="155">26</cx:pt>
          <cx:pt idx="156">26</cx:pt>
          <cx:pt idx="157">26</cx:pt>
          <cx:pt idx="158">26</cx:pt>
          <cx:pt idx="159">27</cx:pt>
          <cx:pt idx="160">27</cx:pt>
          <cx:pt idx="161">27</cx:pt>
          <cx:pt idx="162">27</cx:pt>
          <cx:pt idx="163">27</cx:pt>
          <cx:pt idx="164">27</cx:pt>
          <cx:pt idx="165">27</cx:pt>
          <cx:pt idx="166">27</cx:pt>
          <cx:pt idx="167">27</cx:pt>
          <cx:pt idx="168">27</cx:pt>
          <cx:pt idx="169">27</cx:pt>
          <cx:pt idx="170">27</cx:pt>
          <cx:pt idx="171">27</cx:pt>
          <cx:pt idx="172">27</cx:pt>
          <cx:pt idx="173">27</cx:pt>
          <cx:pt idx="174">27</cx:pt>
          <cx:pt idx="175">27</cx:pt>
          <cx:pt idx="176">27</cx:pt>
          <cx:pt idx="177">27</cx:pt>
          <cx:pt idx="178">27</cx:pt>
          <cx:pt idx="179">27</cx:pt>
          <cx:pt idx="180">27</cx:pt>
          <cx:pt idx="181">27</cx:pt>
          <cx:pt idx="182">27</cx:pt>
          <cx:pt idx="183">27</cx:pt>
          <cx:pt idx="184">27</cx:pt>
          <cx:pt idx="185">27</cx:pt>
          <cx:pt idx="186">27</cx:pt>
          <cx:pt idx="187">27</cx:pt>
          <cx:pt idx="188">27</cx:pt>
          <cx:pt idx="189">27</cx:pt>
          <cx:pt idx="190">27</cx:pt>
          <cx:pt idx="191">27</cx:pt>
          <cx:pt idx="192">28</cx:pt>
          <cx:pt idx="193">28</cx:pt>
          <cx:pt idx="194">28</cx:pt>
          <cx:pt idx="195">28</cx:pt>
          <cx:pt idx="196">28</cx:pt>
          <cx:pt idx="197">28</cx:pt>
          <cx:pt idx="198">28</cx:pt>
          <cx:pt idx="199">28</cx:pt>
          <cx:pt idx="200">28</cx:pt>
          <cx:pt idx="201">28</cx:pt>
          <cx:pt idx="202">28</cx:pt>
          <cx:pt idx="203">28</cx:pt>
          <cx:pt idx="204">28</cx:pt>
          <cx:pt idx="205">28</cx:pt>
          <cx:pt idx="206">28</cx:pt>
          <cx:pt idx="207">28</cx:pt>
          <cx:pt idx="208">28</cx:pt>
          <cx:pt idx="209">28</cx:pt>
          <cx:pt idx="210">28</cx:pt>
          <cx:pt idx="211">28</cx:pt>
          <cx:pt idx="212">28</cx:pt>
          <cx:pt idx="213">28</cx:pt>
          <cx:pt idx="214">28</cx:pt>
          <cx:pt idx="215">28</cx:pt>
          <cx:pt idx="216">28</cx:pt>
          <cx:pt idx="217">28</cx:pt>
          <cx:pt idx="218">28</cx:pt>
          <cx:pt idx="219">28</cx:pt>
          <cx:pt idx="220">28</cx:pt>
          <cx:pt idx="221">28</cx:pt>
          <cx:pt idx="222">28</cx:pt>
          <cx:pt idx="223">28</cx:pt>
          <cx:pt idx="224">28</cx:pt>
          <cx:pt idx="225">28</cx:pt>
          <cx:pt idx="226">28</cx:pt>
          <cx:pt idx="227">28</cx:pt>
          <cx:pt idx="228">28</cx:pt>
          <cx:pt idx="229">28</cx:pt>
          <cx:pt idx="230">28</cx:pt>
          <cx:pt idx="231">29</cx:pt>
          <cx:pt idx="232">29</cx:pt>
          <cx:pt idx="233">29</cx:pt>
          <cx:pt idx="234">29</cx:pt>
          <cx:pt idx="235">29</cx:pt>
          <cx:pt idx="236">29</cx:pt>
          <cx:pt idx="237">29</cx:pt>
          <cx:pt idx="238">29</cx:pt>
          <cx:pt idx="239">29</cx:pt>
          <cx:pt idx="240">29</cx:pt>
          <cx:pt idx="241">29</cx:pt>
          <cx:pt idx="242">29</cx:pt>
          <cx:pt idx="243">29</cx:pt>
          <cx:pt idx="244">29</cx:pt>
          <cx:pt idx="245">29</cx:pt>
          <cx:pt idx="246">29</cx:pt>
          <cx:pt idx="247">29</cx:pt>
          <cx:pt idx="248">29</cx:pt>
          <cx:pt idx="249">29</cx:pt>
          <cx:pt idx="250">29</cx:pt>
          <cx:pt idx="251">29</cx:pt>
          <cx:pt idx="252">29</cx:pt>
          <cx:pt idx="253">29</cx:pt>
          <cx:pt idx="254">29</cx:pt>
          <cx:pt idx="255">29</cx:pt>
          <cx:pt idx="256">29</cx:pt>
          <cx:pt idx="257">29</cx:pt>
          <cx:pt idx="258">29</cx:pt>
          <cx:pt idx="259">29</cx:pt>
          <cx:pt idx="260">29</cx:pt>
          <cx:pt idx="261">29</cx:pt>
          <cx:pt idx="262">29</cx:pt>
          <cx:pt idx="263">29</cx:pt>
          <cx:pt idx="264">29</cx:pt>
          <cx:pt idx="265">29</cx:pt>
          <cx:pt idx="266">29</cx:pt>
          <cx:pt idx="267">29</cx:pt>
          <cx:pt idx="268">29</cx:pt>
          <cx:pt idx="269">29</cx:pt>
          <cx:pt idx="270">29</cx:pt>
          <cx:pt idx="271">29</cx:pt>
          <cx:pt idx="272">29</cx:pt>
          <cx:pt idx="273">29</cx:pt>
          <cx:pt idx="274">30</cx:pt>
          <cx:pt idx="275">30</cx:pt>
          <cx:pt idx="276">30</cx:pt>
          <cx:pt idx="277">30</cx:pt>
          <cx:pt idx="278">30</cx:pt>
          <cx:pt idx="279">30</cx:pt>
          <cx:pt idx="280">30</cx:pt>
          <cx:pt idx="281">30</cx:pt>
          <cx:pt idx="282">30</cx:pt>
          <cx:pt idx="283">30</cx:pt>
          <cx:pt idx="284">30</cx:pt>
          <cx:pt idx="285">30</cx:pt>
          <cx:pt idx="286">30</cx:pt>
          <cx:pt idx="287">30</cx:pt>
          <cx:pt idx="288">30</cx:pt>
          <cx:pt idx="289">30</cx:pt>
          <cx:pt idx="290">30</cx:pt>
          <cx:pt idx="291">30</cx:pt>
          <cx:pt idx="292">30</cx:pt>
          <cx:pt idx="293">30</cx:pt>
          <cx:pt idx="294">30</cx:pt>
          <cx:pt idx="295">30</cx:pt>
          <cx:pt idx="296">30</cx:pt>
          <cx:pt idx="297">30</cx:pt>
          <cx:pt idx="298">30</cx:pt>
          <cx:pt idx="299">30</cx:pt>
          <cx:pt idx="300">30</cx:pt>
          <cx:pt idx="301">30</cx:pt>
          <cx:pt idx="302">30</cx:pt>
          <cx:pt idx="303">30</cx:pt>
          <cx:pt idx="304">30</cx:pt>
          <cx:pt idx="305">30</cx:pt>
          <cx:pt idx="306">30</cx:pt>
          <cx:pt idx="307">30</cx:pt>
          <cx:pt idx="308">30</cx:pt>
          <cx:pt idx="309">30</cx:pt>
          <cx:pt idx="310">31</cx:pt>
          <cx:pt idx="311">31</cx:pt>
          <cx:pt idx="312">31</cx:pt>
          <cx:pt idx="313">31</cx:pt>
          <cx:pt idx="314">31</cx:pt>
          <cx:pt idx="315">31</cx:pt>
          <cx:pt idx="316">31</cx:pt>
          <cx:pt idx="317">31</cx:pt>
          <cx:pt idx="318">31</cx:pt>
          <cx:pt idx="319">31</cx:pt>
          <cx:pt idx="320">31</cx:pt>
          <cx:pt idx="321">31</cx:pt>
          <cx:pt idx="322">31</cx:pt>
          <cx:pt idx="323">31</cx:pt>
          <cx:pt idx="324">31</cx:pt>
          <cx:pt idx="325">31</cx:pt>
          <cx:pt idx="326">31</cx:pt>
          <cx:pt idx="327">31</cx:pt>
          <cx:pt idx="328">31</cx:pt>
          <cx:pt idx="329">31</cx:pt>
          <cx:pt idx="330">31</cx:pt>
          <cx:pt idx="331">31</cx:pt>
          <cx:pt idx="332">31</cx:pt>
          <cx:pt idx="333">31</cx:pt>
          <cx:pt idx="334">31</cx:pt>
          <cx:pt idx="335">31</cx:pt>
          <cx:pt idx="336">31</cx:pt>
          <cx:pt idx="337">31</cx:pt>
          <cx:pt idx="338">31</cx:pt>
          <cx:pt idx="339">31</cx:pt>
          <cx:pt idx="340">31</cx:pt>
          <cx:pt idx="341">31</cx:pt>
          <cx:pt idx="342">31</cx:pt>
          <cx:pt idx="343">31</cx:pt>
          <cx:pt idx="344">31</cx:pt>
          <cx:pt idx="345">31</cx:pt>
          <cx:pt idx="346">31</cx:pt>
          <cx:pt idx="347">31</cx:pt>
          <cx:pt idx="348">31</cx:pt>
          <cx:pt idx="349">31</cx:pt>
          <cx:pt idx="350">31</cx:pt>
          <cx:pt idx="351">32</cx:pt>
          <cx:pt idx="352">32</cx:pt>
          <cx:pt idx="353">32</cx:pt>
          <cx:pt idx="354">32</cx:pt>
          <cx:pt idx="355">32</cx:pt>
          <cx:pt idx="356">32</cx:pt>
          <cx:pt idx="357">32</cx:pt>
          <cx:pt idx="358">32</cx:pt>
          <cx:pt idx="359">32</cx:pt>
          <cx:pt idx="360">32</cx:pt>
          <cx:pt idx="361">32</cx:pt>
          <cx:pt idx="362">32</cx:pt>
          <cx:pt idx="363">32</cx:pt>
          <cx:pt idx="364">32</cx:pt>
          <cx:pt idx="365">32</cx:pt>
          <cx:pt idx="366">32</cx:pt>
          <cx:pt idx="367">32</cx:pt>
          <cx:pt idx="368">32</cx:pt>
          <cx:pt idx="369">32</cx:pt>
          <cx:pt idx="370">32</cx:pt>
          <cx:pt idx="371">32</cx:pt>
          <cx:pt idx="372">32</cx:pt>
          <cx:pt idx="373">32</cx:pt>
          <cx:pt idx="374">32</cx:pt>
          <cx:pt idx="375">32</cx:pt>
          <cx:pt idx="376">32</cx:pt>
          <cx:pt idx="377">32</cx:pt>
          <cx:pt idx="378">32</cx:pt>
          <cx:pt idx="379">32</cx:pt>
          <cx:pt idx="380">32</cx:pt>
          <cx:pt idx="381">33</cx:pt>
          <cx:pt idx="382">33</cx:pt>
          <cx:pt idx="383">33</cx:pt>
          <cx:pt idx="384">33</cx:pt>
          <cx:pt idx="385">33</cx:pt>
          <cx:pt idx="386">33</cx:pt>
          <cx:pt idx="387">33</cx:pt>
          <cx:pt idx="388">33</cx:pt>
          <cx:pt idx="389">33</cx:pt>
          <cx:pt idx="390">33</cx:pt>
          <cx:pt idx="391">33</cx:pt>
          <cx:pt idx="392">33</cx:pt>
          <cx:pt idx="393">33</cx:pt>
          <cx:pt idx="394">33</cx:pt>
          <cx:pt idx="395">33</cx:pt>
          <cx:pt idx="396">33</cx:pt>
          <cx:pt idx="397">33</cx:pt>
          <cx:pt idx="398">33</cx:pt>
          <cx:pt idx="399">33</cx:pt>
          <cx:pt idx="400">33</cx:pt>
          <cx:pt idx="401">33</cx:pt>
          <cx:pt idx="402">33</cx:pt>
          <cx:pt idx="403">33</cx:pt>
          <cx:pt idx="404">33</cx:pt>
          <cx:pt idx="405">33</cx:pt>
          <cx:pt idx="406">33</cx:pt>
          <cx:pt idx="407">33</cx:pt>
          <cx:pt idx="408">33</cx:pt>
          <cx:pt idx="409">33</cx:pt>
          <cx:pt idx="410">33</cx:pt>
          <cx:pt idx="411">33</cx:pt>
          <cx:pt idx="412">33</cx:pt>
          <cx:pt idx="413">34</cx:pt>
          <cx:pt idx="414">34</cx:pt>
          <cx:pt idx="415">34</cx:pt>
          <cx:pt idx="416">34</cx:pt>
          <cx:pt idx="417">34</cx:pt>
          <cx:pt idx="418">34</cx:pt>
          <cx:pt idx="419">34</cx:pt>
          <cx:pt idx="420">34</cx:pt>
          <cx:pt idx="421">34</cx:pt>
          <cx:pt idx="422">34</cx:pt>
          <cx:pt idx="423">34</cx:pt>
          <cx:pt idx="424">34</cx:pt>
          <cx:pt idx="425">34</cx:pt>
          <cx:pt idx="426">34</cx:pt>
          <cx:pt idx="427">34</cx:pt>
          <cx:pt idx="428">34</cx:pt>
          <cx:pt idx="429">34</cx:pt>
          <cx:pt idx="430">34</cx:pt>
          <cx:pt idx="431">34</cx:pt>
          <cx:pt idx="432">34</cx:pt>
          <cx:pt idx="433">34</cx:pt>
          <cx:pt idx="434">34</cx:pt>
          <cx:pt idx="435">34</cx:pt>
          <cx:pt idx="436">34</cx:pt>
          <cx:pt idx="437">34</cx:pt>
          <cx:pt idx="438">35</cx:pt>
          <cx:pt idx="439">35</cx:pt>
          <cx:pt idx="440">35</cx:pt>
          <cx:pt idx="441">35</cx:pt>
          <cx:pt idx="442">35</cx:pt>
          <cx:pt idx="443">35</cx:pt>
          <cx:pt idx="444">35</cx:pt>
          <cx:pt idx="445">35</cx:pt>
          <cx:pt idx="446">35</cx:pt>
          <cx:pt idx="447">35</cx:pt>
          <cx:pt idx="448">35</cx:pt>
          <cx:pt idx="449">35</cx:pt>
          <cx:pt idx="450">35</cx:pt>
          <cx:pt idx="451">35</cx:pt>
          <cx:pt idx="452">35</cx:pt>
          <cx:pt idx="453">35</cx:pt>
          <cx:pt idx="454">35</cx:pt>
          <cx:pt idx="455">35</cx:pt>
          <cx:pt idx="456">35</cx:pt>
          <cx:pt idx="457">35</cx:pt>
          <cx:pt idx="458">35</cx:pt>
          <cx:pt idx="459">35</cx:pt>
          <cx:pt idx="460">35</cx:pt>
          <cx:pt idx="461">35</cx:pt>
          <cx:pt idx="462">35</cx:pt>
          <cx:pt idx="463">35</cx:pt>
          <cx:pt idx="464">35</cx:pt>
          <cx:pt idx="465">35</cx:pt>
          <cx:pt idx="466">35</cx:pt>
          <cx:pt idx="467">35</cx:pt>
          <cx:pt idx="468">35</cx:pt>
          <cx:pt idx="469">35</cx:pt>
          <cx:pt idx="470">36</cx:pt>
          <cx:pt idx="471">36</cx:pt>
          <cx:pt idx="472">36</cx:pt>
          <cx:pt idx="473">36</cx:pt>
          <cx:pt idx="474">36</cx:pt>
          <cx:pt idx="475">36</cx:pt>
          <cx:pt idx="476">36</cx:pt>
          <cx:pt idx="477">36</cx:pt>
          <cx:pt idx="478">36</cx:pt>
          <cx:pt idx="479">36</cx:pt>
          <cx:pt idx="480">36</cx:pt>
          <cx:pt idx="481">36</cx:pt>
          <cx:pt idx="482">36</cx:pt>
          <cx:pt idx="483">36</cx:pt>
          <cx:pt idx="484">36</cx:pt>
          <cx:pt idx="485">36</cx:pt>
          <cx:pt idx="486">36</cx:pt>
          <cx:pt idx="487">36</cx:pt>
          <cx:pt idx="488">36</cx:pt>
          <cx:pt idx="489">36</cx:pt>
          <cx:pt idx="490">36</cx:pt>
          <cx:pt idx="491">36</cx:pt>
          <cx:pt idx="492">36</cx:pt>
          <cx:pt idx="493">36</cx:pt>
          <cx:pt idx="494">36</cx:pt>
          <cx:pt idx="495">36</cx:pt>
          <cx:pt idx="496">36</cx:pt>
          <cx:pt idx="497">36</cx:pt>
          <cx:pt idx="498">36</cx:pt>
          <cx:pt idx="499">36</cx:pt>
          <cx:pt idx="500">36</cx:pt>
          <cx:pt idx="501">36</cx:pt>
          <cx:pt idx="502">37</cx:pt>
          <cx:pt idx="503">37</cx:pt>
          <cx:pt idx="504">37</cx:pt>
          <cx:pt idx="505">37</cx:pt>
          <cx:pt idx="506">37</cx:pt>
          <cx:pt idx="507">37</cx:pt>
          <cx:pt idx="508">37</cx:pt>
          <cx:pt idx="509">37</cx:pt>
          <cx:pt idx="510">37</cx:pt>
          <cx:pt idx="511">37</cx:pt>
          <cx:pt idx="512">37</cx:pt>
          <cx:pt idx="513">37</cx:pt>
          <cx:pt idx="514">37</cx:pt>
          <cx:pt idx="515">37</cx:pt>
          <cx:pt idx="516">37</cx:pt>
          <cx:pt idx="517">37</cx:pt>
          <cx:pt idx="518">37</cx:pt>
          <cx:pt idx="519">37</cx:pt>
          <cx:pt idx="520">37</cx:pt>
          <cx:pt idx="521">37</cx:pt>
          <cx:pt idx="522">37</cx:pt>
          <cx:pt idx="523">37</cx:pt>
          <cx:pt idx="524">37</cx:pt>
          <cx:pt idx="525">37</cx:pt>
          <cx:pt idx="526">37</cx:pt>
          <cx:pt idx="527">37</cx:pt>
          <cx:pt idx="528">37</cx:pt>
          <cx:pt idx="529">37</cx:pt>
          <cx:pt idx="530">37</cx:pt>
          <cx:pt idx="531">37</cx:pt>
          <cx:pt idx="532">37</cx:pt>
          <cx:pt idx="533">38</cx:pt>
          <cx:pt idx="534">38</cx:pt>
          <cx:pt idx="535">38</cx:pt>
          <cx:pt idx="536">38</cx:pt>
          <cx:pt idx="537">38</cx:pt>
          <cx:pt idx="538">38</cx:pt>
          <cx:pt idx="539">38</cx:pt>
          <cx:pt idx="540">38</cx:pt>
          <cx:pt idx="541">38</cx:pt>
          <cx:pt idx="542">38</cx:pt>
          <cx:pt idx="543">38</cx:pt>
          <cx:pt idx="544">38</cx:pt>
          <cx:pt idx="545">38</cx:pt>
          <cx:pt idx="546">38</cx:pt>
          <cx:pt idx="547">38</cx:pt>
          <cx:pt idx="548">38</cx:pt>
          <cx:pt idx="549">38</cx:pt>
          <cx:pt idx="550">38</cx:pt>
          <cx:pt idx="551">38</cx:pt>
          <cx:pt idx="552">39</cx:pt>
          <cx:pt idx="553">39</cx:pt>
          <cx:pt idx="554">39</cx:pt>
          <cx:pt idx="555">39</cx:pt>
          <cx:pt idx="556">39</cx:pt>
          <cx:pt idx="557">39</cx:pt>
          <cx:pt idx="558">39</cx:pt>
          <cx:pt idx="559">39</cx:pt>
          <cx:pt idx="560">39</cx:pt>
          <cx:pt idx="561">39</cx:pt>
          <cx:pt idx="562">39</cx:pt>
          <cx:pt idx="563">39</cx:pt>
          <cx:pt idx="564">39</cx:pt>
          <cx:pt idx="565">39</cx:pt>
          <cx:pt idx="566">39</cx:pt>
          <cx:pt idx="567">39</cx:pt>
          <cx:pt idx="568">39</cx:pt>
          <cx:pt idx="569">39</cx:pt>
          <cx:pt idx="570">39</cx:pt>
          <cx:pt idx="571">39</cx:pt>
          <cx:pt idx="572">39</cx:pt>
          <cx:pt idx="573">39</cx:pt>
          <cx:pt idx="574">39</cx:pt>
          <cx:pt idx="575">40</cx:pt>
          <cx:pt idx="576">40</cx:pt>
          <cx:pt idx="577">40</cx:pt>
          <cx:pt idx="578">40</cx:pt>
          <cx:pt idx="579">40</cx:pt>
          <cx:pt idx="580">40</cx:pt>
          <cx:pt idx="581">40</cx:pt>
          <cx:pt idx="582">40</cx:pt>
          <cx:pt idx="583">40</cx:pt>
          <cx:pt idx="584">40</cx:pt>
          <cx:pt idx="585">40</cx:pt>
          <cx:pt idx="586">41</cx:pt>
          <cx:pt idx="587">41</cx:pt>
          <cx:pt idx="588">41</cx:pt>
          <cx:pt idx="589">41</cx:pt>
          <cx:pt idx="590">41</cx:pt>
          <cx:pt idx="591">41</cx:pt>
          <cx:pt idx="592">41</cx:pt>
          <cx:pt idx="593">41</cx:pt>
          <cx:pt idx="594">41</cx:pt>
          <cx:pt idx="595">41</cx:pt>
          <cx:pt idx="596">41</cx:pt>
          <cx:pt idx="597">41</cx:pt>
          <cx:pt idx="598">41</cx:pt>
          <cx:pt idx="599">41</cx:pt>
          <cx:pt idx="600">42</cx:pt>
          <cx:pt idx="601">42</cx:pt>
          <cx:pt idx="602">42</cx:pt>
          <cx:pt idx="603">42</cx:pt>
          <cx:pt idx="604">42</cx:pt>
          <cx:pt idx="605">42</cx:pt>
          <cx:pt idx="606">42</cx:pt>
          <cx:pt idx="607">42</cx:pt>
          <cx:pt idx="608">42</cx:pt>
          <cx:pt idx="609">42</cx:pt>
          <cx:pt idx="610">42</cx:pt>
          <cx:pt idx="611">42</cx:pt>
          <cx:pt idx="612">43</cx:pt>
          <cx:pt idx="613">43</cx:pt>
          <cx:pt idx="614">43</cx:pt>
          <cx:pt idx="615">43</cx:pt>
          <cx:pt idx="616">43</cx:pt>
          <cx:pt idx="617">43</cx:pt>
          <cx:pt idx="618">43</cx:pt>
          <cx:pt idx="619">44</cx:pt>
          <cx:pt idx="620">44</cx:pt>
          <cx:pt idx="621">44</cx:pt>
          <cx:pt idx="622">44</cx:pt>
          <cx:pt idx="623">44</cx:pt>
          <cx:pt idx="624">44</cx:pt>
          <cx:pt idx="625">44</cx:pt>
          <cx:pt idx="626">44</cx:pt>
          <cx:pt idx="627">44</cx:pt>
          <cx:pt idx="628">44</cx:pt>
          <cx:pt idx="629">44</cx:pt>
          <cx:pt idx="630">44</cx:pt>
          <cx:pt idx="631">44</cx:pt>
          <cx:pt idx="632">44</cx:pt>
          <cx:pt idx="633">45</cx:pt>
          <cx:pt idx="634">45</cx:pt>
          <cx:pt idx="635">45</cx:pt>
          <cx:pt idx="636">45</cx:pt>
          <cx:pt idx="637">45</cx:pt>
          <cx:pt idx="638">45</cx:pt>
          <cx:pt idx="639">45</cx:pt>
          <cx:pt idx="640">45</cx:pt>
          <cx:pt idx="641">45</cx:pt>
          <cx:pt idx="642">45</cx:pt>
          <cx:pt idx="643">46</cx:pt>
          <cx:pt idx="644">46</cx:pt>
          <cx:pt idx="645">46</cx:pt>
          <cx:pt idx="646">46</cx:pt>
          <cx:pt idx="647">46</cx:pt>
          <cx:pt idx="648">46</cx:pt>
          <cx:pt idx="649">46</cx:pt>
          <cx:pt idx="650">47</cx:pt>
          <cx:pt idx="651">47</cx:pt>
          <cx:pt idx="652">47</cx:pt>
          <cx:pt idx="653">47</cx:pt>
          <cx:pt idx="654">47</cx:pt>
          <cx:pt idx="655">48</cx:pt>
          <cx:pt idx="656">48</cx:pt>
          <cx:pt idx="657">48</cx:pt>
          <cx:pt idx="658">48</cx:pt>
          <cx:pt idx="659">48</cx:pt>
          <cx:pt idx="660">49</cx:pt>
          <cx:pt idx="661">49</cx:pt>
          <cx:pt idx="662">49</cx:pt>
          <cx:pt idx="663">49</cx:pt>
          <cx:pt idx="664">49</cx:pt>
          <cx:pt idx="665">49</cx:pt>
          <cx:pt idx="666">49</cx:pt>
          <cx:pt idx="667">49</cx:pt>
          <cx:pt idx="668">50</cx:pt>
          <cx:pt idx="669">50</cx:pt>
          <cx:pt idx="670">51</cx:pt>
          <cx:pt idx="671">51</cx:pt>
          <cx:pt idx="672">51</cx:pt>
          <cx:pt idx="673">51</cx:pt>
          <cx:pt idx="674">52</cx:pt>
          <cx:pt idx="675">52</cx:pt>
          <cx:pt idx="676">52</cx:pt>
          <cx:pt idx="677">53</cx:pt>
          <cx:pt idx="678">53</cx:pt>
          <cx:pt idx="679">53</cx:pt>
          <cx:pt idx="680">54</cx:pt>
          <cx:pt idx="681">54</cx:pt>
          <cx:pt idx="682">55</cx:pt>
          <cx:pt idx="683">55</cx:pt>
          <cx:pt idx="684">55</cx:pt>
          <cx:pt idx="685">56</cx:pt>
          <cx:pt idx="686">56</cx:pt>
          <cx:pt idx="687">56</cx:pt>
          <cx:pt idx="688">56</cx:pt>
          <cx:pt idx="689">57</cx:pt>
          <cx:pt idx="690">57</cx:pt>
          <cx:pt idx="691">57</cx:pt>
          <cx:pt idx="692">58</cx:pt>
          <cx:pt idx="693">58</cx:pt>
          <cx:pt idx="694">59</cx:pt>
          <cx:pt idx="695">59</cx:pt>
          <cx:pt idx="696">63</cx:pt>
          <cx:pt idx="697">65</cx:pt>
          <cx:pt idx="698">65</cx:pt>
          <cx:pt idx="699">78</cx:pt>
        </cx:lvl>
      </cx:numDim>
    </cx:data>
  </cx:chartData>
  <cx:chart>
    <cx:title pos="t" align="ctr" overlay="0">
      <cx:tx>
        <cx:txData>
          <cx:v>学员年龄分布直方图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</a:rPr>
            <a:t>学员年龄分布直方图</a:t>
          </a:r>
        </a:p>
      </cx:txPr>
    </cx:title>
    <cx:plotArea>
      <cx:plotAreaRegion>
        <cx:series layoutId="clusteredColumn" uniqueId="{50B7335E-C15D-4400-B0A8-11C54A9DB2CF}">
          <cx:tx>
            <cx:txData>
              <cx:f>'Q1'!$A$1</cx:f>
              <cx:v>age</cx:v>
            </cx:txData>
          </cx:tx>
          <cx:spPr>
            <a:solidFill>
              <a:schemeClr val="bg1">
                <a:lumMod val="65000"/>
              </a:schemeClr>
            </a:solidFill>
          </cx:spPr>
          <cx:dataLabels pos="inEnd">
            <cx:visibility seriesName="0" categoryName="0" value="1"/>
          </cx:dataLabels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tle>
          <cx:tx>
            <cx:txData>
              <cx:v>年龄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rPr>
                <a:t>年龄</a:t>
              </a:r>
            </a:p>
          </cx:txPr>
        </cx:title>
        <cx:tickLabels/>
      </cx:axis>
      <cx:axis id="1">
        <cx:valScaling/>
        <cx:title>
          <cx:tx>
            <cx:txData>
              <cx:v>人数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rPr>
                <a:t>人数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9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45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3B2E56-0DAE-45DF-9EB1-721DC884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162B27-9CA3-4E81-BF38-54ECE6D72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优达学城学员的年龄分布是怎样的？</a:t>
            </a:r>
            <a:endParaRPr lang="en-US" altLang="zh-CN" dirty="0"/>
          </a:p>
          <a:p>
            <a:r>
              <a:rPr lang="zh-CN" altLang="en-US" dirty="0"/>
              <a:t>学员们的学历情况如何？</a:t>
            </a:r>
            <a:endParaRPr lang="en-US" altLang="zh-CN" dirty="0"/>
          </a:p>
          <a:p>
            <a:r>
              <a:rPr lang="zh-CN" altLang="en-US" dirty="0"/>
              <a:t>学员们是怎样分配时间学习优达学城的课程的？</a:t>
            </a:r>
            <a:endParaRPr lang="en-US" altLang="zh-CN" dirty="0"/>
          </a:p>
          <a:p>
            <a:r>
              <a:rPr lang="zh-CN" altLang="en-US" dirty="0"/>
              <a:t>不同学历的学员在学习上有什么不同表现？</a:t>
            </a:r>
          </a:p>
        </p:txBody>
      </p:sp>
    </p:spTree>
    <p:extLst>
      <p:ext uri="{BB962C8B-B14F-4D97-AF65-F5344CB8AC3E}">
        <p14:creationId xmlns:p14="http://schemas.microsoft.com/office/powerpoint/2010/main" val="15196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移除了一部分的异常值，因为这部分学员的年龄是不合理或不正确的。学员年龄分布直方图是右偏的，最年轻的学员是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岁，最年长的是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78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岁。大部分学员年龄在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22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岁到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Q1</a:t>
            </a:r>
            <a:r>
              <a:rPr lang="zh-CN" altLang="en-US" dirty="0">
                <a:solidFill>
                  <a:schemeClr val="bg1"/>
                </a:solidFill>
              </a:rPr>
              <a:t>：优达学城学员的年龄分布是怎样的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76846833-196A-4EE1-B40A-6CDCF62461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9317234"/>
                  </p:ext>
                </p:extLst>
              </p:nvPr>
            </p:nvGraphicFramePr>
            <p:xfrm>
              <a:off x="304025" y="105253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76846833-196A-4EE1-B40A-6CDCF62461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25" y="105253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AEF9E79-18D4-408F-A4E2-12D905573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27328"/>
              </p:ext>
            </p:extLst>
          </p:nvPr>
        </p:nvGraphicFramePr>
        <p:xfrm>
          <a:off x="6225124" y="1737046"/>
          <a:ext cx="1934767" cy="1219375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939744">
                  <a:extLst>
                    <a:ext uri="{9D8B030D-6E8A-4147-A177-3AD203B41FA5}">
                      <a16:colId xmlns:a16="http://schemas.microsoft.com/office/drawing/2014/main" val="2978272357"/>
                    </a:ext>
                  </a:extLst>
                </a:gridCol>
                <a:gridCol w="995023">
                  <a:extLst>
                    <a:ext uri="{9D8B030D-6E8A-4147-A177-3AD203B41FA5}">
                      <a16:colId xmlns:a16="http://schemas.microsoft.com/office/drawing/2014/main" val="2954880567"/>
                    </a:ext>
                  </a:extLst>
                </a:gridCol>
              </a:tblGrid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均值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5191884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中位数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57362791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众数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71569267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标准差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8.35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2519391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值域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38370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从学员们的学历构成来看，拥有硕士学历的人数最多，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290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人，占比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42%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；拥有副学士学历的人数最少，只有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人，占比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Q1</a:t>
            </a:r>
            <a:r>
              <a:rPr lang="zh-CN" altLang="en-US" dirty="0">
                <a:solidFill>
                  <a:schemeClr val="bg1"/>
                </a:solidFill>
              </a:rPr>
              <a:t>：学员们的学历情况如何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938D209E-040C-4692-A13D-DEE9CA3FC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137237"/>
              </p:ext>
            </p:extLst>
          </p:nvPr>
        </p:nvGraphicFramePr>
        <p:xfrm>
          <a:off x="379291" y="11017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1045345-A0C8-48D7-9155-85D656B5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35703"/>
              </p:ext>
            </p:extLst>
          </p:nvPr>
        </p:nvGraphicFramePr>
        <p:xfrm>
          <a:off x="5792425" y="1524920"/>
          <a:ext cx="2449476" cy="2057156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1699094">
                  <a:extLst>
                    <a:ext uri="{9D8B030D-6E8A-4147-A177-3AD203B41FA5}">
                      <a16:colId xmlns:a16="http://schemas.microsoft.com/office/drawing/2014/main" val="3428682470"/>
                    </a:ext>
                  </a:extLst>
                </a:gridCol>
                <a:gridCol w="750382">
                  <a:extLst>
                    <a:ext uri="{9D8B030D-6E8A-4147-A177-3AD203B41FA5}">
                      <a16:colId xmlns:a16="http://schemas.microsoft.com/office/drawing/2014/main" val="4193101568"/>
                    </a:ext>
                  </a:extLst>
                </a:gridCol>
              </a:tblGrid>
              <a:tr h="2935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最高学历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人数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40585937"/>
                  </a:ext>
                </a:extLst>
              </a:tr>
              <a:tr h="293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Masters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31000670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Bachelors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49651009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3391834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Nanodegree Program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18760539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High school or below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72948307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Associates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2757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Does the Number of Books read vary based on Employment?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829425" cy="2510075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Employed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Unemployed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Minimum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Maximum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64674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283</Words>
  <Application>Microsoft Office PowerPoint</Application>
  <PresentationFormat>全屏显示(16:9)</PresentationFormat>
  <Paragraphs>57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等线</vt:lpstr>
      <vt:lpstr>Open Sans</vt:lpstr>
      <vt:lpstr>Simple Light</vt:lpstr>
      <vt:lpstr>Questions</vt:lpstr>
      <vt:lpstr>Q1：优达学城学员的年龄分布是怎样的?</vt:lpstr>
      <vt:lpstr>Q1：学员们的学历情况如何?</vt:lpstr>
      <vt:lpstr>Example: Does the Number of Books read vary based on Employment?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cp:lastModifiedBy>WANG Yijun</cp:lastModifiedBy>
  <cp:revision>8</cp:revision>
  <dcterms:modified xsi:type="dcterms:W3CDTF">2018-08-21T00:05:16Z</dcterms:modified>
</cp:coreProperties>
</file>