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7" r:id="rId3"/>
    <p:sldId id="258" r:id="rId4"/>
    <p:sldId id="265" r:id="rId6"/>
    <p:sldId id="264" r:id="rId7"/>
    <p:sldId id="263" r:id="rId8"/>
    <p:sldId id="262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8.png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95" y="205740"/>
            <a:ext cx="11915775" cy="6447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" y="232410"/>
            <a:ext cx="12006580" cy="6431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" y="187960"/>
            <a:ext cx="11276965" cy="6522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" y="147320"/>
            <a:ext cx="12005310" cy="6451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38760"/>
            <a:ext cx="11755755" cy="6380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2470" y="826770"/>
            <a:ext cx="10767060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5" y="235585"/>
            <a:ext cx="10951210" cy="6386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90" y="130810"/>
            <a:ext cx="11343640" cy="6637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" y="264160"/>
            <a:ext cx="11370945" cy="2877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" y="3281680"/>
            <a:ext cx="11591925" cy="3054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4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14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贝塔星</cp:lastModifiedBy>
  <cp:revision>36</cp:revision>
  <dcterms:created xsi:type="dcterms:W3CDTF">2019-06-19T02:08:00Z</dcterms:created>
  <dcterms:modified xsi:type="dcterms:W3CDTF">2021-08-21T01:37:10Z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