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66" r:id="rId2"/>
    <p:sldId id="256" r:id="rId3"/>
    <p:sldId id="257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静莹" initials="杨" lastIdx="2" clrIdx="0">
    <p:extLst>
      <p:ext uri="{19B8F6BF-5375-455C-9EA6-DF929625EA0E}">
        <p15:presenceInfo xmlns:p15="http://schemas.microsoft.com/office/powerpoint/2012/main" userId="5b3a5f34b987f3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C067C-BFD1-47C5-9A1A-C11C74E9E65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106E2-B9E6-47EF-94F9-3931C1B0C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2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06E2-B9E6-47EF-94F9-3931C1B0CB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0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1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64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5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1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3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0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49CB10-604B-4AD3-B611-5AB0873B53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9083-B3FF-40E2-8381-7F759C24F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9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9763"/>
            <a:ext cx="9144000" cy="182000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b="1" err="1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3600" b="1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1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en-US" altLang="zh-CN" sz="3100" b="1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endParaRPr lang="zh-CN" altLang="en-US" sz="3100" b="1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91393"/>
            <a:ext cx="9144000" cy="2508069"/>
          </a:xfrm>
        </p:spPr>
        <p:txBody>
          <a:bodyPr/>
          <a:lstStyle/>
          <a:p>
            <a:pPr algn="l"/>
            <a:r>
              <a:rPr lang="en-US" altLang="zh-CN" dirty="0" smtClean="0"/>
              <a:t>1. </a:t>
            </a:r>
            <a:r>
              <a:rPr lang="en-US" altLang="zh-CN" sz="2500" cap="none" dirty="0" err="1">
                <a:latin typeface="宋体" panose="02010600030101010101" pitchFamily="2" charset="-122"/>
              </a:rPr>
              <a:t>Scipy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图像处理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计算多点之间的距离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6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847"/>
            <a:ext cx="10058397" cy="46610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扩展上构建的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一组数学算法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便利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它通过为用户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提供高级命令和类来操作和可视化数据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，为交互式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会话添加了强大的功能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，交互式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会话将成为一个数据处理和系统原型化环境，可以与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Octave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R-Lab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SciLab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等系统相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媲美。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来说，就是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一个高性能的多维数组和基本工具来计算和操作这些数组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建立在此基础上，并提供了大量对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数组进行操作的函数，适用于不同类型的科学和工程应用程序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3350" y="5378475"/>
            <a:ext cx="5210573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https://docs.scipy.org/doc/scipy/reference/tutorial/general.html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15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8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986"/>
            <a:ext cx="10515600" cy="4984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提供了一些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处理图像的基本功能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例如，它具有将磁盘上的图像读入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数组，将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数组作为图像写入磁盘的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以及调整图像大小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下面是一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个简单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的例子，展示了这些功能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5" y="2460511"/>
            <a:ext cx="7239000" cy="2447925"/>
          </a:xfrm>
          <a:prstGeom prst="rect">
            <a:avLst/>
          </a:prstGeom>
        </p:spPr>
      </p:pic>
      <p:sp>
        <p:nvSpPr>
          <p:cNvPr id="6" name="线形标注 3(带边框和强调线) 5"/>
          <p:cNvSpPr/>
          <p:nvPr/>
        </p:nvSpPr>
        <p:spPr>
          <a:xfrm>
            <a:off x="8559967" y="2338615"/>
            <a:ext cx="2632911" cy="2186940"/>
          </a:xfrm>
          <a:prstGeom prst="accentBorderCallout3">
            <a:avLst>
              <a:gd name="adj1" fmla="val 18750"/>
              <a:gd name="adj2" fmla="val -8333"/>
              <a:gd name="adj3" fmla="val 62713"/>
              <a:gd name="adj4" fmla="val -39544"/>
              <a:gd name="adj5" fmla="val 62044"/>
              <a:gd name="adj6" fmla="val -184665"/>
              <a:gd name="adj7" fmla="val 77321"/>
              <a:gd name="adj8" fmla="val -168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+mn-ea"/>
              </a:rPr>
              <a:t>序号</a:t>
            </a:r>
            <a:r>
              <a:rPr lang="en-US" altLang="zh-CN" sz="1200" dirty="0" smtClean="0">
                <a:latin typeface="+mn-ea"/>
              </a:rPr>
              <a:t>28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latin typeface="+mn-ea"/>
              </a:rPr>
              <a:t>unit8</a:t>
            </a:r>
            <a:r>
              <a:rPr lang="zh-CN" altLang="en-US" sz="1200" dirty="0" smtClean="0">
                <a:latin typeface="+mn-ea"/>
              </a:rPr>
              <a:t>表示</a:t>
            </a:r>
            <a:r>
              <a:rPr lang="zh-CN" altLang="en-US" sz="1200" dirty="0">
                <a:latin typeface="+mn-ea"/>
              </a:rPr>
              <a:t>变量</a:t>
            </a:r>
            <a:r>
              <a:rPr lang="zh-CN" altLang="en-US" sz="1200" dirty="0" smtClean="0">
                <a:latin typeface="+mn-ea"/>
              </a:rPr>
              <a:t>是</a:t>
            </a:r>
            <a:r>
              <a:rPr lang="en-US" altLang="zh-CN" sz="1200" dirty="0" smtClean="0">
                <a:latin typeface="+mn-ea"/>
              </a:rPr>
              <a:t>8</a:t>
            </a:r>
            <a:r>
              <a:rPr lang="zh-CN" altLang="en-US" sz="1200" dirty="0" smtClean="0">
                <a:latin typeface="+mn-ea"/>
              </a:rPr>
              <a:t>位无</a:t>
            </a:r>
            <a:r>
              <a:rPr lang="zh-CN" altLang="en-US" sz="1200" dirty="0">
                <a:latin typeface="+mn-ea"/>
              </a:rPr>
              <a:t>符号</a:t>
            </a:r>
            <a:r>
              <a:rPr lang="zh-CN" altLang="en-US" sz="1200" dirty="0" smtClean="0">
                <a:latin typeface="+mn-ea"/>
              </a:rPr>
              <a:t>整形，</a:t>
            </a:r>
            <a:r>
              <a:rPr lang="zh-CN" altLang="en-US" sz="1200" dirty="0">
                <a:latin typeface="+mn-ea"/>
              </a:rPr>
              <a:t>范围是</a:t>
            </a:r>
            <a:r>
              <a:rPr lang="en-US" altLang="zh-CN" sz="1200" dirty="0">
                <a:latin typeface="+mn-ea"/>
              </a:rPr>
              <a:t>0</a:t>
            </a:r>
            <a:r>
              <a:rPr lang="zh-CN" altLang="en-US" sz="1200" dirty="0">
                <a:latin typeface="+mn-ea"/>
              </a:rPr>
              <a:t>到</a:t>
            </a:r>
            <a:r>
              <a:rPr lang="en-US" altLang="zh-CN" sz="1200" dirty="0" smtClean="0">
                <a:latin typeface="+mn-ea"/>
              </a:rPr>
              <a:t>255</a:t>
            </a:r>
            <a:r>
              <a:rPr lang="zh-CN" altLang="en-US" sz="1200" dirty="0">
                <a:latin typeface="+mn-ea"/>
              </a:rPr>
              <a:t>；</a:t>
            </a:r>
            <a:r>
              <a:rPr lang="zh-CN" altLang="en-US" sz="1200" dirty="0" smtClean="0">
                <a:latin typeface="+mn-ea"/>
              </a:rPr>
              <a:t>（</a:t>
            </a:r>
            <a:r>
              <a:rPr lang="en-US" altLang="zh-CN" sz="1200" dirty="0" smtClean="0">
                <a:latin typeface="+mn-ea"/>
              </a:rPr>
              <a:t>400,248</a:t>
            </a:r>
            <a:r>
              <a:rPr lang="en-US" altLang="zh-CN" sz="1200" dirty="0">
                <a:latin typeface="+mn-ea"/>
              </a:rPr>
              <a:t>,</a:t>
            </a:r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）表示图形形状，它有</a:t>
            </a:r>
            <a:r>
              <a:rPr lang="en-US" altLang="zh-CN" sz="1200" dirty="0" smtClean="0">
                <a:latin typeface="+mn-ea"/>
              </a:rPr>
              <a:t>400</a:t>
            </a:r>
            <a:r>
              <a:rPr lang="zh-CN" altLang="en-US" sz="1200" dirty="0" smtClean="0">
                <a:latin typeface="+mn-ea"/>
              </a:rPr>
              <a:t>列，</a:t>
            </a:r>
            <a:r>
              <a:rPr lang="en-US" altLang="zh-CN" sz="1200" dirty="0" smtClean="0">
                <a:latin typeface="+mn-ea"/>
              </a:rPr>
              <a:t>248</a:t>
            </a:r>
            <a:r>
              <a:rPr lang="zh-CN" altLang="en-US" sz="1200" dirty="0" smtClean="0">
                <a:latin typeface="+mn-ea"/>
              </a:rPr>
              <a:t>行，</a:t>
            </a:r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个颜色通道分量（分别是红、绿、蓝）</a:t>
            </a:r>
            <a:endParaRPr lang="en-US" altLang="zh-CN" sz="1200" dirty="0" smtClean="0">
              <a:latin typeface="+mn-ea"/>
            </a:endParaRPr>
          </a:p>
          <a:p>
            <a:r>
              <a:rPr lang="zh-CN" altLang="en-US" sz="1200" dirty="0" smtClean="0">
                <a:latin typeface="+mn-ea"/>
              </a:rPr>
              <a:t>序号</a:t>
            </a:r>
            <a:r>
              <a:rPr lang="en-US" altLang="zh-CN" sz="1200" dirty="0" smtClean="0">
                <a:latin typeface="+mn-ea"/>
              </a:rPr>
              <a:t>29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dirty="0" smtClean="0">
                <a:latin typeface="+mn-ea"/>
              </a:rPr>
              <a:t>我们可以用一个不同的标量常数，通过缩放每个颜色通道来给图像着色。图像的维度是 </a:t>
            </a:r>
            <a:r>
              <a:rPr lang="en-US" altLang="zh-CN" sz="1200" dirty="0" smtClean="0">
                <a:latin typeface="+mn-ea"/>
              </a:rPr>
              <a:t>(400, 248, 3); </a:t>
            </a:r>
            <a:r>
              <a:rPr lang="zh-CN" altLang="en-US" sz="1200" dirty="0" smtClean="0">
                <a:latin typeface="+mn-ea"/>
              </a:rPr>
              <a:t>把它乘以维度是</a:t>
            </a:r>
            <a:r>
              <a:rPr lang="en-US" altLang="zh-CN" sz="1200" dirty="0" smtClean="0">
                <a:latin typeface="+mn-ea"/>
              </a:rPr>
              <a:t>(3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)</a:t>
            </a:r>
            <a:r>
              <a:rPr lang="zh-CN" altLang="en-US" sz="1200" dirty="0" smtClean="0">
                <a:latin typeface="+mn-ea"/>
              </a:rPr>
              <a:t>的数组 </a:t>
            </a:r>
            <a:r>
              <a:rPr lang="en-US" altLang="zh-CN" sz="1200" dirty="0" smtClean="0">
                <a:latin typeface="+mn-ea"/>
              </a:rPr>
              <a:t>[1, 0.95, 0.9]</a:t>
            </a:r>
            <a:r>
              <a:rPr lang="zh-CN" altLang="en-US" sz="1200" dirty="0" smtClean="0">
                <a:latin typeface="+mn-ea"/>
              </a:rPr>
              <a:t>；</a:t>
            </a:r>
            <a:r>
              <a:rPr lang="en-US" altLang="zh-CN" sz="1200" dirty="0" err="1" smtClean="0">
                <a:latin typeface="+mn-ea"/>
              </a:rPr>
              <a:t>numpy</a:t>
            </a:r>
            <a:r>
              <a:rPr lang="zh-CN" altLang="en-US" sz="1200" dirty="0" smtClean="0">
                <a:latin typeface="+mn-ea"/>
              </a:rPr>
              <a:t>广播意味着红色频道不变</a:t>
            </a:r>
            <a:r>
              <a:rPr lang="en-US" altLang="zh-CN" sz="1200" dirty="0" smtClean="0">
                <a:latin typeface="+mn-ea"/>
              </a:rPr>
              <a:t>, </a:t>
            </a:r>
            <a:r>
              <a:rPr lang="zh-CN" altLang="en-US" sz="1200" dirty="0" smtClean="0">
                <a:latin typeface="+mn-ea"/>
              </a:rPr>
              <a:t>将绿色和蓝色通道分别乘以</a:t>
            </a:r>
            <a:r>
              <a:rPr lang="en-US" altLang="zh-CN" sz="1200" dirty="0" smtClean="0">
                <a:latin typeface="+mn-ea"/>
              </a:rPr>
              <a:t>0.95</a:t>
            </a:r>
            <a:r>
              <a:rPr lang="zh-CN" altLang="en-US" sz="1200" dirty="0" smtClean="0">
                <a:latin typeface="+mn-ea"/>
              </a:rPr>
              <a:t>和</a:t>
            </a:r>
            <a:r>
              <a:rPr lang="en-US" altLang="zh-CN" sz="1200" dirty="0" smtClean="0">
                <a:latin typeface="+mn-ea"/>
              </a:rPr>
              <a:t>0.9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00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88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956"/>
            <a:ext cx="10515600" cy="50618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以下是代码运行之后的结果：左边是原始图片（存放在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文件夹下的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cat.jpg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），右边是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着色和调整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大小后的图像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文件夹下的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tinted_cat.jpg)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1" y="2210821"/>
            <a:ext cx="52863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9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计算多点之间的距离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定义了一些有用的函数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来计算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点集之间的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距离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000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scipy.spatial.distance.pdist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计算给定集合中所有点对之间的距离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77" y="2190410"/>
            <a:ext cx="7305675" cy="29718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145823" y="5445691"/>
            <a:ext cx="5029201" cy="577851"/>
          </a:xfrm>
          <a:prstGeom prst="wedgeRoundRectCallout">
            <a:avLst>
              <a:gd name="adj1" fmla="val -61099"/>
              <a:gd name="adj2" fmla="val -38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+mj-ea"/>
                <a:ea typeface="+mj-ea"/>
              </a:rPr>
              <a:t>https://zh.wikipedia.org/wiki/%E6%AC%A7%E5%87%A0%E9%87%8C%E5%BE%97%E8%B7%9D%E7%A6%BB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77" y="5377430"/>
            <a:ext cx="4533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297"/>
          </a:xfrm>
        </p:spPr>
        <p:txBody>
          <a:bodyPr/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346" y="1354016"/>
            <a:ext cx="9302507" cy="4894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模仿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部分，修改序号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里的代码，将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文件夹下的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dog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.jpg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数组，并打印图像的数据类型和形状。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节第三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中，序号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代码中的数组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[1, 0.95, 0,9]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改成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1,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1.5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1.9]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，序号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35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最后一行代码的红色部分改成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assets/dog_tinted.jpg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，运行代码，刷新后，在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文件夹下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查看图像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dog.jpg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dog_tinted.jpg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的区别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模仿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计算多点之间距离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的代码，尝试创建不同维度的数组（修改序号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里的数组），观察结果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12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1804</TotalTime>
  <Words>541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Arial</vt:lpstr>
      <vt:lpstr>Century Gothic</vt:lpstr>
      <vt:lpstr>Wingdings</vt:lpstr>
      <vt:lpstr>Wingdings 3</vt:lpstr>
      <vt:lpstr>离子</vt:lpstr>
      <vt:lpstr>Numpy和Scipy简介  1.3 Scipy</vt:lpstr>
      <vt:lpstr>1. SciPy的功能</vt:lpstr>
      <vt:lpstr>2. 图像处理</vt:lpstr>
      <vt:lpstr>2. 图像处理</vt:lpstr>
      <vt:lpstr>3.2 计算多点之间的距离</vt:lpstr>
      <vt:lpstr>4.问题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Scipy：图像处理</dc:title>
  <dc:creator>杨 静莹</dc:creator>
  <cp:lastModifiedBy>杨 静莹</cp:lastModifiedBy>
  <cp:revision>29</cp:revision>
  <dcterms:created xsi:type="dcterms:W3CDTF">2019-04-08T07:04:25Z</dcterms:created>
  <dcterms:modified xsi:type="dcterms:W3CDTF">2019-04-18T06:45:27Z</dcterms:modified>
</cp:coreProperties>
</file>