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9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9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42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164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804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8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2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8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8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6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91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5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8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8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86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7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CF647C-7D15-46AE-AC59-0096A6B9A8B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82A3-6D5A-4D37-8DE4-DE03D147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1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41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SciPy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1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1.4 </a:t>
            </a:r>
            <a:r>
              <a:rPr lang="en-US" altLang="zh-CN" sz="3100" b="1" dirty="0" err="1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endParaRPr lang="zh-CN" altLang="en-US" sz="31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822331"/>
            <a:ext cx="9144000" cy="25849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1.Matplotlib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的功能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绘图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子图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图像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solidFill>
                  <a:srgbClr val="FF0000"/>
                </a:solidFill>
              </a:rPr>
              <a:t>5.</a:t>
            </a:r>
            <a:r>
              <a:rPr lang="zh-CN" altLang="en-US" sz="2000" dirty="0" smtClean="0">
                <a:solidFill>
                  <a:srgbClr val="FF0000"/>
                </a:solidFill>
              </a:rPr>
              <a:t>预处理图片</a:t>
            </a:r>
            <a:r>
              <a:rPr lang="en-US" altLang="zh-CN" sz="2000" dirty="0" smtClean="0">
                <a:solidFill>
                  <a:srgbClr val="FF0000"/>
                </a:solidFill>
              </a:rPr>
              <a:t>CIFAR-10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数据集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可视化图片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4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98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1.Matplotlib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的功能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en-US" altLang="zh-CN" sz="20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 </a:t>
            </a:r>
            <a:r>
              <a:rPr lang="en-US" altLang="zh-CN" sz="200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200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（二维）绘图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，它以各种硬拷贝格式和跨平台的交互环境生成出版物质量数据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可以用于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脚本、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IPython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shell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Jupyter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笔记本、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应用服务器和四个图形用户界面工具包。</a:t>
            </a:r>
          </a:p>
        </p:txBody>
      </p:sp>
      <p:sp>
        <p:nvSpPr>
          <p:cNvPr id="4" name="矩形 3"/>
          <p:cNvSpPr/>
          <p:nvPr/>
        </p:nvSpPr>
        <p:spPr>
          <a:xfrm>
            <a:off x="1347537" y="5325979"/>
            <a:ext cx="2855186" cy="36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https://matplotlib.org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4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绘图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中最重要的函数是</a:t>
            </a: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plot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，它允许绘制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维数据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。下面是一个简单的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01" y="1557338"/>
            <a:ext cx="72580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绘图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8023"/>
            <a:ext cx="10515600" cy="52889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运行代码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将生成如下图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只需一点额外的工作，我们就可以轻松地同时绘制多条线，并添加标题、图例和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axis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46" y="1670538"/>
            <a:ext cx="6141386" cy="448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231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子图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738" y="1061356"/>
            <a:ext cx="9007116" cy="51870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subplot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函数在同一图中绘制不同的东西。举个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93" y="1505451"/>
            <a:ext cx="5786939" cy="46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25585"/>
            <a:ext cx="9404723" cy="654187"/>
          </a:xfrm>
        </p:spPr>
        <p:txBody>
          <a:bodyPr/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图像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701614" y="978567"/>
            <a:ext cx="8946541" cy="52698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可以使用</a:t>
            </a:r>
            <a:r>
              <a:rPr lang="en-US" altLang="zh-CN" sz="2000" dirty="0" err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imshow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函数来显示图像。举个例子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42" y="1391587"/>
            <a:ext cx="5004831" cy="4683897"/>
          </a:xfrm>
          <a:prstGeom prst="rect">
            <a:avLst/>
          </a:prstGeom>
        </p:spPr>
      </p:pic>
      <p:sp>
        <p:nvSpPr>
          <p:cNvPr id="16" name="圆角矩形标注 15"/>
          <p:cNvSpPr/>
          <p:nvPr/>
        </p:nvSpPr>
        <p:spPr>
          <a:xfrm>
            <a:off x="6488723" y="4331367"/>
            <a:ext cx="2804746" cy="1304501"/>
          </a:xfrm>
          <a:prstGeom prst="wedgeRoundRectCallout">
            <a:avLst>
              <a:gd name="adj1" fmla="val -63466"/>
              <a:gd name="adj2" fmla="val -46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imshow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的一个小问题是它可能会给出奇怪的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显示的数据不是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uint8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，我们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可以在显示图像之前显式地将其转换为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uint8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3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5.</a:t>
            </a:r>
            <a:r>
              <a:rPr lang="zh-CN" altLang="en-US" sz="2400" b="1" dirty="0" smtClean="0"/>
              <a:t>预处理图片</a:t>
            </a:r>
            <a:r>
              <a:rPr lang="en-US" altLang="zh-CN" sz="2400" b="1" dirty="0" smtClean="0"/>
              <a:t>CIFAR-10</a:t>
            </a:r>
            <a:r>
              <a:rPr lang="zh-CN" altLang="en-US" sz="2400" b="1" dirty="0" smtClean="0"/>
              <a:t>数据集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802" y="1230923"/>
            <a:ext cx="10593998" cy="49460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en-US" altLang="zh-CN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cifar-10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数据集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中的图片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35" y="1693618"/>
            <a:ext cx="7432841" cy="2679456"/>
          </a:xfrm>
          <a:prstGeom prst="rect">
            <a:avLst/>
          </a:prstGeom>
        </p:spPr>
      </p:pic>
      <p:sp>
        <p:nvSpPr>
          <p:cNvPr id="6" name="线形标注 3 5"/>
          <p:cNvSpPr/>
          <p:nvPr/>
        </p:nvSpPr>
        <p:spPr>
          <a:xfrm>
            <a:off x="9019625" y="3846635"/>
            <a:ext cx="1604026" cy="1424354"/>
          </a:xfrm>
          <a:prstGeom prst="borderCallout3">
            <a:avLst>
              <a:gd name="adj1" fmla="val 18750"/>
              <a:gd name="adj2" fmla="val -8333"/>
              <a:gd name="adj3" fmla="val 19932"/>
              <a:gd name="adj4" fmla="val -38046"/>
              <a:gd name="adj5" fmla="val -11114"/>
              <a:gd name="adj6" fmla="val -169290"/>
              <a:gd name="adj7" fmla="val -70760"/>
              <a:gd name="adj8" fmla="val -28496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将字典中的数据，标签，文件名和批标签提取出来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03785" y="2672862"/>
            <a:ext cx="8792" cy="360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24081"/>
            <a:ext cx="7354442" cy="433958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7095392" y="1693618"/>
            <a:ext cx="2060649" cy="1392115"/>
          </a:xfrm>
          <a:prstGeom prst="cloudCallout">
            <a:avLst>
              <a:gd name="adj1" fmla="val -156839"/>
              <a:gd name="adj2" fmla="val -57526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CIFAR-10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数据集分为五个训练批次和一个测试批次，每个测试批次包含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张图像。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0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可视化图片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963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接着我们把保存下来的图片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读取到</a:t>
            </a:r>
            <a:r>
              <a:rPr lang="en-US" altLang="zh-CN" sz="2000" dirty="0" err="1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里，并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可视化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，这里只取第一张图片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93" y="1755896"/>
            <a:ext cx="7530020" cy="40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4885"/>
            <a:ext cx="10515600" cy="49020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模仿本节显示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cifar-10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数据集图片代码，把数据集的其他训练批次数据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转换成图片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，并保存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模仿可视化代码，将任意一张图片</a:t>
            </a:r>
            <a:r>
              <a:rPr lang="zh-CN" altLang="en-US" sz="20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可视化</a:t>
            </a:r>
            <a:endParaRPr lang="en-US" altLang="zh-CN" sz="2000" dirty="0" smtClean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稍加修改图片，可视化图片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4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CCE8C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836</TotalTime>
  <Words>346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Century Gothic</vt:lpstr>
      <vt:lpstr>Wingdings</vt:lpstr>
      <vt:lpstr>Wingdings 3</vt:lpstr>
      <vt:lpstr>离子</vt:lpstr>
      <vt:lpstr>Numpy和SciPy简介  1.4 Matplotlib</vt:lpstr>
      <vt:lpstr>1.Matplotlib的功能</vt:lpstr>
      <vt:lpstr>2. 绘图</vt:lpstr>
      <vt:lpstr>2. 绘图</vt:lpstr>
      <vt:lpstr>3.子图</vt:lpstr>
      <vt:lpstr>4.图像</vt:lpstr>
      <vt:lpstr>5.预处理图片CIFAR-10数据集</vt:lpstr>
      <vt:lpstr>6.可视化图片</vt:lpstr>
      <vt:lpstr>7.问题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静莹</dc:creator>
  <cp:lastModifiedBy>杨 静莹</cp:lastModifiedBy>
  <cp:revision>28</cp:revision>
  <dcterms:created xsi:type="dcterms:W3CDTF">2019-04-09T13:05:31Z</dcterms:created>
  <dcterms:modified xsi:type="dcterms:W3CDTF">2019-04-18T02:50:55Z</dcterms:modified>
</cp:coreProperties>
</file>