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36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0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3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4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58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6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1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3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1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5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1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1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EA63A3-2F6B-4E38-9140-4D33CCEF9E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B315-0117-47C1-AA61-C68EB251E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9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3777" y="225083"/>
            <a:ext cx="8825658" cy="253218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/>
              <a:t>2 PyTorch</a:t>
            </a:r>
            <a:r>
              <a:rPr lang="zh-CN" altLang="en-US" sz="4000" b="1"/>
              <a:t>的</a:t>
            </a:r>
            <a:r>
              <a:rPr lang="en-US" altLang="zh-CN" sz="4000" b="1"/>
              <a:t>teonsor</a:t>
            </a:r>
            <a:r>
              <a:rPr lang="zh-CN" altLang="en-US" sz="4000" b="1" smtClean="0"/>
              <a:t>概念</a:t>
            </a:r>
            <a:r>
              <a:rPr lang="en-US" altLang="zh-CN" sz="4000" b="1" smtClean="0"/>
              <a:t/>
            </a:r>
            <a:br>
              <a:rPr lang="en-US" altLang="zh-CN" sz="4000" b="1" smtClean="0"/>
            </a:br>
            <a:r>
              <a:rPr lang="en-US" altLang="zh-CN" sz="4000" b="1"/>
              <a:t/>
            </a:r>
            <a:br>
              <a:rPr lang="en-US" altLang="zh-CN" sz="4000" b="1"/>
            </a:br>
            <a:r>
              <a:rPr lang="en-US" altLang="zh-CN" sz="4000" b="1" smtClean="0">
                <a:solidFill>
                  <a:srgbClr val="00B050"/>
                </a:solidFill>
              </a:rPr>
              <a:t>2.3 tensor</a:t>
            </a:r>
            <a:r>
              <a:rPr lang="zh-CN" altLang="en-US" sz="4000" b="1" smtClean="0">
                <a:solidFill>
                  <a:srgbClr val="00B050"/>
                </a:solidFill>
              </a:rPr>
              <a:t>与</a:t>
            </a:r>
            <a:r>
              <a:rPr lang="en-US" altLang="zh-CN" sz="4000" b="1" smtClean="0">
                <a:solidFill>
                  <a:srgbClr val="00B050"/>
                </a:solidFill>
              </a:rPr>
              <a:t>array</a:t>
            </a:r>
            <a:r>
              <a:rPr lang="en-US" altLang="zh-CN" sz="4000" b="1"/>
              <a:t/>
            </a:r>
            <a:br>
              <a:rPr lang="en-US" altLang="zh-CN" sz="4000" b="1"/>
            </a:br>
            <a:endParaRPr lang="zh-CN" altLang="en-US" sz="31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2438401"/>
            <a:ext cx="8825658" cy="3200400"/>
          </a:xfrm>
        </p:spPr>
        <p:txBody>
          <a:bodyPr/>
          <a:lstStyle/>
          <a:p>
            <a:r>
              <a:rPr lang="en-US" altLang="zh-CN" cap="none" smtClean="0">
                <a:solidFill>
                  <a:srgbClr val="FF0000"/>
                </a:solidFill>
              </a:rPr>
              <a:t>1.</a:t>
            </a:r>
            <a:r>
              <a:rPr lang="zh-CN" altLang="en-US" cap="none" smtClean="0">
                <a:solidFill>
                  <a:srgbClr val="FF0000"/>
                </a:solidFill>
              </a:rPr>
              <a:t>将</a:t>
            </a:r>
            <a:r>
              <a:rPr lang="en-US" altLang="zh-CN" cap="none" smtClean="0">
                <a:solidFill>
                  <a:srgbClr val="FF0000"/>
                </a:solidFill>
              </a:rPr>
              <a:t>Torch</a:t>
            </a:r>
            <a:r>
              <a:rPr lang="zh-CN" altLang="en-US" cap="none" smtClean="0">
                <a:solidFill>
                  <a:srgbClr val="FF0000"/>
                </a:solidFill>
              </a:rPr>
              <a:t>的</a:t>
            </a:r>
            <a:r>
              <a:rPr lang="en-US" altLang="zh-CN" cap="none" smtClean="0">
                <a:solidFill>
                  <a:srgbClr val="FF0000"/>
                </a:solidFill>
              </a:rPr>
              <a:t>Tensor</a:t>
            </a:r>
            <a:r>
              <a:rPr lang="zh-CN" altLang="en-US" cap="none" smtClean="0">
                <a:solidFill>
                  <a:srgbClr val="FF0000"/>
                </a:solidFill>
              </a:rPr>
              <a:t>化为</a:t>
            </a:r>
            <a:r>
              <a:rPr lang="en-US" altLang="zh-CN" cap="none" smtClean="0">
                <a:solidFill>
                  <a:srgbClr val="FF0000"/>
                </a:solidFill>
              </a:rPr>
              <a:t>Numpy</a:t>
            </a:r>
            <a:r>
              <a:rPr lang="zh-CN" altLang="en-US" cap="none" smtClean="0">
                <a:solidFill>
                  <a:srgbClr val="FF0000"/>
                </a:solidFill>
              </a:rPr>
              <a:t>数组</a:t>
            </a:r>
            <a:endParaRPr lang="en-US" altLang="zh-CN" cap="none" smtClean="0">
              <a:solidFill>
                <a:srgbClr val="FF0000"/>
              </a:solidFill>
            </a:endParaRPr>
          </a:p>
          <a:p>
            <a:r>
              <a:rPr lang="en-US" altLang="zh-CN" cap="none" smtClean="0">
                <a:solidFill>
                  <a:srgbClr val="FF0000"/>
                </a:solidFill>
              </a:rPr>
              <a:t>2.</a:t>
            </a:r>
            <a:r>
              <a:rPr lang="zh-CN" altLang="en-US" cap="none" smtClean="0">
                <a:solidFill>
                  <a:srgbClr val="FF0000"/>
                </a:solidFill>
              </a:rPr>
              <a:t>将</a:t>
            </a:r>
            <a:r>
              <a:rPr lang="en-US" altLang="zh-CN" cap="none" smtClean="0">
                <a:solidFill>
                  <a:srgbClr val="FF0000"/>
                </a:solidFill>
              </a:rPr>
              <a:t>Numpy</a:t>
            </a:r>
            <a:r>
              <a:rPr lang="zh-CN" altLang="en-US" cap="none" smtClean="0">
                <a:solidFill>
                  <a:srgbClr val="FF0000"/>
                </a:solidFill>
              </a:rPr>
              <a:t>数组转化为</a:t>
            </a:r>
            <a:r>
              <a:rPr lang="en-US" altLang="zh-CN" cap="none" smtClean="0">
                <a:solidFill>
                  <a:srgbClr val="FF0000"/>
                </a:solidFill>
              </a:rPr>
              <a:t>Torch</a:t>
            </a:r>
            <a:r>
              <a:rPr lang="zh-CN" altLang="en-US" cap="none" smtClean="0">
                <a:solidFill>
                  <a:srgbClr val="FF0000"/>
                </a:solidFill>
              </a:rPr>
              <a:t>张量</a:t>
            </a:r>
            <a:endParaRPr lang="en-US" altLang="zh-CN" cap="none" smtClean="0">
              <a:solidFill>
                <a:srgbClr val="FF0000"/>
              </a:solidFill>
            </a:endParaRPr>
          </a:p>
          <a:p>
            <a:r>
              <a:rPr lang="en-US" altLang="zh-CN" cap="none" smtClean="0"/>
              <a:t>3.CUDA</a:t>
            </a:r>
            <a:r>
              <a:rPr lang="zh-CN" altLang="en-US" cap="none" smtClean="0"/>
              <a:t>上的张量</a:t>
            </a:r>
            <a:endParaRPr lang="en-US" altLang="zh-CN" cap="none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9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8566"/>
          </a:xfrm>
        </p:spPr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1.</a:t>
            </a:r>
            <a:r>
              <a:rPr lang="zh-CN" altLang="en-US" b="1">
                <a:solidFill>
                  <a:schemeClr val="tx1"/>
                </a:solidFill>
              </a:rPr>
              <a:t>将</a:t>
            </a:r>
            <a:r>
              <a:rPr lang="en-US" altLang="zh-CN" b="1">
                <a:solidFill>
                  <a:schemeClr val="tx1"/>
                </a:solidFill>
              </a:rPr>
              <a:t>Torch</a:t>
            </a:r>
            <a:r>
              <a:rPr lang="zh-CN" altLang="en-US" b="1">
                <a:solidFill>
                  <a:schemeClr val="tx1"/>
                </a:solidFill>
              </a:rPr>
              <a:t>的</a:t>
            </a:r>
            <a:r>
              <a:rPr lang="en-US" altLang="zh-CN" b="1">
                <a:solidFill>
                  <a:schemeClr val="tx1"/>
                </a:solidFill>
              </a:rPr>
              <a:t>Tensor</a:t>
            </a:r>
            <a:r>
              <a:rPr lang="zh-CN" altLang="en-US" b="1">
                <a:solidFill>
                  <a:schemeClr val="tx1"/>
                </a:solidFill>
              </a:rPr>
              <a:t>化为</a:t>
            </a:r>
            <a:r>
              <a:rPr lang="en-US" altLang="zh-CN" b="1">
                <a:solidFill>
                  <a:schemeClr val="tx1"/>
                </a:solidFill>
              </a:rPr>
              <a:t>Numpy</a:t>
            </a:r>
            <a:r>
              <a:rPr lang="zh-CN" altLang="en-US" b="1">
                <a:solidFill>
                  <a:schemeClr val="tx1"/>
                </a:solidFill>
              </a:rPr>
              <a:t>数组</a:t>
            </a:r>
            <a:r>
              <a:rPr lang="en-US" altLang="zh-CN">
                <a:solidFill>
                  <a:srgbClr val="FF0000"/>
                </a:solidFill>
              </a:rPr>
              <a:t/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33" y="1536616"/>
            <a:ext cx="67437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7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8566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en-US" altLang="zh-CN" b="1" smtClean="0">
                <a:solidFill>
                  <a:schemeClr val="tx1"/>
                </a:solidFill>
              </a:rPr>
              <a:t>.</a:t>
            </a:r>
            <a:r>
              <a:rPr lang="zh-CN" altLang="en-US" b="1">
                <a:solidFill>
                  <a:schemeClr val="tx1"/>
                </a:solidFill>
              </a:rPr>
              <a:t>将</a:t>
            </a:r>
            <a:r>
              <a:rPr lang="en-US" altLang="zh-CN" b="1">
                <a:solidFill>
                  <a:schemeClr val="tx1"/>
                </a:solidFill>
              </a:rPr>
              <a:t>Numpy</a:t>
            </a:r>
            <a:r>
              <a:rPr lang="zh-CN" altLang="en-US" b="1">
                <a:solidFill>
                  <a:schemeClr val="tx1"/>
                </a:solidFill>
              </a:rPr>
              <a:t>数组转化为</a:t>
            </a:r>
            <a:r>
              <a:rPr lang="en-US" altLang="zh-CN" b="1">
                <a:solidFill>
                  <a:schemeClr val="tx1"/>
                </a:solidFill>
              </a:rPr>
              <a:t>Torch</a:t>
            </a:r>
            <a:r>
              <a:rPr lang="zh-CN" altLang="en-US" b="1">
                <a:solidFill>
                  <a:schemeClr val="tx1"/>
                </a:solidFill>
              </a:rPr>
              <a:t>张量</a:t>
            </a:r>
            <a:r>
              <a:rPr lang="en-US" altLang="zh-CN">
                <a:solidFill>
                  <a:srgbClr val="FF0000"/>
                </a:solidFill>
              </a:rPr>
              <a:t/>
            </a:r>
            <a:br>
              <a:rPr lang="en-US" altLang="zh-CN">
                <a:solidFill>
                  <a:srgbClr val="FF0000"/>
                </a:solidFill>
              </a:rPr>
            </a:b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4190" y="1411706"/>
            <a:ext cx="9215664" cy="48366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看改变</a:t>
            </a:r>
            <a:r>
              <a:rPr lang="en-US" altLang="zh-CN"/>
              <a:t>NumPy</a:t>
            </a:r>
            <a:r>
              <a:rPr lang="zh-CN" altLang="en-US"/>
              <a:t>数组是如何自动改变</a:t>
            </a:r>
            <a:r>
              <a:rPr lang="en-US" altLang="zh-CN"/>
              <a:t>Torch</a:t>
            </a:r>
            <a:r>
              <a:rPr lang="zh-CN" altLang="en-US"/>
              <a:t>张量的</a:t>
            </a:r>
            <a:r>
              <a:rPr lang="zh-CN" altLang="en-US" smtClean="0"/>
              <a:t>：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80" y="1984209"/>
            <a:ext cx="6772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8566"/>
          </a:xfrm>
        </p:spPr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3.</a:t>
            </a:r>
            <a:r>
              <a:rPr lang="en-US" altLang="zh-CN" b="1"/>
              <a:t> CUDA</a:t>
            </a:r>
            <a:r>
              <a:rPr lang="zh-CN" altLang="en-US" b="1"/>
              <a:t>上的</a:t>
            </a:r>
            <a:r>
              <a:rPr lang="zh-CN" altLang="en-US" b="1" smtClean="0"/>
              <a:t>张量</a:t>
            </a:r>
            <a:r>
              <a:rPr lang="en-US" altLang="zh-CN" b="1">
                <a:solidFill>
                  <a:srgbClr val="FF0000"/>
                </a:solidFill>
              </a:rPr>
              <a:t/>
            </a:r>
            <a:br>
              <a:rPr lang="en-US" altLang="zh-CN" b="1">
                <a:solidFill>
                  <a:srgbClr val="FF0000"/>
                </a:solidFill>
              </a:rPr>
            </a:br>
            <a:endParaRPr lang="zh-CN" altLang="en-US" b="1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4190" y="1251284"/>
            <a:ext cx="9215664" cy="49971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张量可以使用</a:t>
            </a:r>
            <a:r>
              <a:rPr lang="en-US" altLang="zh-CN"/>
              <a:t>.to</a:t>
            </a:r>
            <a:r>
              <a:rPr lang="zh-CN" altLang="en-US"/>
              <a:t>方法移动到任何设备（</a:t>
            </a:r>
            <a:r>
              <a:rPr lang="en-US" altLang="zh-CN"/>
              <a:t>device</a:t>
            </a:r>
            <a:r>
              <a:rPr lang="zh-CN" altLang="en-US"/>
              <a:t>）</a:t>
            </a:r>
            <a:r>
              <a:rPr lang="zh-CN" altLang="en-US" smtClean="0"/>
              <a:t>上，我们</a:t>
            </a:r>
            <a:r>
              <a:rPr lang="zh-CN" altLang="en-US"/>
              <a:t>将使用</a:t>
            </a:r>
            <a:r>
              <a:rPr lang="en-US" altLang="zh-CN"/>
              <a:t>`torch.device`</a:t>
            </a:r>
            <a:r>
              <a:rPr lang="zh-CN" altLang="en-US"/>
              <a:t>来将</a:t>
            </a:r>
            <a:r>
              <a:rPr lang="en-US" altLang="zh-CN"/>
              <a:t>tensor</a:t>
            </a:r>
            <a:r>
              <a:rPr lang="zh-CN" altLang="en-US"/>
              <a:t>移入和移出</a:t>
            </a:r>
            <a:r>
              <a:rPr lang="en-US" altLang="zh-CN" smtClean="0"/>
              <a:t>GPU</a:t>
            </a:r>
            <a:r>
              <a:rPr lang="zh-CN" altLang="en-US" smtClean="0"/>
              <a:t>（前提要有），</a:t>
            </a:r>
            <a:r>
              <a:rPr lang="zh-CN" altLang="en-US" smtClean="0"/>
              <a:t>但注意</a:t>
            </a:r>
            <a:r>
              <a:rPr lang="zh-CN" altLang="en-US"/>
              <a:t>只有在</a:t>
            </a:r>
            <a:r>
              <a:rPr lang="en-US" altLang="zh-CN"/>
              <a:t>CUDA</a:t>
            </a:r>
            <a:r>
              <a:rPr lang="zh-CN" altLang="en-US"/>
              <a:t>可用时才运行这个</a:t>
            </a:r>
            <a:r>
              <a:rPr lang="zh-CN" altLang="en-US" smtClean="0"/>
              <a:t>单元格</a:t>
            </a:r>
            <a:endParaRPr lang="zh-CN" altLang="en-US"/>
          </a:p>
          <a:p>
            <a:pPr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13" y="2624890"/>
            <a:ext cx="6677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8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8566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en-US" altLang="zh-CN" b="1" smtClean="0">
                <a:solidFill>
                  <a:schemeClr val="tx1"/>
                </a:solidFill>
              </a:rPr>
              <a:t>.</a:t>
            </a:r>
            <a:r>
              <a:rPr lang="zh-CN" altLang="en-US" b="1" smtClean="0">
                <a:solidFill>
                  <a:schemeClr val="tx1"/>
                </a:solidFill>
              </a:rPr>
              <a:t>问题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4190" y="1411706"/>
            <a:ext cx="9215664" cy="48366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创建</a:t>
            </a:r>
            <a:r>
              <a:rPr lang="zh-CN" altLang="en-US" smtClean="0"/>
              <a:t>一个（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4</a:t>
            </a:r>
            <a:r>
              <a:rPr lang="zh-CN" altLang="en-US" smtClean="0"/>
              <a:t>）的全</a:t>
            </a:r>
            <a:r>
              <a:rPr lang="en-US" altLang="zh-CN" smtClean="0"/>
              <a:t>1</a:t>
            </a:r>
            <a:r>
              <a:rPr lang="zh-CN" altLang="en-US" smtClean="0"/>
              <a:t>的</a:t>
            </a:r>
            <a:r>
              <a:rPr lang="en-US" altLang="zh-CN" smtClean="0"/>
              <a:t>numpy</a:t>
            </a:r>
            <a:r>
              <a:rPr lang="zh-CN" altLang="en-US" smtClean="0"/>
              <a:t>数组，将其转换成</a:t>
            </a:r>
            <a:r>
              <a:rPr lang="en-US" altLang="zh-CN" smtClean="0"/>
              <a:t>tensor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创建</a:t>
            </a:r>
            <a:r>
              <a:rPr lang="zh-CN" altLang="en-US"/>
              <a:t>一个</a:t>
            </a:r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，</a:t>
            </a:r>
            <a:r>
              <a:rPr lang="en-US" altLang="zh-CN" smtClean="0"/>
              <a:t>6</a:t>
            </a:r>
            <a:r>
              <a:rPr lang="zh-CN" altLang="en-US" smtClean="0"/>
              <a:t>）的随机</a:t>
            </a:r>
            <a:r>
              <a:rPr lang="en-US" altLang="zh-CN" smtClean="0"/>
              <a:t>numpy</a:t>
            </a:r>
            <a:r>
              <a:rPr lang="zh-CN" altLang="en-US"/>
              <a:t>数组，将其转换成</a:t>
            </a:r>
            <a:r>
              <a:rPr lang="en-US" altLang="zh-CN"/>
              <a:t>tensor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创建</a:t>
            </a:r>
            <a:r>
              <a:rPr lang="zh-CN" altLang="en-US"/>
              <a:t>一个（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）的全</a:t>
            </a:r>
            <a:r>
              <a:rPr lang="en-US" altLang="zh-CN"/>
              <a:t>1</a:t>
            </a:r>
            <a:r>
              <a:rPr lang="zh-CN" altLang="en-US" smtClean="0"/>
              <a:t>的</a:t>
            </a:r>
            <a:r>
              <a:rPr lang="en-US" altLang="zh-CN" smtClean="0"/>
              <a:t>tensor</a:t>
            </a:r>
            <a:r>
              <a:rPr lang="zh-CN" altLang="en-US" smtClean="0"/>
              <a:t>，</a:t>
            </a:r>
            <a:r>
              <a:rPr lang="zh-CN" altLang="en-US"/>
              <a:t> </a:t>
            </a:r>
            <a:r>
              <a:rPr lang="zh-CN" altLang="en-US" smtClean="0"/>
              <a:t>将</a:t>
            </a:r>
            <a:r>
              <a:rPr lang="zh-CN" altLang="en-US"/>
              <a:t>其转换成</a:t>
            </a:r>
            <a:r>
              <a:rPr lang="en-US" altLang="zh-CN" smtClean="0"/>
              <a:t>numpy</a:t>
            </a:r>
            <a:r>
              <a:rPr lang="zh-CN" altLang="en-US" smtClean="0"/>
              <a:t>数组。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4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180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Century Gothic</vt:lpstr>
      <vt:lpstr>Wingdings</vt:lpstr>
      <vt:lpstr>Wingdings 3</vt:lpstr>
      <vt:lpstr>离子</vt:lpstr>
      <vt:lpstr>2 PyTorch的teonsor概念  2.3 tensor与array </vt:lpstr>
      <vt:lpstr>1.将Torch的Tensor化为Numpy数组 </vt:lpstr>
      <vt:lpstr>2.将Numpy数组转化为Torch张量 </vt:lpstr>
      <vt:lpstr>3. CUDA上的张量 </vt:lpstr>
      <vt:lpstr>4.问题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PyTorch的teonsor概念  2.1 Pytorch的tensor操作</dc:title>
  <dc:creator>杨 静莹</dc:creator>
  <cp:lastModifiedBy>杨 静莹</cp:lastModifiedBy>
  <cp:revision>8</cp:revision>
  <dcterms:created xsi:type="dcterms:W3CDTF">2019-05-06T01:41:23Z</dcterms:created>
  <dcterms:modified xsi:type="dcterms:W3CDTF">2019-06-12T00:43:16Z</dcterms:modified>
</cp:coreProperties>
</file>