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6" r:id="rId3"/>
    <p:sldId id="257" r:id="rId4"/>
    <p:sldId id="258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34B4A-016E-433D-9CDA-608126E4F52B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A2C13924-590B-471B-89D5-628F3D855A2C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E53C69B6-B94B-4A23-B629-66EE1E8BA51D}" type="parTrans" cxnId="{B8E683EA-2ACC-4AB1-B6C1-DB1D1EFD0B13}">
      <dgm:prSet/>
      <dgm:spPr/>
      <dgm:t>
        <a:bodyPr/>
        <a:lstStyle/>
        <a:p>
          <a:pPr latinLnBrk="1"/>
          <a:endParaRPr lang="ko-KR" altLang="en-US"/>
        </a:p>
      </dgm:t>
    </dgm:pt>
    <dgm:pt modelId="{0D80F1B0-ECBC-4EB8-AD3F-936F05051A56}" type="sibTrans" cxnId="{B8E683EA-2ACC-4AB1-B6C1-DB1D1EFD0B13}">
      <dgm:prSet/>
      <dgm:spPr/>
      <dgm:t>
        <a:bodyPr/>
        <a:lstStyle/>
        <a:p>
          <a:pPr latinLnBrk="1"/>
          <a:endParaRPr lang="ko-KR" altLang="en-US"/>
        </a:p>
      </dgm:t>
    </dgm:pt>
    <dgm:pt modelId="{BD1EF083-5369-454F-A469-2373A2B3E89E}">
      <dgm:prSet phldrT="[텍스트]"/>
      <dgm:spPr>
        <a:solidFill>
          <a:schemeClr val="accent6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0CC6BBDC-BCD8-447E-BD2B-D5ACD8AF5C94}" type="parTrans" cxnId="{A347CE85-D1E6-4586-B720-F983BA5060F1}">
      <dgm:prSet/>
      <dgm:spPr/>
      <dgm:t>
        <a:bodyPr/>
        <a:lstStyle/>
        <a:p>
          <a:pPr latinLnBrk="1"/>
          <a:endParaRPr lang="ko-KR" altLang="en-US"/>
        </a:p>
      </dgm:t>
    </dgm:pt>
    <dgm:pt modelId="{A1DEF1C2-4B55-462A-A7CB-20296F7CB0D2}" type="sibTrans" cxnId="{A347CE85-D1E6-4586-B720-F983BA5060F1}">
      <dgm:prSet/>
      <dgm:spPr/>
      <dgm:t>
        <a:bodyPr/>
        <a:lstStyle/>
        <a:p>
          <a:pPr latinLnBrk="1"/>
          <a:endParaRPr lang="ko-KR" altLang="en-US"/>
        </a:p>
      </dgm:t>
    </dgm:pt>
    <dgm:pt modelId="{BDB747C4-A131-4ED2-9748-1C08C08A0FB7}">
      <dgm:prSet phldrT="[텍스트]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3D627409-43FD-422C-9A26-D1A4F30A2091}" type="sibTrans" cxnId="{3641EA1A-B1C7-4C37-AE37-65765845F7B0}">
      <dgm:prSet/>
      <dgm:spPr/>
      <dgm:t>
        <a:bodyPr/>
        <a:lstStyle/>
        <a:p>
          <a:pPr latinLnBrk="1"/>
          <a:endParaRPr lang="ko-KR" altLang="en-US"/>
        </a:p>
      </dgm:t>
    </dgm:pt>
    <dgm:pt modelId="{B975F263-B127-4574-A103-C5916CC360DA}" type="parTrans" cxnId="{3641EA1A-B1C7-4C37-AE37-65765845F7B0}">
      <dgm:prSet/>
      <dgm:spPr/>
      <dgm:t>
        <a:bodyPr/>
        <a:lstStyle/>
        <a:p>
          <a:pPr latinLnBrk="1"/>
          <a:endParaRPr lang="ko-KR" altLang="en-US"/>
        </a:p>
      </dgm:t>
    </dgm:pt>
    <dgm:pt modelId="{B788629E-9692-486B-A645-7934E61DCD01}" type="pres">
      <dgm:prSet presAssocID="{27034B4A-016E-433D-9CDA-608126E4F52B}" presName="compositeShape" presStyleCnt="0">
        <dgm:presLayoutVars>
          <dgm:chMax val="7"/>
          <dgm:dir/>
          <dgm:resizeHandles val="exact"/>
        </dgm:presLayoutVars>
      </dgm:prSet>
      <dgm:spPr/>
    </dgm:pt>
    <dgm:pt modelId="{167048E8-2192-4858-AE27-C71A80705C86}" type="pres">
      <dgm:prSet presAssocID="{27034B4A-016E-433D-9CDA-608126E4F52B}" presName="wedge1" presStyleLbl="node1" presStyleIdx="0" presStyleCnt="3" custLinFactNeighborX="-4984" custLinFactNeighborY="3060"/>
      <dgm:spPr/>
    </dgm:pt>
    <dgm:pt modelId="{E40B6993-13C4-4B64-81A5-B3714DB374DD}" type="pres">
      <dgm:prSet presAssocID="{27034B4A-016E-433D-9CDA-608126E4F52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BC0B9BA-FBC8-4FF6-9475-4D66B788D4F4}" type="pres">
      <dgm:prSet presAssocID="{27034B4A-016E-433D-9CDA-608126E4F52B}" presName="wedge2" presStyleLbl="node1" presStyleIdx="1" presStyleCnt="3"/>
      <dgm:spPr/>
    </dgm:pt>
    <dgm:pt modelId="{7CBA70E5-1991-4F7C-8F54-4304BDD89F65}" type="pres">
      <dgm:prSet presAssocID="{27034B4A-016E-433D-9CDA-608126E4F52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CA88BCD-DE5D-4710-A995-F7125F43D552}" type="pres">
      <dgm:prSet presAssocID="{27034B4A-016E-433D-9CDA-608126E4F52B}" presName="wedge3" presStyleLbl="node1" presStyleIdx="2" presStyleCnt="3"/>
      <dgm:spPr/>
    </dgm:pt>
    <dgm:pt modelId="{99B71CBA-17D7-4B15-946A-86D6EA93DC65}" type="pres">
      <dgm:prSet presAssocID="{27034B4A-016E-433D-9CDA-608126E4F52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9854E07-1D01-4D17-878E-BEFDFBBAC8D3}" type="presOf" srcId="{27034B4A-016E-433D-9CDA-608126E4F52B}" destId="{B788629E-9692-486B-A645-7934E61DCD01}" srcOrd="0" destOrd="0" presId="urn:microsoft.com/office/officeart/2005/8/layout/chart3"/>
    <dgm:cxn modelId="{3641EA1A-B1C7-4C37-AE37-65765845F7B0}" srcId="{27034B4A-016E-433D-9CDA-608126E4F52B}" destId="{BDB747C4-A131-4ED2-9748-1C08C08A0FB7}" srcOrd="2" destOrd="0" parTransId="{B975F263-B127-4574-A103-C5916CC360DA}" sibTransId="{3D627409-43FD-422C-9A26-D1A4F30A2091}"/>
    <dgm:cxn modelId="{2E4A5D2C-F6B7-4E9D-8881-F89FF1234990}" type="presOf" srcId="{BDB747C4-A131-4ED2-9748-1C08C08A0FB7}" destId="{99B71CBA-17D7-4B15-946A-86D6EA93DC65}" srcOrd="1" destOrd="0" presId="urn:microsoft.com/office/officeart/2005/8/layout/chart3"/>
    <dgm:cxn modelId="{CF79E05A-E3E9-4E6D-9B22-C90679C0CFD2}" type="presOf" srcId="{BD1EF083-5369-454F-A469-2373A2B3E89E}" destId="{7CBA70E5-1991-4F7C-8F54-4304BDD89F65}" srcOrd="1" destOrd="0" presId="urn:microsoft.com/office/officeart/2005/8/layout/chart3"/>
    <dgm:cxn modelId="{7100AC84-DC2B-4441-A3DE-21C6A6BBB019}" type="presOf" srcId="{BDB747C4-A131-4ED2-9748-1C08C08A0FB7}" destId="{6CA88BCD-DE5D-4710-A995-F7125F43D552}" srcOrd="0" destOrd="0" presId="urn:microsoft.com/office/officeart/2005/8/layout/chart3"/>
    <dgm:cxn modelId="{A347CE85-D1E6-4586-B720-F983BA5060F1}" srcId="{27034B4A-016E-433D-9CDA-608126E4F52B}" destId="{BD1EF083-5369-454F-A469-2373A2B3E89E}" srcOrd="1" destOrd="0" parTransId="{0CC6BBDC-BCD8-447E-BD2B-D5ACD8AF5C94}" sibTransId="{A1DEF1C2-4B55-462A-A7CB-20296F7CB0D2}"/>
    <dgm:cxn modelId="{92D7EBB5-F15D-402A-8899-60EBA7C8A8E5}" type="presOf" srcId="{A2C13924-590B-471B-89D5-628F3D855A2C}" destId="{E40B6993-13C4-4B64-81A5-B3714DB374DD}" srcOrd="1" destOrd="0" presId="urn:microsoft.com/office/officeart/2005/8/layout/chart3"/>
    <dgm:cxn modelId="{97BD21CD-F2CE-4B12-9986-BE6AAEC9E86C}" type="presOf" srcId="{BD1EF083-5369-454F-A469-2373A2B3E89E}" destId="{3BC0B9BA-FBC8-4FF6-9475-4D66B788D4F4}" srcOrd="0" destOrd="0" presId="urn:microsoft.com/office/officeart/2005/8/layout/chart3"/>
    <dgm:cxn modelId="{8D14E0D5-91E1-4DA2-A0EC-94219580AA9D}" type="presOf" srcId="{A2C13924-590B-471B-89D5-628F3D855A2C}" destId="{167048E8-2192-4858-AE27-C71A80705C86}" srcOrd="0" destOrd="0" presId="urn:microsoft.com/office/officeart/2005/8/layout/chart3"/>
    <dgm:cxn modelId="{B8E683EA-2ACC-4AB1-B6C1-DB1D1EFD0B13}" srcId="{27034B4A-016E-433D-9CDA-608126E4F52B}" destId="{A2C13924-590B-471B-89D5-628F3D855A2C}" srcOrd="0" destOrd="0" parTransId="{E53C69B6-B94B-4A23-B629-66EE1E8BA51D}" sibTransId="{0D80F1B0-ECBC-4EB8-AD3F-936F05051A56}"/>
    <dgm:cxn modelId="{58620FE8-F428-48E5-86ED-61553725A5DD}" type="presParOf" srcId="{B788629E-9692-486B-A645-7934E61DCD01}" destId="{167048E8-2192-4858-AE27-C71A80705C86}" srcOrd="0" destOrd="0" presId="urn:microsoft.com/office/officeart/2005/8/layout/chart3"/>
    <dgm:cxn modelId="{4415F768-E539-44EE-B4EA-9E851E318EAC}" type="presParOf" srcId="{B788629E-9692-486B-A645-7934E61DCD01}" destId="{E40B6993-13C4-4B64-81A5-B3714DB374DD}" srcOrd="1" destOrd="0" presId="urn:microsoft.com/office/officeart/2005/8/layout/chart3"/>
    <dgm:cxn modelId="{0F45862F-2BAE-45A8-8713-B1B777BCA4BF}" type="presParOf" srcId="{B788629E-9692-486B-A645-7934E61DCD01}" destId="{3BC0B9BA-FBC8-4FF6-9475-4D66B788D4F4}" srcOrd="2" destOrd="0" presId="urn:microsoft.com/office/officeart/2005/8/layout/chart3"/>
    <dgm:cxn modelId="{F22EB77F-CD23-42E8-8C51-40288A960D20}" type="presParOf" srcId="{B788629E-9692-486B-A645-7934E61DCD01}" destId="{7CBA70E5-1991-4F7C-8F54-4304BDD89F65}" srcOrd="3" destOrd="0" presId="urn:microsoft.com/office/officeart/2005/8/layout/chart3"/>
    <dgm:cxn modelId="{10A6F49B-A6B3-4ED1-B4E6-433F03F1717E}" type="presParOf" srcId="{B788629E-9692-486B-A645-7934E61DCD01}" destId="{6CA88BCD-DE5D-4710-A995-F7125F43D552}" srcOrd="4" destOrd="0" presId="urn:microsoft.com/office/officeart/2005/8/layout/chart3"/>
    <dgm:cxn modelId="{5ACADF19-6DAD-4389-9A63-4FBEE606082A}" type="presParOf" srcId="{B788629E-9692-486B-A645-7934E61DCD01}" destId="{99B71CBA-17D7-4B15-946A-86D6EA93DC6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048E8-2192-4858-AE27-C71A80705C86}">
      <dsp:nvSpPr>
        <dsp:cNvPr id="0" name=""/>
        <dsp:cNvSpPr/>
      </dsp:nvSpPr>
      <dsp:spPr>
        <a:xfrm>
          <a:off x="2065111" y="611542"/>
          <a:ext cx="5511517" cy="5511517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 </a:t>
          </a:r>
          <a:endParaRPr lang="ko-KR" altLang="en-US" sz="6500" kern="1200" dirty="0"/>
        </a:p>
      </dsp:txBody>
      <dsp:txXfrm>
        <a:off x="5061670" y="1628548"/>
        <a:ext cx="1869979" cy="1837172"/>
      </dsp:txXfrm>
    </dsp:sp>
    <dsp:sp modelId="{3BC0B9BA-FBC8-4FF6-9475-4D66B788D4F4}">
      <dsp:nvSpPr>
        <dsp:cNvPr id="0" name=""/>
        <dsp:cNvSpPr/>
      </dsp:nvSpPr>
      <dsp:spPr>
        <a:xfrm>
          <a:off x="2055699" y="606923"/>
          <a:ext cx="5511517" cy="5511517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 </a:t>
          </a:r>
          <a:endParaRPr lang="ko-KR" altLang="en-US" sz="6500" kern="1200" dirty="0"/>
        </a:p>
      </dsp:txBody>
      <dsp:txXfrm>
        <a:off x="3564805" y="4084427"/>
        <a:ext cx="2493305" cy="1705945"/>
      </dsp:txXfrm>
    </dsp:sp>
    <dsp:sp modelId="{6CA88BCD-DE5D-4710-A995-F7125F43D552}">
      <dsp:nvSpPr>
        <dsp:cNvPr id="0" name=""/>
        <dsp:cNvSpPr/>
      </dsp:nvSpPr>
      <dsp:spPr>
        <a:xfrm>
          <a:off x="2055699" y="606923"/>
          <a:ext cx="5511517" cy="5511517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 </a:t>
          </a:r>
          <a:endParaRPr lang="ko-KR" altLang="en-US" sz="6500" kern="1200" dirty="0"/>
        </a:p>
      </dsp:txBody>
      <dsp:txXfrm>
        <a:off x="2646219" y="1689542"/>
        <a:ext cx="1869979" cy="1837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3DA1C-3B31-4AA7-BFD8-9FDB283A888C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0BA52-9E4D-422C-B187-CD1502DA3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1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0BA52-9E4D-422C-B187-CD1502DA35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7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0BA52-9E4D-422C-B187-CD1502DA35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3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5334B-A6CE-5463-5A3C-752F5BA9F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A1A12-8E3C-763F-D370-17EB605EF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5EA55-ABB3-B213-25FA-849DB2C3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11A-70AE-478C-9C52-6B1DE48CC49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6B316-CA67-928B-FD0A-39201176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D18A5-18C0-EE79-BAE9-98501A7D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56F-5051-4C0D-9011-104FCAAF4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8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CF51-C319-2915-473C-59D11E0E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2B1153-A79F-3EEB-F7E4-8802EBCB7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5F92A-FD39-D8D3-1631-28CECE90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11A-70AE-478C-9C52-6B1DE48CC49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9AFD7-421A-9076-CEC4-7A090033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EC4AA-415C-1EC3-5407-2D5E5F6D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56F-5051-4C0D-9011-104FCAAF4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F8F34B-E242-85EE-F40E-F998269A4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7B9396-D346-9439-04A7-6F58643E0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2E9FF-9A1B-3947-FCC4-9667ACD0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11A-70AE-478C-9C52-6B1DE48CC49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7749B-87B1-A1C8-E92C-8489AFA5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6078C-7EB9-203A-61AB-CC7834BC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56F-5051-4C0D-9011-104FCAAF4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055E-59EA-391E-49DE-F28CB48B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47DC3-39C3-D482-39AA-A48D0725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8EAB7-2422-C15A-939D-23598980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11A-70AE-478C-9C52-6B1DE48CC49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644C3-5FD3-63EA-608E-0DDBB8BD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724E8-7DC4-5128-19E8-3C5711B1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56F-5051-4C0D-9011-104FCAAF4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3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F515-FBF4-6008-0B62-3E38CD2D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0580A-32DD-22AE-353F-A61DFC7B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1E9F6-0E64-FF78-6F7E-BC62E194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11A-70AE-478C-9C52-6B1DE48CC49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E4B73-251B-E210-9D4D-EE59BADB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6151B-7082-594E-C665-96A45AF2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56F-5051-4C0D-9011-104FCAAF4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559C1-402E-2259-82F3-49839A21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BAC7D-166C-FB8F-CEC0-BA8D90920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5737E-1AB0-158B-AF25-ED556CD76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443DF-8C68-0410-B5A4-2B4FDF56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11A-70AE-478C-9C52-6B1DE48CC49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A3646-E29F-57BC-9896-65C3F938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5F41B-D64D-2184-C663-00179915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56F-5051-4C0D-9011-104FCAAF4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BD71C-7B95-72B0-57AD-218F38C0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9B471-6659-3C3D-09CA-20AD89E5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8866B-4451-B425-C185-E155E5990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DF08E-BCF9-D10C-9721-8538FD8E5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862ABE-E005-E092-11D9-F8F606E21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5EC62A-CA78-086F-FEA0-90EF30ED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11A-70AE-478C-9C52-6B1DE48CC49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50075-8C58-95E4-2201-0B44B755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BC76F-F4A5-AF57-D561-7803368D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56F-5051-4C0D-9011-104FCAAF4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2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4B576-1519-D9E2-7EC7-7FAEA824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78007A-32B0-668F-48BC-CC8E67EE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11A-70AE-478C-9C52-6B1DE48CC49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4053E7-1EE3-1007-C673-AD73BFC9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5D9AE2-EE47-E2FB-F410-6314CEFF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56F-5051-4C0D-9011-104FCAAF4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7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19FBDF-7B8A-3C6C-8183-127C53A0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11A-70AE-478C-9C52-6B1DE48CC49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C0413A-6FED-0B87-7410-EB22CCC6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38C734-612A-E8D1-113A-F0379FBF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56F-5051-4C0D-9011-104FCAAF4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0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90610-72AC-F0BF-8E2E-84DDAA19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FCF56-E584-8227-6C6D-2AE389F3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606CB-9665-87A8-0F86-32C955481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441D8-F12A-2A19-A5D2-4EBD78C2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11A-70AE-478C-9C52-6B1DE48CC49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6E510-316F-844C-948F-52F4850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88CD4-9DB1-8110-9941-F4542991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56F-5051-4C0D-9011-104FCAAF4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0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97D5B-F7A3-76B8-6ED2-0A93376C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CAC594-9294-F7EF-29A4-E2D0BC322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C4D11D-5461-E0E4-5D0F-857B84D33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152A5-0165-D4AC-DAEA-40F4980D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F11A-70AE-478C-9C52-6B1DE48CC49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D342-C9CB-4DF4-853A-0F081983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8D6F8-2DDB-9103-7529-6638C3BF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956F-5051-4C0D-9011-104FCAAF4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4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A2D22-A911-391E-FA61-F985788B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A7E23-357C-1BE4-A0C1-4D7EA457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EC4C9-70DB-CB67-79E7-F866F851B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F11A-70AE-478C-9C52-6B1DE48CC499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3DE18-1690-18FF-7511-64AD1CD3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E9DFC-501D-543B-EE17-B0E44E7A1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956F-5051-4C0D-9011-104FCAAF4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4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F8CE381-8980-C37A-4809-92975221B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228184"/>
              </p:ext>
            </p:extLst>
          </p:nvPr>
        </p:nvGraphicFramePr>
        <p:xfrm>
          <a:off x="1399411" y="148335"/>
          <a:ext cx="9907022" cy="6561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76C5E18E-556C-7A08-37AC-C821C4B321AC}"/>
              </a:ext>
            </a:extLst>
          </p:cNvPr>
          <p:cNvSpPr/>
          <p:nvPr/>
        </p:nvSpPr>
        <p:spPr>
          <a:xfrm>
            <a:off x="5155555" y="2557849"/>
            <a:ext cx="2103312" cy="20388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BCF0C-5A84-CF09-4A82-4B96DDECFF2A}"/>
              </a:ext>
            </a:extLst>
          </p:cNvPr>
          <p:cNvSpPr txBox="1"/>
          <p:nvPr/>
        </p:nvSpPr>
        <p:spPr>
          <a:xfrm>
            <a:off x="5381503" y="3284893"/>
            <a:ext cx="165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영역에 정의된</a:t>
            </a:r>
            <a:endParaRPr lang="en-US" altLang="ko-KR" dirty="0"/>
          </a:p>
          <a:p>
            <a:pPr algn="ctr"/>
            <a:r>
              <a:rPr lang="ko-KR" altLang="en-US" dirty="0" err="1"/>
              <a:t>복소해석함수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8F6E9-48DB-DAB3-9331-D7654969F3EA}"/>
              </a:ext>
            </a:extLst>
          </p:cNvPr>
          <p:cNvSpPr txBox="1"/>
          <p:nvPr/>
        </p:nvSpPr>
        <p:spPr>
          <a:xfrm>
            <a:off x="7253329" y="2203907"/>
            <a:ext cx="1300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코시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ctr"/>
            <a:r>
              <a:rPr lang="ko-KR" altLang="en-US" sz="2000" dirty="0"/>
              <a:t>적분정리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2925D-1732-4291-93AD-0341994AE65C}"/>
              </a:ext>
            </a:extLst>
          </p:cNvPr>
          <p:cNvSpPr txBox="1"/>
          <p:nvPr/>
        </p:nvSpPr>
        <p:spPr>
          <a:xfrm>
            <a:off x="4022640" y="2179193"/>
            <a:ext cx="1406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코시</a:t>
            </a:r>
            <a:r>
              <a:rPr lang="en-US" altLang="ko-KR" sz="2000" dirty="0"/>
              <a:t>-</a:t>
            </a:r>
            <a:r>
              <a:rPr lang="ko-KR" altLang="en-US" sz="2000" dirty="0"/>
              <a:t>리만 </a:t>
            </a:r>
            <a:endParaRPr lang="en-US" altLang="ko-KR" sz="2000" dirty="0"/>
          </a:p>
          <a:p>
            <a:pPr algn="ctr"/>
            <a:r>
              <a:rPr lang="ko-KR" altLang="en-US" sz="2000" dirty="0"/>
              <a:t>방정식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E814FB-602E-2A01-C41F-0E56DE452CC1}"/>
              </a:ext>
            </a:extLst>
          </p:cNvPr>
          <p:cNvSpPr txBox="1"/>
          <p:nvPr/>
        </p:nvSpPr>
        <p:spPr>
          <a:xfrm>
            <a:off x="5428794" y="5068413"/>
            <a:ext cx="155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테일러 급수</a:t>
            </a:r>
          </a:p>
        </p:txBody>
      </p:sp>
    </p:spTree>
    <p:extLst>
      <p:ext uri="{BB962C8B-B14F-4D97-AF65-F5344CB8AC3E}">
        <p14:creationId xmlns:p14="http://schemas.microsoft.com/office/powerpoint/2010/main" val="58678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AF7E15D-EDE9-05FC-D8BB-491787A44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4" y="509180"/>
            <a:ext cx="11336332" cy="58396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94FD2-85E6-CBDB-BA4D-D4A584E11398}"/>
              </a:ext>
            </a:extLst>
          </p:cNvPr>
          <p:cNvSpPr/>
          <p:nvPr/>
        </p:nvSpPr>
        <p:spPr>
          <a:xfrm>
            <a:off x="1671026" y="5826879"/>
            <a:ext cx="3212141" cy="521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고무밴드의 중간 위치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A8DB02-96E3-34D8-65E0-DCD8E6281F76}"/>
              </a:ext>
            </a:extLst>
          </p:cNvPr>
          <p:cNvSpPr/>
          <p:nvPr/>
        </p:nvSpPr>
        <p:spPr>
          <a:xfrm>
            <a:off x="7308833" y="5826879"/>
            <a:ext cx="3212141" cy="521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장애물</a:t>
            </a:r>
          </a:p>
        </p:txBody>
      </p:sp>
    </p:spTree>
    <p:extLst>
      <p:ext uri="{BB962C8B-B14F-4D97-AF65-F5344CB8AC3E}">
        <p14:creationId xmlns:p14="http://schemas.microsoft.com/office/powerpoint/2010/main" val="23287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04AB87-C72D-933B-4DEE-0C2655179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55" y="0"/>
            <a:ext cx="1017609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6D0342-9F20-6EE7-FF6C-BA3A7532D639}"/>
              </a:ext>
            </a:extLst>
          </p:cNvPr>
          <p:cNvSpPr/>
          <p:nvPr/>
        </p:nvSpPr>
        <p:spPr>
          <a:xfrm>
            <a:off x="1131376" y="6336059"/>
            <a:ext cx="5155990" cy="521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단순연결 집합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C37994-2068-B8C8-657C-38E905E0E313}"/>
              </a:ext>
            </a:extLst>
          </p:cNvPr>
          <p:cNvSpPr/>
          <p:nvPr/>
        </p:nvSpPr>
        <p:spPr>
          <a:xfrm>
            <a:off x="6769183" y="6336059"/>
            <a:ext cx="5155990" cy="521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단순연결이 아닌 집합</a:t>
            </a:r>
          </a:p>
        </p:txBody>
      </p:sp>
    </p:spTree>
    <p:extLst>
      <p:ext uri="{BB962C8B-B14F-4D97-AF65-F5344CB8AC3E}">
        <p14:creationId xmlns:p14="http://schemas.microsoft.com/office/powerpoint/2010/main" val="299509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950BB9-D705-CF3B-10B0-99E067597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43" y="1432748"/>
            <a:ext cx="3829584" cy="35723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4E0DE3-55AB-0133-C9EF-111E567FF377}"/>
              </a:ext>
            </a:extLst>
          </p:cNvPr>
          <p:cNvSpPr/>
          <p:nvPr/>
        </p:nvSpPr>
        <p:spPr>
          <a:xfrm>
            <a:off x="4912543" y="4062415"/>
            <a:ext cx="1550041" cy="521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수렴한다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BF2B0-045B-AE11-BF0D-4323DF5CD519}"/>
              </a:ext>
            </a:extLst>
          </p:cNvPr>
          <p:cNvSpPr/>
          <p:nvPr/>
        </p:nvSpPr>
        <p:spPr>
          <a:xfrm>
            <a:off x="6462584" y="1432748"/>
            <a:ext cx="1550041" cy="521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발산한다</a:t>
            </a:r>
          </a:p>
        </p:txBody>
      </p:sp>
    </p:spTree>
    <p:extLst>
      <p:ext uri="{BB962C8B-B14F-4D97-AF65-F5344CB8AC3E}">
        <p14:creationId xmlns:p14="http://schemas.microsoft.com/office/powerpoint/2010/main" val="173667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0C205-706D-296C-55B7-E240066CD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41" y="1055762"/>
            <a:ext cx="9564435" cy="323895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CFE81A-C082-E0DF-8607-573AD924F43F}"/>
              </a:ext>
            </a:extLst>
          </p:cNvPr>
          <p:cNvSpPr/>
          <p:nvPr/>
        </p:nvSpPr>
        <p:spPr>
          <a:xfrm>
            <a:off x="518983" y="1254210"/>
            <a:ext cx="3274539" cy="54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400" dirty="0">
                <a:solidFill>
                  <a:sysClr val="windowText" lastClr="000000"/>
                </a:solidFill>
              </a:rPr>
              <a:t>제거 가능한 특이점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E9A8E0-1B64-C1DD-1EAC-B7B076D57ED5}"/>
              </a:ext>
            </a:extLst>
          </p:cNvPr>
          <p:cNvSpPr/>
          <p:nvPr/>
        </p:nvSpPr>
        <p:spPr>
          <a:xfrm>
            <a:off x="518983" y="2137718"/>
            <a:ext cx="3274539" cy="54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400" dirty="0">
                <a:solidFill>
                  <a:sysClr val="windowText" lastClr="000000"/>
                </a:solidFill>
              </a:rPr>
              <a:t>극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65052-62A0-0750-B5A4-59984002B78D}"/>
              </a:ext>
            </a:extLst>
          </p:cNvPr>
          <p:cNvSpPr/>
          <p:nvPr/>
        </p:nvSpPr>
        <p:spPr>
          <a:xfrm>
            <a:off x="518983" y="3021226"/>
            <a:ext cx="3274539" cy="54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400" dirty="0">
                <a:solidFill>
                  <a:sysClr val="windowText" lastClr="000000"/>
                </a:solidFill>
              </a:rPr>
              <a:t>본질적 특이점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653002-1CED-A527-C21A-3094FD9FA4DF}"/>
              </a:ext>
            </a:extLst>
          </p:cNvPr>
          <p:cNvSpPr/>
          <p:nvPr/>
        </p:nvSpPr>
        <p:spPr>
          <a:xfrm>
            <a:off x="2829699" y="3751016"/>
            <a:ext cx="5103340" cy="54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ysClr val="windowText" lastClr="000000"/>
                </a:solidFill>
              </a:rPr>
              <a:t>0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이 아닌 무한이 많은 항이 있다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829FD42-1718-B377-2F24-18CB6B9C11E0}"/>
                  </a:ext>
                </a:extLst>
              </p:cNvPr>
              <p:cNvSpPr/>
              <p:nvPr/>
            </p:nvSpPr>
            <p:spPr>
              <a:xfrm>
                <a:off x="8254313" y="512064"/>
                <a:ext cx="529280" cy="543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829FD42-1718-B377-2F24-18CB6B9C1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313" y="512064"/>
                <a:ext cx="529280" cy="543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9FE165-9149-D61B-EA14-30BD976ED8E5}"/>
                  </a:ext>
                </a:extLst>
              </p:cNvPr>
              <p:cNvSpPr/>
              <p:nvPr/>
            </p:nvSpPr>
            <p:spPr>
              <a:xfrm>
                <a:off x="8884508" y="512064"/>
                <a:ext cx="529280" cy="543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9FE165-9149-D61B-EA14-30BD976ED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508" y="512064"/>
                <a:ext cx="529280" cy="543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841EB3-87FE-CABD-3D62-D37EFD4CE8A4}"/>
                  </a:ext>
                </a:extLst>
              </p:cNvPr>
              <p:cNvSpPr/>
              <p:nvPr/>
            </p:nvSpPr>
            <p:spPr>
              <a:xfrm>
                <a:off x="9514703" y="512064"/>
                <a:ext cx="529280" cy="543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841EB3-87FE-CABD-3D62-D37EFD4CE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703" y="512064"/>
                <a:ext cx="529280" cy="5436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B2EE467-39C0-341D-AD97-5FA8C2E8F14D}"/>
                  </a:ext>
                </a:extLst>
              </p:cNvPr>
              <p:cNvSpPr/>
              <p:nvPr/>
            </p:nvSpPr>
            <p:spPr>
              <a:xfrm>
                <a:off x="7624118" y="512064"/>
                <a:ext cx="529280" cy="543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B2EE467-39C0-341D-AD97-5FA8C2E8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118" y="512064"/>
                <a:ext cx="529280" cy="543698"/>
              </a:xfrm>
              <a:prstGeom prst="rect">
                <a:avLst/>
              </a:prstGeom>
              <a:blipFill>
                <a:blip r:embed="rId6"/>
                <a:stretch>
                  <a:fillRect r="-127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B0130B8-5480-6510-A088-E677538976CF}"/>
                  </a:ext>
                </a:extLst>
              </p:cNvPr>
              <p:cNvSpPr/>
              <p:nvPr/>
            </p:nvSpPr>
            <p:spPr>
              <a:xfrm>
                <a:off x="6993923" y="512064"/>
                <a:ext cx="529280" cy="543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B0130B8-5480-6510-A088-E67753897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923" y="512064"/>
                <a:ext cx="529280" cy="543698"/>
              </a:xfrm>
              <a:prstGeom prst="rect">
                <a:avLst/>
              </a:prstGeom>
              <a:blipFill>
                <a:blip r:embed="rId7"/>
                <a:stretch>
                  <a:fillRect r="-114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CDDB01E-07A5-AF26-5459-499624DB72BB}"/>
                  </a:ext>
                </a:extLst>
              </p:cNvPr>
              <p:cNvSpPr/>
              <p:nvPr/>
            </p:nvSpPr>
            <p:spPr>
              <a:xfrm>
                <a:off x="5555724" y="512064"/>
                <a:ext cx="529280" cy="543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CDDB01E-07A5-AF26-5459-499624DB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724" y="512064"/>
                <a:ext cx="529280" cy="543698"/>
              </a:xfrm>
              <a:prstGeom prst="rect">
                <a:avLst/>
              </a:prstGeom>
              <a:blipFill>
                <a:blip r:embed="rId8"/>
                <a:stretch>
                  <a:fillRect r="-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01926FB-9CFB-A465-F7F2-4E3876601B62}"/>
                  </a:ext>
                </a:extLst>
              </p:cNvPr>
              <p:cNvSpPr/>
              <p:nvPr/>
            </p:nvSpPr>
            <p:spPr>
              <a:xfrm>
                <a:off x="4796841" y="512064"/>
                <a:ext cx="529280" cy="543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01926FB-9CFB-A465-F7F2-4E3876601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41" y="512064"/>
                <a:ext cx="529280" cy="543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5612A9D-C3BB-B1B2-ABD1-6A3D4B021898}"/>
                  </a:ext>
                </a:extLst>
              </p:cNvPr>
              <p:cNvSpPr/>
              <p:nvPr/>
            </p:nvSpPr>
            <p:spPr>
              <a:xfrm>
                <a:off x="6414186" y="512064"/>
                <a:ext cx="529280" cy="543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5612A9D-C3BB-B1B2-ABD1-6A3D4B021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186" y="512064"/>
                <a:ext cx="529280" cy="5436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7B4590B-5DA8-138C-2860-9D990329439D}"/>
                  </a:ext>
                </a:extLst>
              </p:cNvPr>
              <p:cNvSpPr/>
              <p:nvPr/>
            </p:nvSpPr>
            <p:spPr>
              <a:xfrm>
                <a:off x="10182485" y="512064"/>
                <a:ext cx="529280" cy="543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7B4590B-5DA8-138C-2860-9D990329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485" y="512064"/>
                <a:ext cx="529280" cy="5436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8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36421D-C153-A20A-6624-6CE4A613F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681520"/>
            <a:ext cx="9669224" cy="600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52590E0-A667-A3CD-7C47-F5992E0C2627}"/>
                  </a:ext>
                </a:extLst>
              </p:cNvPr>
              <p:cNvSpPr/>
              <p:nvPr/>
            </p:nvSpPr>
            <p:spPr>
              <a:xfrm>
                <a:off x="7376985" y="2428103"/>
                <a:ext cx="3657599" cy="797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3200" dirty="0">
                    <a:solidFill>
                      <a:sysClr val="windowText" lastClr="000000"/>
                    </a:solidFill>
                  </a:rPr>
                  <a:t>   에</a:t>
                </a:r>
                <a:r>
                  <a:rPr lang="en-US" altLang="ko-KR" sz="3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3200" dirty="0">
                    <a:solidFill>
                      <a:sysClr val="windowText" lastClr="000000"/>
                    </a:solidFill>
                  </a:rPr>
                  <a:t>정</a:t>
                </a:r>
                <a14:m>
                  <m:oMath xmlns:m="http://schemas.openxmlformats.org/officeDocument/2006/math">
                    <m:r>
                      <a:rPr lang="ko-KR" altLang="en-US" sz="32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32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3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32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sz="32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3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ko-KR" altLang="en-US" sz="3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52590E0-A667-A3CD-7C47-F5992E0C2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985" y="2428103"/>
                <a:ext cx="3657599" cy="797012"/>
              </a:xfrm>
              <a:prstGeom prst="rect">
                <a:avLst/>
              </a:prstGeom>
              <a:blipFill>
                <a:blip r:embed="rId3"/>
                <a:stretch>
                  <a:fillRect b="-114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53F06EE-81E5-0633-055C-ABAB68A0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484" y="2621821"/>
            <a:ext cx="494267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1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5C1E33-6350-E630-639F-6844D90F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25" y="1516415"/>
            <a:ext cx="4182059" cy="35533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6660FCF-CEE2-B14C-2751-F869717DEB4D}"/>
                  </a:ext>
                </a:extLst>
              </p:cNvPr>
              <p:cNvSpPr/>
              <p:nvPr/>
            </p:nvSpPr>
            <p:spPr>
              <a:xfrm>
                <a:off x="4769706" y="4566575"/>
                <a:ext cx="2100648" cy="5031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2000" dirty="0">
                    <a:solidFill>
                      <a:sysClr val="windowText" lastClr="000000"/>
                    </a:solidFill>
                  </a:rPr>
                  <a:t>에</a:t>
                </a:r>
                <a:r>
                  <a:rPr lang="en-US" altLang="ko-KR" sz="20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2000" dirty="0">
                    <a:solidFill>
                      <a:sysClr val="windowText" lastClr="000000"/>
                    </a:solidFill>
                  </a:rPr>
                  <a:t>정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2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sz="2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ko-KR" sz="2000" b="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6660FCF-CEE2-B14C-2751-F869717DE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06" y="4566575"/>
                <a:ext cx="2100648" cy="503161"/>
              </a:xfrm>
              <a:prstGeom prst="rect">
                <a:avLst/>
              </a:prstGeom>
              <a:blipFill>
                <a:blip r:embed="rId3"/>
                <a:stretch>
                  <a:fillRect l="-2609" b="-10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0D95F9A-5977-FB36-48AA-BDDE88AF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751" y="4655522"/>
            <a:ext cx="392525" cy="3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40F719-8D30-AF63-CE42-F92342E36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0" y="1555218"/>
            <a:ext cx="8306959" cy="26006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2C8689-F3BB-7EFF-DF3F-440C2890FC83}"/>
              </a:ext>
            </a:extLst>
          </p:cNvPr>
          <p:cNvSpPr/>
          <p:nvPr/>
        </p:nvSpPr>
        <p:spPr>
          <a:xfrm>
            <a:off x="2298357" y="3995268"/>
            <a:ext cx="1890581" cy="54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ysClr val="windowText" lastClr="000000"/>
                </a:solidFill>
              </a:rPr>
              <a:t>조화함수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752754-243B-444F-9715-482E9E2F3395}"/>
              </a:ext>
            </a:extLst>
          </p:cNvPr>
          <p:cNvSpPr/>
          <p:nvPr/>
        </p:nvSpPr>
        <p:spPr>
          <a:xfrm>
            <a:off x="7129850" y="3995268"/>
            <a:ext cx="2211856" cy="54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ysClr val="windowText" lastClr="000000"/>
                </a:solidFill>
              </a:rPr>
              <a:t>복소해석함수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2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69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</Words>
  <Application>Microsoft Office PowerPoint</Application>
  <PresentationFormat>와이드스크린</PresentationFormat>
  <Paragraphs>35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염용진(교원-정보보안암호수학과)</dc:creator>
  <cp:lastModifiedBy>염용진(교원-정보보안암호수학과)</cp:lastModifiedBy>
  <cp:revision>10</cp:revision>
  <dcterms:created xsi:type="dcterms:W3CDTF">2023-02-12T12:26:12Z</dcterms:created>
  <dcterms:modified xsi:type="dcterms:W3CDTF">2023-02-12T13:26:05Z</dcterms:modified>
</cp:coreProperties>
</file>