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7" r:id="rId2"/>
  </p:sldIdLst>
  <p:sldSz cx="30275213" cy="21388388"/>
  <p:notesSz cx="9144000" cy="6858000"/>
  <p:defaultTextStyle>
    <a:defPPr>
      <a:defRPr lang="en-US"/>
    </a:defPPr>
    <a:lvl1pPr marL="0" algn="l" defTabSz="1475233" rtl="0" eaLnBrk="1" latinLnBrk="0" hangingPunct="1">
      <a:defRPr sz="5900" kern="1200">
        <a:solidFill>
          <a:schemeClr val="tx1"/>
        </a:solidFill>
        <a:latin typeface="+mn-lt"/>
        <a:ea typeface="+mn-ea"/>
        <a:cs typeface="+mn-cs"/>
      </a:defRPr>
    </a:lvl1pPr>
    <a:lvl2pPr marL="1475233" algn="l" defTabSz="1475233" rtl="0" eaLnBrk="1" latinLnBrk="0" hangingPunct="1">
      <a:defRPr sz="5900" kern="1200">
        <a:solidFill>
          <a:schemeClr val="tx1"/>
        </a:solidFill>
        <a:latin typeface="+mn-lt"/>
        <a:ea typeface="+mn-ea"/>
        <a:cs typeface="+mn-cs"/>
      </a:defRPr>
    </a:lvl2pPr>
    <a:lvl3pPr marL="2950469" algn="l" defTabSz="1475233" rtl="0" eaLnBrk="1" latinLnBrk="0" hangingPunct="1">
      <a:defRPr sz="5900" kern="1200">
        <a:solidFill>
          <a:schemeClr val="tx1"/>
        </a:solidFill>
        <a:latin typeface="+mn-lt"/>
        <a:ea typeface="+mn-ea"/>
        <a:cs typeface="+mn-cs"/>
      </a:defRPr>
    </a:lvl3pPr>
    <a:lvl4pPr marL="4425705" algn="l" defTabSz="1475233" rtl="0" eaLnBrk="1" latinLnBrk="0" hangingPunct="1">
      <a:defRPr sz="5900" kern="1200">
        <a:solidFill>
          <a:schemeClr val="tx1"/>
        </a:solidFill>
        <a:latin typeface="+mn-lt"/>
        <a:ea typeface="+mn-ea"/>
        <a:cs typeface="+mn-cs"/>
      </a:defRPr>
    </a:lvl4pPr>
    <a:lvl5pPr marL="5900938" algn="l" defTabSz="1475233" rtl="0" eaLnBrk="1" latinLnBrk="0" hangingPunct="1">
      <a:defRPr sz="5900" kern="1200">
        <a:solidFill>
          <a:schemeClr val="tx1"/>
        </a:solidFill>
        <a:latin typeface="+mn-lt"/>
        <a:ea typeface="+mn-ea"/>
        <a:cs typeface="+mn-cs"/>
      </a:defRPr>
    </a:lvl5pPr>
    <a:lvl6pPr marL="7376174" algn="l" defTabSz="1475233" rtl="0" eaLnBrk="1" latinLnBrk="0" hangingPunct="1">
      <a:defRPr sz="5900" kern="1200">
        <a:solidFill>
          <a:schemeClr val="tx1"/>
        </a:solidFill>
        <a:latin typeface="+mn-lt"/>
        <a:ea typeface="+mn-ea"/>
        <a:cs typeface="+mn-cs"/>
      </a:defRPr>
    </a:lvl6pPr>
    <a:lvl7pPr marL="8851407" algn="l" defTabSz="1475233" rtl="0" eaLnBrk="1" latinLnBrk="0" hangingPunct="1">
      <a:defRPr sz="5900" kern="1200">
        <a:solidFill>
          <a:schemeClr val="tx1"/>
        </a:solidFill>
        <a:latin typeface="+mn-lt"/>
        <a:ea typeface="+mn-ea"/>
        <a:cs typeface="+mn-cs"/>
      </a:defRPr>
    </a:lvl7pPr>
    <a:lvl8pPr marL="10326643" algn="l" defTabSz="1475233" rtl="0" eaLnBrk="1" latinLnBrk="0" hangingPunct="1">
      <a:defRPr sz="5900" kern="1200">
        <a:solidFill>
          <a:schemeClr val="tx1"/>
        </a:solidFill>
        <a:latin typeface="+mn-lt"/>
        <a:ea typeface="+mn-ea"/>
        <a:cs typeface="+mn-cs"/>
      </a:defRPr>
    </a:lvl8pPr>
    <a:lvl9pPr marL="11801876" algn="l" defTabSz="1475233" rtl="0" eaLnBrk="1" latinLnBrk="0" hangingPunct="1">
      <a:defRPr sz="5900" kern="1200">
        <a:solidFill>
          <a:schemeClr val="tx1"/>
        </a:solidFill>
        <a:latin typeface="+mn-lt"/>
        <a:ea typeface="+mn-ea"/>
        <a:cs typeface="+mn-cs"/>
      </a:defRPr>
    </a:lvl9pPr>
  </p:defaultTextStyle>
  <p:extLst>
    <p:ext uri="{EFAFB233-063F-42B5-8137-9DF3F51BA10A}">
      <p15:sldGuideLst xmlns:p15="http://schemas.microsoft.com/office/powerpoint/2012/main" xmlns="">
        <p15:guide id="3" orient="horz" pos="359">
          <p15:clr>
            <a:srgbClr val="A4A3A4"/>
          </p15:clr>
        </p15:guide>
        <p15:guide id="4" pos="95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00"/>
    <a:srgbClr val="696969"/>
    <a:srgbClr val="3B8EC0"/>
    <a:srgbClr val="C0BD03"/>
    <a:srgbClr val="1F8A70"/>
    <a:srgbClr val="CAAF03"/>
    <a:srgbClr val="BEDB39"/>
    <a:srgbClr val="FFE11A"/>
    <a:srgbClr val="69A5E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27" autoAdjust="0"/>
    <p:restoredTop sz="94697" autoAdjust="0"/>
  </p:normalViewPr>
  <p:slideViewPr>
    <p:cSldViewPr snapToGrid="0" snapToObjects="1">
      <p:cViewPr>
        <p:scale>
          <a:sx n="63" d="100"/>
          <a:sy n="63" d="100"/>
        </p:scale>
        <p:origin x="-1072" y="1256"/>
      </p:cViewPr>
      <p:guideLst>
        <p:guide orient="horz" pos="359"/>
        <p:guide pos="95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dirty="0">
              <a:latin typeface="DIN pro" charset="0"/>
            </a:endParaRPr>
          </a:p>
        </p:txBody>
      </p:sp>
      <p:sp>
        <p:nvSpPr>
          <p:cNvPr id="3" name="Date Placeholder 2"/>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53F35A09-A017-D54C-AE8C-EDBE81AF9A2C}" type="datetimeFigureOut">
              <a:rPr lang="en-US" smtClean="0">
                <a:latin typeface="DIN pro" charset="0"/>
              </a:rPr>
              <a:t>3/12/17</a:t>
            </a:fld>
            <a:endParaRPr lang="en-US" dirty="0">
              <a:latin typeface="DIN pro" charset="0"/>
            </a:endParaRPr>
          </a:p>
        </p:txBody>
      </p:sp>
      <p:sp>
        <p:nvSpPr>
          <p:cNvPr id="4" name="Footer Placeholder 3"/>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dirty="0">
              <a:latin typeface="DIN pro" charset="0"/>
            </a:endParaRPr>
          </a:p>
        </p:txBody>
      </p:sp>
      <p:sp>
        <p:nvSpPr>
          <p:cNvPr id="5" name="Slide Number Placeholder 4"/>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74DBFE1E-2D5B-E845-8C50-7855EE0730E6}" type="slidenum">
              <a:rPr lang="en-US" smtClean="0">
                <a:latin typeface="DIN pro" charset="0"/>
              </a:rPr>
              <a:t>‹#›</a:t>
            </a:fld>
            <a:endParaRPr lang="en-US" dirty="0">
              <a:latin typeface="DIN pro" charset="0"/>
            </a:endParaRPr>
          </a:p>
        </p:txBody>
      </p:sp>
    </p:spTree>
    <p:extLst>
      <p:ext uri="{BB962C8B-B14F-4D97-AF65-F5344CB8AC3E}">
        <p14:creationId xmlns:p14="http://schemas.microsoft.com/office/powerpoint/2010/main" val="2019724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atin typeface="DIN pro" charset="0"/>
              </a:defRPr>
            </a:lvl1pPr>
          </a:lstStyle>
          <a:p>
            <a:endParaRPr lang="en-US" dirty="0"/>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atin typeface="DIN pro" charset="0"/>
              </a:defRPr>
            </a:lvl1pPr>
          </a:lstStyle>
          <a:p>
            <a:fld id="{A11D9795-61B0-C741-A2EC-F6AEA5C0D2BB}" type="datetimeFigureOut">
              <a:rPr lang="en-US" smtClean="0"/>
              <a:pPr/>
              <a:t>3/12/17</a:t>
            </a:fld>
            <a:endParaRPr lang="en-US" dirty="0"/>
          </a:p>
        </p:txBody>
      </p:sp>
      <p:sp>
        <p:nvSpPr>
          <p:cNvPr id="4" name="Slide Image Placeholder 3"/>
          <p:cNvSpPr>
            <a:spLocks noGrp="1" noRot="1" noChangeAspect="1"/>
          </p:cNvSpPr>
          <p:nvPr>
            <p:ph type="sldImg" idx="2"/>
          </p:nvPr>
        </p:nvSpPr>
        <p:spPr>
          <a:xfrm>
            <a:off x="2933700" y="857250"/>
            <a:ext cx="3276600" cy="23145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atin typeface="DIN pro" charset="0"/>
              </a:defRPr>
            </a:lvl1pPr>
          </a:lstStyle>
          <a:p>
            <a:endParaRPr lang="en-US" dirty="0"/>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atin typeface="DIN pro" charset="0"/>
              </a:defRPr>
            </a:lvl1pPr>
          </a:lstStyle>
          <a:p>
            <a:fld id="{19ED2D4C-0064-B04D-99D7-02DCFD9858D7}" type="slidenum">
              <a:rPr lang="en-US" smtClean="0"/>
              <a:pPr/>
              <a:t>‹#›</a:t>
            </a:fld>
            <a:endParaRPr lang="en-US" dirty="0"/>
          </a:p>
        </p:txBody>
      </p:sp>
    </p:spTree>
    <p:extLst>
      <p:ext uri="{BB962C8B-B14F-4D97-AF65-F5344CB8AC3E}">
        <p14:creationId xmlns:p14="http://schemas.microsoft.com/office/powerpoint/2010/main" val="1483822207"/>
      </p:ext>
    </p:extLst>
  </p:cSld>
  <p:clrMap bg1="lt1" tx1="dk1" bg2="lt2" tx2="dk2" accent1="accent1" accent2="accent2" accent3="accent3" accent4="accent4" accent5="accent5" accent6="accent6" hlink="hlink" folHlink="folHlink"/>
  <p:notesStyle>
    <a:lvl1pPr marL="0" algn="l" defTabSz="913917" rtl="0" eaLnBrk="1" latinLnBrk="0" hangingPunct="1">
      <a:defRPr sz="1200" kern="1200">
        <a:solidFill>
          <a:schemeClr val="tx1"/>
        </a:solidFill>
        <a:latin typeface="DIN pro" charset="0"/>
        <a:ea typeface="+mn-ea"/>
        <a:cs typeface="+mn-cs"/>
      </a:defRPr>
    </a:lvl1pPr>
    <a:lvl2pPr marL="456960" algn="l" defTabSz="913917" rtl="0" eaLnBrk="1" latinLnBrk="0" hangingPunct="1">
      <a:defRPr sz="1200" kern="1200">
        <a:solidFill>
          <a:schemeClr val="tx1"/>
        </a:solidFill>
        <a:latin typeface="DIN pro" charset="0"/>
        <a:ea typeface="+mn-ea"/>
        <a:cs typeface="+mn-cs"/>
      </a:defRPr>
    </a:lvl2pPr>
    <a:lvl3pPr marL="913917" algn="l" defTabSz="913917" rtl="0" eaLnBrk="1" latinLnBrk="0" hangingPunct="1">
      <a:defRPr sz="1200" kern="1200">
        <a:solidFill>
          <a:schemeClr val="tx1"/>
        </a:solidFill>
        <a:latin typeface="DIN pro" charset="0"/>
        <a:ea typeface="+mn-ea"/>
        <a:cs typeface="+mn-cs"/>
      </a:defRPr>
    </a:lvl3pPr>
    <a:lvl4pPr marL="1370877" algn="l" defTabSz="913917" rtl="0" eaLnBrk="1" latinLnBrk="0" hangingPunct="1">
      <a:defRPr sz="1200" kern="1200">
        <a:solidFill>
          <a:schemeClr val="tx1"/>
        </a:solidFill>
        <a:latin typeface="DIN pro" charset="0"/>
        <a:ea typeface="+mn-ea"/>
        <a:cs typeface="+mn-cs"/>
      </a:defRPr>
    </a:lvl4pPr>
    <a:lvl5pPr marL="1827834" algn="l" defTabSz="913917" rtl="0" eaLnBrk="1" latinLnBrk="0" hangingPunct="1">
      <a:defRPr sz="1200" kern="1200">
        <a:solidFill>
          <a:schemeClr val="tx1"/>
        </a:solidFill>
        <a:latin typeface="DIN pro" charset="0"/>
        <a:ea typeface="+mn-ea"/>
        <a:cs typeface="+mn-cs"/>
      </a:defRPr>
    </a:lvl5pPr>
    <a:lvl6pPr marL="2284791" algn="l" defTabSz="913917" rtl="0" eaLnBrk="1" latinLnBrk="0" hangingPunct="1">
      <a:defRPr sz="1200" kern="1200">
        <a:solidFill>
          <a:schemeClr val="tx1"/>
        </a:solidFill>
        <a:latin typeface="+mn-lt"/>
        <a:ea typeface="+mn-ea"/>
        <a:cs typeface="+mn-cs"/>
      </a:defRPr>
    </a:lvl6pPr>
    <a:lvl7pPr marL="2741751" algn="l" defTabSz="913917" rtl="0" eaLnBrk="1" latinLnBrk="0" hangingPunct="1">
      <a:defRPr sz="1200" kern="1200">
        <a:solidFill>
          <a:schemeClr val="tx1"/>
        </a:solidFill>
        <a:latin typeface="+mn-lt"/>
        <a:ea typeface="+mn-ea"/>
        <a:cs typeface="+mn-cs"/>
      </a:defRPr>
    </a:lvl7pPr>
    <a:lvl8pPr marL="3198711" algn="l" defTabSz="913917" rtl="0" eaLnBrk="1" latinLnBrk="0" hangingPunct="1">
      <a:defRPr sz="1200" kern="1200">
        <a:solidFill>
          <a:schemeClr val="tx1"/>
        </a:solidFill>
        <a:latin typeface="+mn-lt"/>
        <a:ea typeface="+mn-ea"/>
        <a:cs typeface="+mn-cs"/>
      </a:defRPr>
    </a:lvl8pPr>
    <a:lvl9pPr marL="3655668" algn="l" defTabSz="91391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33700" y="857250"/>
            <a:ext cx="3276600" cy="23145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9ED2D4C-0064-B04D-99D7-02DCFD9858D7}" type="slidenum">
              <a:rPr lang="en-US" smtClean="0"/>
              <a:pPr/>
              <a:t>1</a:t>
            </a:fld>
            <a:endParaRPr lang="en-US" dirty="0"/>
          </a:p>
        </p:txBody>
      </p:sp>
    </p:spTree>
    <p:extLst>
      <p:ext uri="{BB962C8B-B14F-4D97-AF65-F5344CB8AC3E}">
        <p14:creationId xmlns:p14="http://schemas.microsoft.com/office/powerpoint/2010/main" val="12910453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5" Type="http://schemas.openxmlformats.org/officeDocument/2006/relationships/image" Target="../media/image4.emf"/><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p:cNvSpPr/>
          <p:nvPr userDrawn="1"/>
        </p:nvSpPr>
        <p:spPr>
          <a:xfrm>
            <a:off x="560749" y="3537600"/>
            <a:ext cx="9552835" cy="16672991"/>
          </a:xfrm>
          <a:prstGeom prst="rect">
            <a:avLst/>
          </a:prstGeom>
          <a:solidFill>
            <a:schemeClr val="bg1"/>
          </a:solidFill>
          <a:ln>
            <a:noFill/>
          </a:ln>
        </p:spPr>
        <p:style>
          <a:lnRef idx="1">
            <a:schemeClr val="accent6"/>
          </a:lnRef>
          <a:fillRef idx="3">
            <a:schemeClr val="accent6"/>
          </a:fillRef>
          <a:effectRef idx="2">
            <a:schemeClr val="accent6"/>
          </a:effectRef>
          <a:fontRef idx="minor">
            <a:schemeClr val="lt1"/>
          </a:fontRef>
        </p:style>
        <p:txBody>
          <a:bodyPr lIns="91391" tIns="45697" rIns="91391" bIns="45697" rtlCol="0" anchor="ctr"/>
          <a:lstStyle/>
          <a:p>
            <a:pPr algn="ctr"/>
            <a:endParaRPr lang="en-US" dirty="0">
              <a:solidFill>
                <a:srgbClr val="FFFFFF"/>
              </a:solidFill>
              <a:latin typeface="DIN pro" charset="0"/>
            </a:endParaRPr>
          </a:p>
        </p:txBody>
      </p:sp>
      <p:sp>
        <p:nvSpPr>
          <p:cNvPr id="9" name="Rectangle 8"/>
          <p:cNvSpPr/>
          <p:nvPr userDrawn="1"/>
        </p:nvSpPr>
        <p:spPr>
          <a:xfrm>
            <a:off x="20167531" y="3537600"/>
            <a:ext cx="9552835" cy="16672991"/>
          </a:xfrm>
          <a:prstGeom prst="rect">
            <a:avLst/>
          </a:prstGeom>
          <a:solidFill>
            <a:schemeClr val="bg1"/>
          </a:solidFill>
          <a:ln>
            <a:noFill/>
          </a:ln>
        </p:spPr>
        <p:style>
          <a:lnRef idx="1">
            <a:schemeClr val="accent6"/>
          </a:lnRef>
          <a:fillRef idx="3">
            <a:schemeClr val="accent6"/>
          </a:fillRef>
          <a:effectRef idx="2">
            <a:schemeClr val="accent6"/>
          </a:effectRef>
          <a:fontRef idx="minor">
            <a:schemeClr val="lt1"/>
          </a:fontRef>
        </p:style>
        <p:txBody>
          <a:bodyPr lIns="91391" tIns="45697" rIns="91391" bIns="45697" rtlCol="0" anchor="ctr"/>
          <a:lstStyle/>
          <a:p>
            <a:pPr algn="ctr"/>
            <a:endParaRPr lang="en-US" dirty="0">
              <a:solidFill>
                <a:srgbClr val="FFFFFF"/>
              </a:solidFill>
              <a:latin typeface="DIN pro" charset="0"/>
            </a:endParaRPr>
          </a:p>
        </p:txBody>
      </p:sp>
      <p:sp>
        <p:nvSpPr>
          <p:cNvPr id="10" name="Rectangle 9"/>
          <p:cNvSpPr/>
          <p:nvPr userDrawn="1"/>
        </p:nvSpPr>
        <p:spPr>
          <a:xfrm>
            <a:off x="10344031" y="3537600"/>
            <a:ext cx="9552835" cy="16672991"/>
          </a:xfrm>
          <a:prstGeom prst="rect">
            <a:avLst/>
          </a:prstGeom>
          <a:solidFill>
            <a:schemeClr val="bg1"/>
          </a:solidFill>
          <a:ln>
            <a:noFill/>
          </a:ln>
        </p:spPr>
        <p:style>
          <a:lnRef idx="1">
            <a:schemeClr val="accent6"/>
          </a:lnRef>
          <a:fillRef idx="3">
            <a:schemeClr val="accent6"/>
          </a:fillRef>
          <a:effectRef idx="2">
            <a:schemeClr val="accent6"/>
          </a:effectRef>
          <a:fontRef idx="minor">
            <a:schemeClr val="lt1"/>
          </a:fontRef>
        </p:style>
        <p:txBody>
          <a:bodyPr lIns="91391" tIns="45697" rIns="91391" bIns="45697" rtlCol="0" anchor="ctr"/>
          <a:lstStyle/>
          <a:p>
            <a:pPr marL="0" lvl="0" algn="just" defTabSz="1475233" rtl="0" eaLnBrk="1" latinLnBrk="0" hangingPunct="1">
              <a:buNone/>
            </a:pPr>
            <a:endParaRPr lang="en-US" sz="4000" b="1" kern="1200" dirty="0" smtClean="0">
              <a:solidFill>
                <a:srgbClr val="666666"/>
              </a:solidFill>
              <a:latin typeface="Oswald"/>
              <a:ea typeface="Oswald"/>
              <a:cs typeface="Oswald"/>
            </a:endParaRPr>
          </a:p>
        </p:txBody>
      </p:sp>
      <p:sp>
        <p:nvSpPr>
          <p:cNvPr id="11" name="Rectangle 10"/>
          <p:cNvSpPr/>
          <p:nvPr userDrawn="1"/>
        </p:nvSpPr>
        <p:spPr>
          <a:xfrm>
            <a:off x="575999" y="3538804"/>
            <a:ext cx="9552835" cy="17279999"/>
          </a:xfrm>
          <a:prstGeom prst="rect">
            <a:avLst/>
          </a:prstGeom>
        </p:spPr>
        <p:txBody>
          <a:bodyPr wrap="square" lIns="719619" tIns="647656" rIns="719619" bIns="719619">
            <a:noAutofit/>
          </a:bodyPr>
          <a:lstStyle/>
          <a:p>
            <a:pPr lvl="0" algn="just">
              <a:buNone/>
            </a:pPr>
            <a:endParaRPr lang="en-US" sz="2500" kern="1200" dirty="0" smtClean="0">
              <a:solidFill>
                <a:srgbClr val="434343"/>
              </a:solidFill>
              <a:latin typeface="Droid Serif"/>
              <a:ea typeface="Droid Serif"/>
              <a:cs typeface="Droid Serif"/>
            </a:endParaRPr>
          </a:p>
        </p:txBody>
      </p:sp>
      <p:sp>
        <p:nvSpPr>
          <p:cNvPr id="22" name="Rectangle 21"/>
          <p:cNvSpPr/>
          <p:nvPr userDrawn="1"/>
        </p:nvSpPr>
        <p:spPr>
          <a:xfrm>
            <a:off x="15269371" y="5232965"/>
            <a:ext cx="9552835" cy="17279999"/>
          </a:xfrm>
          <a:prstGeom prst="rect">
            <a:avLst/>
          </a:prstGeom>
        </p:spPr>
        <p:txBody>
          <a:bodyPr wrap="square" lIns="359809" tIns="500136" rIns="359809" bIns="359809">
            <a:noAutofit/>
          </a:bodyPr>
          <a:lstStyle/>
          <a:p>
            <a:pPr lvl="0" algn="just">
              <a:buNone/>
            </a:pPr>
            <a:endParaRPr lang="en-US" sz="2500" kern="1200" dirty="0" smtClean="0">
              <a:solidFill>
                <a:srgbClr val="434343"/>
              </a:solidFill>
              <a:latin typeface="Droid Serif"/>
              <a:ea typeface="Droid Serif"/>
              <a:cs typeface="Droid Serif"/>
            </a:endParaRPr>
          </a:p>
        </p:txBody>
      </p:sp>
      <p:sp>
        <p:nvSpPr>
          <p:cNvPr id="23" name="Rectangle 22"/>
          <p:cNvSpPr/>
          <p:nvPr userDrawn="1"/>
        </p:nvSpPr>
        <p:spPr>
          <a:xfrm>
            <a:off x="20167531" y="3234096"/>
            <a:ext cx="9552835" cy="17279999"/>
          </a:xfrm>
          <a:prstGeom prst="rect">
            <a:avLst/>
          </a:prstGeom>
        </p:spPr>
        <p:txBody>
          <a:bodyPr wrap="square" lIns="359809" tIns="500136" rIns="359809" bIns="359809">
            <a:noAutofit/>
          </a:bodyPr>
          <a:lstStyle/>
          <a:p>
            <a:pPr lvl="0" algn="just">
              <a:buNone/>
            </a:pPr>
            <a:endParaRPr lang="en-US" sz="2500" kern="1200" dirty="0" smtClean="0">
              <a:solidFill>
                <a:srgbClr val="434343"/>
              </a:solidFill>
              <a:latin typeface="Droid Serif"/>
              <a:ea typeface="Droid Serif"/>
              <a:cs typeface="Droid Serif"/>
            </a:endParaRPr>
          </a:p>
        </p:txBody>
      </p:sp>
      <p:sp>
        <p:nvSpPr>
          <p:cNvPr id="27" name="Rectangle 26"/>
          <p:cNvSpPr/>
          <p:nvPr userDrawn="1"/>
        </p:nvSpPr>
        <p:spPr>
          <a:xfrm>
            <a:off x="10344031" y="3538804"/>
            <a:ext cx="9552835" cy="17279999"/>
          </a:xfrm>
          <a:prstGeom prst="rect">
            <a:avLst/>
          </a:prstGeom>
        </p:spPr>
        <p:txBody>
          <a:bodyPr wrap="square" lIns="719619" tIns="647656" rIns="719619" bIns="719619">
            <a:noAutofit/>
          </a:bodyPr>
          <a:lstStyle/>
          <a:p>
            <a:pPr lvl="0" algn="just">
              <a:buNone/>
            </a:pPr>
            <a:endParaRPr lang="en-US" sz="2500" kern="1200" dirty="0" smtClean="0">
              <a:solidFill>
                <a:srgbClr val="434343"/>
              </a:solidFill>
              <a:latin typeface="Droid Serif"/>
              <a:ea typeface="Droid Serif"/>
              <a:cs typeface="Droid Serif"/>
            </a:endParaRPr>
          </a:p>
        </p:txBody>
      </p:sp>
      <p:sp>
        <p:nvSpPr>
          <p:cNvPr id="31" name="Text Placeholder 23"/>
          <p:cNvSpPr>
            <a:spLocks noGrp="1"/>
          </p:cNvSpPr>
          <p:nvPr>
            <p:ph type="body" sz="quarter" idx="16" hasCustomPrompt="1"/>
          </p:nvPr>
        </p:nvSpPr>
        <p:spPr>
          <a:xfrm>
            <a:off x="1107038" y="4141211"/>
            <a:ext cx="8460256" cy="15792327"/>
          </a:xfrm>
          <a:prstGeom prst="rect">
            <a:avLst/>
          </a:prstGeom>
        </p:spPr>
        <p:txBody>
          <a:bodyPr vert="horz" lIns="0" tIns="0" rIns="0" bIns="0"/>
          <a:lstStyle>
            <a:lvl1pPr marL="359809" indent="-359809">
              <a:lnSpc>
                <a:spcPct val="110000"/>
              </a:lnSpc>
              <a:spcBef>
                <a:spcPts val="3600"/>
              </a:spcBef>
              <a:spcAft>
                <a:spcPts val="601"/>
              </a:spcAft>
              <a:buSzPct val="88000"/>
              <a:buFont typeface="Lucida Grande"/>
              <a:buChar char="●"/>
              <a:defRPr sz="2800" b="1" i="0" cap="all" spc="49" baseline="0">
                <a:solidFill>
                  <a:schemeClr val="tx1">
                    <a:lumMod val="65000"/>
                    <a:lumOff val="35000"/>
                  </a:schemeClr>
                </a:solidFill>
                <a:latin typeface="Oswald DemiBold" charset="0"/>
                <a:ea typeface="Oswald DemiBold" charset="0"/>
                <a:cs typeface="Oswald DemiBold" charset="0"/>
              </a:defRPr>
            </a:lvl1pPr>
            <a:lvl2pPr marL="359809" indent="-359809" algn="l">
              <a:lnSpc>
                <a:spcPct val="110000"/>
              </a:lnSpc>
              <a:spcBef>
                <a:spcPts val="0"/>
              </a:spcBef>
              <a:buFont typeface="Lucida Grande"/>
              <a:buChar char="●"/>
              <a:defRPr sz="2500" b="0" i="0">
                <a:solidFill>
                  <a:srgbClr val="000000"/>
                </a:solidFill>
                <a:latin typeface="DINPro"/>
                <a:cs typeface="DINPro"/>
              </a:defRPr>
            </a:lvl2pPr>
            <a:lvl3pPr marL="880600" indent="-541053" algn="l">
              <a:lnSpc>
                <a:spcPct val="110000"/>
              </a:lnSpc>
              <a:spcBef>
                <a:spcPts val="0"/>
              </a:spcBef>
              <a:buFont typeface="Lucida Grande"/>
              <a:buChar char="●"/>
              <a:defRPr sz="2500" b="0" i="0">
                <a:solidFill>
                  <a:srgbClr val="000000"/>
                </a:solidFill>
                <a:latin typeface="DINPro"/>
                <a:cs typeface="DINPro"/>
              </a:defRPr>
            </a:lvl3pPr>
            <a:lvl4pPr marL="1337557" indent="-626730" algn="l">
              <a:lnSpc>
                <a:spcPct val="110000"/>
              </a:lnSpc>
              <a:spcBef>
                <a:spcPts val="0"/>
              </a:spcBef>
              <a:buFont typeface="Lucida Grande"/>
              <a:buChar char="●"/>
              <a:defRPr sz="2500" b="0" i="0">
                <a:solidFill>
                  <a:srgbClr val="000000"/>
                </a:solidFill>
                <a:latin typeface="DINPro"/>
                <a:cs typeface="DINPro"/>
              </a:defRPr>
            </a:lvl4pPr>
            <a:lvl5pPr marL="2143580" indent="-736211" algn="l">
              <a:lnSpc>
                <a:spcPct val="110000"/>
              </a:lnSpc>
              <a:spcBef>
                <a:spcPts val="0"/>
              </a:spcBef>
              <a:buFont typeface="Lucida Grande"/>
              <a:buChar char="●"/>
              <a:defRPr sz="2500" b="0" i="0">
                <a:solidFill>
                  <a:srgbClr val="000000"/>
                </a:solidFill>
                <a:latin typeface="DINPro"/>
                <a:cs typeface="DINPro"/>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Shape 83"/>
          <p:cNvSpPr/>
          <p:nvPr userDrawn="1"/>
        </p:nvSpPr>
        <p:spPr>
          <a:xfrm>
            <a:off x="575999" y="589321"/>
            <a:ext cx="1625369" cy="2793299"/>
          </a:xfrm>
          <a:prstGeom prst="rect">
            <a:avLst/>
          </a:prstGeom>
          <a:noFill/>
          <a:ln>
            <a:noFill/>
          </a:ln>
        </p:spPr>
        <p:txBody>
          <a:bodyPr lIns="91375" tIns="91375" rIns="91375" bIns="91375" anchor="ctr" anchorCtr="0">
            <a:noAutofit/>
          </a:bodyPr>
          <a:lstStyle/>
          <a:p>
            <a:pPr lvl="0" rtl="0">
              <a:spcBef>
                <a:spcPts val="0"/>
              </a:spcBef>
              <a:buNone/>
            </a:pPr>
            <a:endParaRPr dirty="0">
              <a:latin typeface="DIN pro" charset="0"/>
            </a:endParaRPr>
          </a:p>
        </p:txBody>
      </p:sp>
      <p:pic>
        <p:nvPicPr>
          <p:cNvPr id="18" name="Picture 17" descr="white FRS_logo_v4-02.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4199206" y="817948"/>
            <a:ext cx="8498829" cy="2340535"/>
          </a:xfrm>
          <a:prstGeom prst="rect">
            <a:avLst/>
          </a:prstGeom>
        </p:spPr>
      </p:pic>
      <p:pic>
        <p:nvPicPr>
          <p:cNvPr id="19" name="Picture 18" descr="white FRS_logo_v4-02.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928678" y="589316"/>
            <a:ext cx="4104458" cy="1130347"/>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7364526" y="20591655"/>
            <a:ext cx="2048302" cy="334121"/>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24983778" y="20495557"/>
            <a:ext cx="1723572" cy="613592"/>
          </a:xfrm>
          <a:prstGeom prst="rect">
            <a:avLst/>
          </a:prstGeom>
        </p:spPr>
      </p:pic>
      <p:pic>
        <p:nvPicPr>
          <p:cNvPr id="12" name="Picture 11"/>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27648154" y="20294761"/>
            <a:ext cx="2038681" cy="1036473"/>
          </a:xfrm>
          <a:prstGeom prst="rect">
            <a:avLst/>
          </a:prstGeom>
        </p:spPr>
      </p:pic>
      <p:sp>
        <p:nvSpPr>
          <p:cNvPr id="33" name="Text Placeholder 23"/>
          <p:cNvSpPr>
            <a:spLocks noGrp="1"/>
          </p:cNvSpPr>
          <p:nvPr>
            <p:ph type="body" sz="quarter" idx="28" hasCustomPrompt="1"/>
          </p:nvPr>
        </p:nvSpPr>
        <p:spPr>
          <a:xfrm>
            <a:off x="10888664" y="4141211"/>
            <a:ext cx="8460256" cy="15792327"/>
          </a:xfrm>
          <a:prstGeom prst="rect">
            <a:avLst/>
          </a:prstGeom>
        </p:spPr>
        <p:txBody>
          <a:bodyPr vert="horz" lIns="0" tIns="0" rIns="0" bIns="0"/>
          <a:lstStyle>
            <a:lvl1pPr marL="359809" indent="-359809">
              <a:lnSpc>
                <a:spcPct val="110000"/>
              </a:lnSpc>
              <a:spcBef>
                <a:spcPts val="3600"/>
              </a:spcBef>
              <a:spcAft>
                <a:spcPts val="601"/>
              </a:spcAft>
              <a:buSzPct val="88000"/>
              <a:buFont typeface="Lucida Grande"/>
              <a:buChar char="●"/>
              <a:defRPr sz="2800" b="1" i="0" cap="all" spc="49" baseline="0">
                <a:solidFill>
                  <a:schemeClr val="tx1">
                    <a:lumMod val="65000"/>
                    <a:lumOff val="35000"/>
                  </a:schemeClr>
                </a:solidFill>
                <a:latin typeface="Oswald DemiBold" charset="0"/>
                <a:ea typeface="Oswald DemiBold" charset="0"/>
                <a:cs typeface="Oswald DemiBold" charset="0"/>
              </a:defRPr>
            </a:lvl1pPr>
            <a:lvl2pPr marL="359809" indent="-359809" algn="l">
              <a:lnSpc>
                <a:spcPct val="110000"/>
              </a:lnSpc>
              <a:spcBef>
                <a:spcPts val="0"/>
              </a:spcBef>
              <a:buFont typeface="Lucida Grande"/>
              <a:buChar char="●"/>
              <a:defRPr sz="2500" b="0" i="0">
                <a:solidFill>
                  <a:srgbClr val="000000"/>
                </a:solidFill>
                <a:latin typeface="DINPro"/>
                <a:cs typeface="DINPro"/>
              </a:defRPr>
            </a:lvl2pPr>
            <a:lvl3pPr marL="880600" indent="-541053" algn="l">
              <a:lnSpc>
                <a:spcPct val="110000"/>
              </a:lnSpc>
              <a:spcBef>
                <a:spcPts val="0"/>
              </a:spcBef>
              <a:buFont typeface="Lucida Grande"/>
              <a:buChar char="●"/>
              <a:defRPr sz="2500" b="0" i="0">
                <a:solidFill>
                  <a:srgbClr val="000000"/>
                </a:solidFill>
                <a:latin typeface="DINPro"/>
                <a:cs typeface="DINPro"/>
              </a:defRPr>
            </a:lvl3pPr>
            <a:lvl4pPr marL="1337557" indent="-626730" algn="l">
              <a:lnSpc>
                <a:spcPct val="110000"/>
              </a:lnSpc>
              <a:spcBef>
                <a:spcPts val="0"/>
              </a:spcBef>
              <a:buFont typeface="Lucida Grande"/>
              <a:buChar char="●"/>
              <a:defRPr sz="2500" b="0" i="0">
                <a:solidFill>
                  <a:srgbClr val="000000"/>
                </a:solidFill>
                <a:latin typeface="DINPro"/>
                <a:cs typeface="DINPro"/>
              </a:defRPr>
            </a:lvl4pPr>
            <a:lvl5pPr marL="2143580" indent="-736211" algn="l">
              <a:lnSpc>
                <a:spcPct val="110000"/>
              </a:lnSpc>
              <a:spcBef>
                <a:spcPts val="0"/>
              </a:spcBef>
              <a:buFont typeface="Lucida Grande"/>
              <a:buChar char="●"/>
              <a:defRPr sz="2500" b="0" i="0">
                <a:solidFill>
                  <a:srgbClr val="000000"/>
                </a:solidFill>
                <a:latin typeface="DINPro"/>
                <a:cs typeface="DINPro"/>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Text Placeholder 23"/>
          <p:cNvSpPr>
            <a:spLocks noGrp="1"/>
          </p:cNvSpPr>
          <p:nvPr>
            <p:ph type="body" sz="quarter" idx="29" hasCustomPrompt="1"/>
          </p:nvPr>
        </p:nvSpPr>
        <p:spPr>
          <a:xfrm>
            <a:off x="20713820" y="4141211"/>
            <a:ext cx="8460256" cy="15792327"/>
          </a:xfrm>
          <a:prstGeom prst="rect">
            <a:avLst/>
          </a:prstGeom>
        </p:spPr>
        <p:txBody>
          <a:bodyPr vert="horz" lIns="0" tIns="0" rIns="0" bIns="0"/>
          <a:lstStyle>
            <a:lvl1pPr marL="359809" indent="-359809">
              <a:lnSpc>
                <a:spcPct val="110000"/>
              </a:lnSpc>
              <a:spcBef>
                <a:spcPts val="3600"/>
              </a:spcBef>
              <a:spcAft>
                <a:spcPts val="601"/>
              </a:spcAft>
              <a:buSzPct val="88000"/>
              <a:buFont typeface="Lucida Grande"/>
              <a:buChar char="●"/>
              <a:defRPr sz="2800" b="1" i="0" cap="all" spc="49" baseline="0">
                <a:solidFill>
                  <a:schemeClr val="tx1">
                    <a:lumMod val="65000"/>
                    <a:lumOff val="35000"/>
                  </a:schemeClr>
                </a:solidFill>
                <a:latin typeface="Oswald DemiBold" charset="0"/>
                <a:ea typeface="Oswald DemiBold" charset="0"/>
                <a:cs typeface="Oswald DemiBold" charset="0"/>
              </a:defRPr>
            </a:lvl1pPr>
            <a:lvl2pPr marL="359809" indent="-359809" algn="l">
              <a:lnSpc>
                <a:spcPct val="110000"/>
              </a:lnSpc>
              <a:spcBef>
                <a:spcPts val="0"/>
              </a:spcBef>
              <a:buFont typeface="Lucida Grande"/>
              <a:buChar char="●"/>
              <a:defRPr sz="2500" b="0" i="0">
                <a:solidFill>
                  <a:srgbClr val="000000"/>
                </a:solidFill>
                <a:latin typeface="DINPro"/>
                <a:cs typeface="DINPro"/>
              </a:defRPr>
            </a:lvl2pPr>
            <a:lvl3pPr marL="880600" indent="-541053" algn="l">
              <a:lnSpc>
                <a:spcPct val="110000"/>
              </a:lnSpc>
              <a:spcBef>
                <a:spcPts val="0"/>
              </a:spcBef>
              <a:buFont typeface="Lucida Grande"/>
              <a:buChar char="●"/>
              <a:defRPr sz="2500" b="0" i="0">
                <a:solidFill>
                  <a:srgbClr val="000000"/>
                </a:solidFill>
                <a:latin typeface="DINPro"/>
                <a:cs typeface="DINPro"/>
              </a:defRPr>
            </a:lvl3pPr>
            <a:lvl4pPr marL="1337557" indent="-626730" algn="l">
              <a:lnSpc>
                <a:spcPct val="110000"/>
              </a:lnSpc>
              <a:spcBef>
                <a:spcPts val="0"/>
              </a:spcBef>
              <a:buFont typeface="Lucida Grande"/>
              <a:buChar char="●"/>
              <a:defRPr sz="2500" b="0" i="0">
                <a:solidFill>
                  <a:srgbClr val="000000"/>
                </a:solidFill>
                <a:latin typeface="DINPro"/>
                <a:cs typeface="DINPro"/>
              </a:defRPr>
            </a:lvl4pPr>
            <a:lvl5pPr marL="2143580" indent="-736211" algn="l">
              <a:lnSpc>
                <a:spcPct val="110000"/>
              </a:lnSpc>
              <a:spcBef>
                <a:spcPts val="0"/>
              </a:spcBef>
              <a:buFont typeface="Lucida Grande"/>
              <a:buChar char="●"/>
              <a:defRPr sz="2500" b="0" i="0">
                <a:solidFill>
                  <a:srgbClr val="000000"/>
                </a:solidFill>
                <a:latin typeface="DINPro"/>
                <a:cs typeface="DINPro"/>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Picture Placeholder 20"/>
          <p:cNvSpPr>
            <a:spLocks noGrp="1"/>
          </p:cNvSpPr>
          <p:nvPr>
            <p:ph type="pic" sz="quarter" idx="25"/>
          </p:nvPr>
        </p:nvSpPr>
        <p:spPr>
          <a:xfrm>
            <a:off x="1114429" y="15820317"/>
            <a:ext cx="8459789" cy="4108083"/>
          </a:xfrm>
          <a:prstGeom prst="rect">
            <a:avLst/>
          </a:prstGeom>
        </p:spPr>
        <p:txBody>
          <a:bodyPr vert="horz" lIns="91391" tIns="45697" rIns="91391" bIns="45697"/>
          <a:lstStyle>
            <a:lvl1pPr>
              <a:defRPr>
                <a:latin typeface="DIN pro" charset="0"/>
              </a:defRPr>
            </a:lvl1pPr>
          </a:lstStyle>
          <a:p>
            <a:endParaRPr lang="en-US" dirty="0"/>
          </a:p>
        </p:txBody>
      </p:sp>
      <p:sp>
        <p:nvSpPr>
          <p:cNvPr id="43" name="Table Placeholder 42"/>
          <p:cNvSpPr>
            <a:spLocks noGrp="1"/>
          </p:cNvSpPr>
          <p:nvPr>
            <p:ph type="tbl" sz="quarter" idx="26"/>
          </p:nvPr>
        </p:nvSpPr>
        <p:spPr>
          <a:xfrm>
            <a:off x="10898559" y="15820312"/>
            <a:ext cx="8459789" cy="4110525"/>
          </a:xfrm>
          <a:prstGeom prst="rect">
            <a:avLst/>
          </a:prstGeom>
        </p:spPr>
        <p:txBody>
          <a:bodyPr vert="horz" lIns="91391" tIns="45697" rIns="91391" bIns="45697"/>
          <a:lstStyle>
            <a:lvl1pPr>
              <a:defRPr>
                <a:latin typeface="DIN pro" charset="0"/>
              </a:defRPr>
            </a:lvl1pPr>
          </a:lstStyle>
          <a:p>
            <a:endParaRPr lang="en-US" dirty="0"/>
          </a:p>
        </p:txBody>
      </p:sp>
      <p:sp>
        <p:nvSpPr>
          <p:cNvPr id="45" name="SmartArt Placeholder 44"/>
          <p:cNvSpPr>
            <a:spLocks noGrp="1"/>
          </p:cNvSpPr>
          <p:nvPr>
            <p:ph type="dgm" sz="quarter" idx="27"/>
          </p:nvPr>
        </p:nvSpPr>
        <p:spPr>
          <a:xfrm>
            <a:off x="20731164" y="15850294"/>
            <a:ext cx="8459786" cy="4080545"/>
          </a:xfrm>
          <a:prstGeom prst="rect">
            <a:avLst/>
          </a:prstGeom>
        </p:spPr>
        <p:txBody>
          <a:bodyPr vert="horz" lIns="91391" tIns="45697" rIns="91391" bIns="45697"/>
          <a:lstStyle>
            <a:lvl1pPr>
              <a:defRPr>
                <a:latin typeface="DIN pro" charset="0"/>
              </a:defRPr>
            </a:lvl1pPr>
          </a:lstStyle>
          <a:p>
            <a:endParaRPr lang="en-US" dirty="0"/>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14242567" y="20531597"/>
            <a:ext cx="2109904" cy="562807"/>
          </a:xfrm>
          <a:prstGeom prst="rect">
            <a:avLst/>
          </a:prstGeom>
        </p:spPr>
      </p:pic>
      <p:pic>
        <p:nvPicPr>
          <p:cNvPr id="6" name="Picture 5"/>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0187255" y="20181745"/>
            <a:ext cx="1736399" cy="1233013"/>
          </a:xfrm>
          <a:prstGeom prst="rect">
            <a:avLst/>
          </a:prstGeom>
        </p:spPr>
      </p:pic>
      <p:pic>
        <p:nvPicPr>
          <p:cNvPr id="17" name="Picture 16"/>
          <p:cNvPicPr>
            <a:picLocks noChangeAspect="1"/>
          </p:cNvPicPr>
          <p:nvPr userDrawn="1"/>
        </p:nvPicPr>
        <p:blipFill rotWithShape="1">
          <a:blip r:embed="rId8">
            <a:extLst>
              <a:ext uri="{28A0092B-C50C-407E-A947-70E740481C1C}">
                <a14:useLocalDpi xmlns:a14="http://schemas.microsoft.com/office/drawing/2010/main" val="0"/>
              </a:ext>
            </a:extLst>
          </a:blip>
          <a:srcRect l="12159" t="25862" r="13808" b="19694"/>
          <a:stretch/>
        </p:blipFill>
        <p:spPr>
          <a:xfrm>
            <a:off x="22456713" y="20391211"/>
            <a:ext cx="1719883" cy="894171"/>
          </a:xfrm>
          <a:prstGeom prst="rect">
            <a:avLst/>
          </a:prstGeom>
        </p:spPr>
      </p:pic>
    </p:spTree>
    <p:extLst>
      <p:ext uri="{BB962C8B-B14F-4D97-AF65-F5344CB8AC3E}">
        <p14:creationId xmlns:p14="http://schemas.microsoft.com/office/powerpoint/2010/main" val="2820232056"/>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609" userDrawn="1">
          <p15:clr>
            <a:srgbClr val="FBAE40"/>
          </p15:clr>
        </p15:guide>
        <p15:guide id="2" orient="horz" pos="12724" userDrawn="1">
          <p15:clr>
            <a:srgbClr val="FBAE40"/>
          </p15:clr>
        </p15:guide>
        <p15:guide id="3" pos="690" userDrawn="1">
          <p15:clr>
            <a:srgbClr val="FBAE40"/>
          </p15:clr>
        </p15:guide>
        <p15:guide id="4" pos="6020" userDrawn="1">
          <p15:clr>
            <a:srgbClr val="FBAE40"/>
          </p15:clr>
        </p15:guide>
        <p15:guide id="5" pos="6859" userDrawn="1">
          <p15:clr>
            <a:srgbClr val="FBAE40"/>
          </p15:clr>
        </p15:guide>
        <p15:guide id="6" pos="12189" userDrawn="1">
          <p15:clr>
            <a:srgbClr val="FBAE40"/>
          </p15:clr>
        </p15:guide>
        <p15:guide id="7" pos="13051" userDrawn="1">
          <p15:clr>
            <a:srgbClr val="FBAE40"/>
          </p15:clr>
        </p15:guide>
        <p15:guide id="8" pos="18381" userDrawn="1">
          <p15:clr>
            <a:srgbClr val="FBAE40"/>
          </p15:clr>
        </p15:guide>
        <p15:guide id="9" orient="horz" pos="704" userDrawn="1">
          <p15:clr>
            <a:srgbClr val="FBAE40"/>
          </p15:clr>
        </p15:guide>
        <p15:guide id="10" orient="horz" pos="1566" userDrawn="1">
          <p15:clr>
            <a:srgbClr val="FBAE40"/>
          </p15:clr>
        </p15:guide>
        <p15:guide id="12" orient="horz" pos="12543" userDrawn="1">
          <p15:clr>
            <a:srgbClr val="FBAE40"/>
          </p15:clr>
        </p15:guide>
        <p15:guide id="14" orient="horz" pos="1951" userDrawn="1">
          <p15:clr>
            <a:srgbClr val="FBAE40"/>
          </p15:clr>
        </p15:guide>
        <p15:guide id="15" pos="4795"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678709" y="606120"/>
            <a:ext cx="21617391" cy="2752490"/>
          </a:xfrm>
          <a:prstGeom prst="rect">
            <a:avLst/>
          </a:prstGeom>
        </p:spPr>
        <p:txBody>
          <a:bodyPr lIns="91391" tIns="45697" rIns="91391" bIns="45697"/>
          <a:lstStyle/>
          <a:p>
            <a:r>
              <a:rPr lang="en-US" smtClean="0"/>
              <a:t>Click to edit Master title style</a:t>
            </a:r>
            <a:endParaRPr lang="en-US"/>
          </a:p>
        </p:txBody>
      </p:sp>
      <p:sp>
        <p:nvSpPr>
          <p:cNvPr id="3" name="Vertical Text Placeholder 2"/>
          <p:cNvSpPr>
            <a:spLocks noGrp="1"/>
          </p:cNvSpPr>
          <p:nvPr>
            <p:ph type="body" orient="vert" idx="1"/>
          </p:nvPr>
        </p:nvSpPr>
        <p:spPr>
          <a:xfrm>
            <a:off x="1513761" y="4990632"/>
            <a:ext cx="27247692" cy="14115347"/>
          </a:xfrm>
          <a:prstGeom prst="rect">
            <a:avLst/>
          </a:prstGeom>
        </p:spPr>
        <p:txBody>
          <a:bodyPr vert="eaVert" lIns="91391" tIns="45697" rIns="91391" bIns="45697"/>
          <a:lstStyle>
            <a:lvl1pPr>
              <a:defRPr>
                <a:latin typeface="DIN pro" charset="0"/>
              </a:defRPr>
            </a:lvl1pPr>
            <a:lvl2pPr>
              <a:defRPr>
                <a:latin typeface="DIN pro" charset="0"/>
              </a:defRPr>
            </a:lvl2pPr>
            <a:lvl3pPr>
              <a:defRPr>
                <a:latin typeface="DIN pro" charset="0"/>
              </a:defRPr>
            </a:lvl3pPr>
            <a:lvl4pPr>
              <a:defRPr>
                <a:latin typeface="DIN pro" charset="0"/>
              </a:defRPr>
            </a:lvl4pPr>
            <a:lvl5pPr>
              <a:defRPr>
                <a:latin typeface="DIN pro"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1513761" y="19823875"/>
            <a:ext cx="7064216" cy="1138734"/>
          </a:xfrm>
          <a:prstGeom prst="rect">
            <a:avLst/>
          </a:prstGeom>
        </p:spPr>
        <p:txBody>
          <a:bodyPr lIns="91391" tIns="45697" rIns="91391" bIns="45697"/>
          <a:lstStyle>
            <a:lvl1pPr>
              <a:defRPr>
                <a:latin typeface="DIN pro" charset="0"/>
              </a:defRPr>
            </a:lvl1pPr>
          </a:lstStyle>
          <a:p>
            <a:fld id="{89197E8E-35EF-9D46-AA7F-67A7E0FBD23A}" type="datetimeFigureOut">
              <a:rPr lang="en-US" smtClean="0"/>
              <a:pPr/>
              <a:t>3/12/17</a:t>
            </a:fld>
            <a:endParaRPr lang="en-US" dirty="0"/>
          </a:p>
        </p:txBody>
      </p:sp>
      <p:sp>
        <p:nvSpPr>
          <p:cNvPr id="5" name="Footer Placeholder 4"/>
          <p:cNvSpPr>
            <a:spLocks noGrp="1"/>
          </p:cNvSpPr>
          <p:nvPr>
            <p:ph type="ftr" sz="quarter" idx="11"/>
          </p:nvPr>
        </p:nvSpPr>
        <p:spPr>
          <a:xfrm>
            <a:off x="10344031" y="19823875"/>
            <a:ext cx="9587151" cy="1138734"/>
          </a:xfrm>
          <a:prstGeom prst="rect">
            <a:avLst/>
          </a:prstGeom>
        </p:spPr>
        <p:txBody>
          <a:bodyPr lIns="91391" tIns="45697" rIns="91391" bIns="45697"/>
          <a:lstStyle>
            <a:lvl1pPr>
              <a:defRPr>
                <a:latin typeface="DIN pro" charset="0"/>
              </a:defRPr>
            </a:lvl1pPr>
          </a:lstStyle>
          <a:p>
            <a:endParaRPr lang="en-US" dirty="0"/>
          </a:p>
        </p:txBody>
      </p:sp>
      <p:sp>
        <p:nvSpPr>
          <p:cNvPr id="6" name="Slide Number Placeholder 5"/>
          <p:cNvSpPr>
            <a:spLocks noGrp="1"/>
          </p:cNvSpPr>
          <p:nvPr>
            <p:ph type="sldNum" sz="quarter" idx="12"/>
          </p:nvPr>
        </p:nvSpPr>
        <p:spPr>
          <a:xfrm>
            <a:off x="21697236" y="19823875"/>
            <a:ext cx="7064216" cy="1138734"/>
          </a:xfrm>
          <a:prstGeom prst="rect">
            <a:avLst/>
          </a:prstGeom>
        </p:spPr>
        <p:txBody>
          <a:bodyPr lIns="91391" tIns="45697" rIns="91391" bIns="45697"/>
          <a:lstStyle>
            <a:lvl1pPr>
              <a:defRPr>
                <a:latin typeface="DIN pro" charset="0"/>
              </a:defRPr>
            </a:lvl1pPr>
          </a:lstStyle>
          <a:p>
            <a:fld id="{199F8E4A-3178-AC45-B618-FCEB95E91769}" type="slidenum">
              <a:rPr lang="en-US" smtClean="0"/>
              <a:pPr/>
              <a:t>‹#›</a:t>
            </a:fld>
            <a:endParaRPr lang="en-US" dirty="0"/>
          </a:p>
        </p:txBody>
      </p:sp>
    </p:spTree>
    <p:extLst>
      <p:ext uri="{BB962C8B-B14F-4D97-AF65-F5344CB8AC3E}">
        <p14:creationId xmlns:p14="http://schemas.microsoft.com/office/powerpoint/2010/main" val="3149447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341720" y="1891288"/>
            <a:ext cx="15931281" cy="40241856"/>
          </a:xfrm>
          <a:prstGeom prst="rect">
            <a:avLst/>
          </a:prstGeom>
        </p:spPr>
        <p:txBody>
          <a:bodyPr vert="eaVert" lIns="91391" tIns="45697" rIns="91391" bIns="45697"/>
          <a:lstStyle/>
          <a:p>
            <a:r>
              <a:rPr lang="en-US" smtClean="0"/>
              <a:t>Click to edit Master title style</a:t>
            </a:r>
            <a:endParaRPr lang="en-US"/>
          </a:p>
        </p:txBody>
      </p:sp>
      <p:sp>
        <p:nvSpPr>
          <p:cNvPr id="3" name="Vertical Text Placeholder 2"/>
          <p:cNvSpPr>
            <a:spLocks noGrp="1"/>
          </p:cNvSpPr>
          <p:nvPr>
            <p:ph type="body" orient="vert" idx="1"/>
          </p:nvPr>
        </p:nvSpPr>
        <p:spPr>
          <a:xfrm>
            <a:off x="3542626" y="1891288"/>
            <a:ext cx="47294507" cy="40241856"/>
          </a:xfrm>
          <a:prstGeom prst="rect">
            <a:avLst/>
          </a:prstGeom>
        </p:spPr>
        <p:txBody>
          <a:bodyPr vert="eaVert" lIns="91391" tIns="45697" rIns="91391" bIns="45697"/>
          <a:lstStyle>
            <a:lvl1pPr>
              <a:defRPr>
                <a:latin typeface="DIN pro" charset="0"/>
              </a:defRPr>
            </a:lvl1pPr>
            <a:lvl2pPr>
              <a:defRPr>
                <a:latin typeface="DIN pro" charset="0"/>
              </a:defRPr>
            </a:lvl2pPr>
            <a:lvl3pPr>
              <a:defRPr>
                <a:latin typeface="DIN pro" charset="0"/>
              </a:defRPr>
            </a:lvl3pPr>
            <a:lvl4pPr>
              <a:defRPr>
                <a:latin typeface="DIN pro" charset="0"/>
              </a:defRPr>
            </a:lvl4pPr>
            <a:lvl5pPr>
              <a:defRPr>
                <a:latin typeface="DIN pro"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1513761" y="19823875"/>
            <a:ext cx="7064216" cy="1138734"/>
          </a:xfrm>
          <a:prstGeom prst="rect">
            <a:avLst/>
          </a:prstGeom>
        </p:spPr>
        <p:txBody>
          <a:bodyPr lIns="91391" tIns="45697" rIns="91391" bIns="45697"/>
          <a:lstStyle>
            <a:lvl1pPr>
              <a:defRPr>
                <a:latin typeface="DIN pro" charset="0"/>
              </a:defRPr>
            </a:lvl1pPr>
          </a:lstStyle>
          <a:p>
            <a:fld id="{89197E8E-35EF-9D46-AA7F-67A7E0FBD23A}" type="datetimeFigureOut">
              <a:rPr lang="en-US" smtClean="0"/>
              <a:pPr/>
              <a:t>3/12/17</a:t>
            </a:fld>
            <a:endParaRPr lang="en-US" dirty="0"/>
          </a:p>
        </p:txBody>
      </p:sp>
      <p:sp>
        <p:nvSpPr>
          <p:cNvPr id="5" name="Footer Placeholder 4"/>
          <p:cNvSpPr>
            <a:spLocks noGrp="1"/>
          </p:cNvSpPr>
          <p:nvPr>
            <p:ph type="ftr" sz="quarter" idx="11"/>
          </p:nvPr>
        </p:nvSpPr>
        <p:spPr>
          <a:xfrm>
            <a:off x="10344031" y="19823875"/>
            <a:ext cx="9587151" cy="1138734"/>
          </a:xfrm>
          <a:prstGeom prst="rect">
            <a:avLst/>
          </a:prstGeom>
        </p:spPr>
        <p:txBody>
          <a:bodyPr lIns="91391" tIns="45697" rIns="91391" bIns="45697"/>
          <a:lstStyle>
            <a:lvl1pPr>
              <a:defRPr>
                <a:latin typeface="DIN pro" charset="0"/>
              </a:defRPr>
            </a:lvl1pPr>
          </a:lstStyle>
          <a:p>
            <a:endParaRPr lang="en-US" dirty="0"/>
          </a:p>
        </p:txBody>
      </p:sp>
      <p:sp>
        <p:nvSpPr>
          <p:cNvPr id="6" name="Slide Number Placeholder 5"/>
          <p:cNvSpPr>
            <a:spLocks noGrp="1"/>
          </p:cNvSpPr>
          <p:nvPr>
            <p:ph type="sldNum" sz="quarter" idx="12"/>
          </p:nvPr>
        </p:nvSpPr>
        <p:spPr>
          <a:xfrm>
            <a:off x="21697236" y="19823875"/>
            <a:ext cx="7064216" cy="1138734"/>
          </a:xfrm>
          <a:prstGeom prst="rect">
            <a:avLst/>
          </a:prstGeom>
        </p:spPr>
        <p:txBody>
          <a:bodyPr lIns="91391" tIns="45697" rIns="91391" bIns="45697"/>
          <a:lstStyle>
            <a:lvl1pPr>
              <a:defRPr>
                <a:latin typeface="DIN pro" charset="0"/>
              </a:defRPr>
            </a:lvl1pPr>
          </a:lstStyle>
          <a:p>
            <a:fld id="{199F8E4A-3178-AC45-B618-FCEB95E91769}" type="slidenum">
              <a:rPr lang="en-US" smtClean="0"/>
              <a:pPr/>
              <a:t>‹#›</a:t>
            </a:fld>
            <a:endParaRPr lang="en-US" dirty="0"/>
          </a:p>
        </p:txBody>
      </p:sp>
    </p:spTree>
    <p:extLst>
      <p:ext uri="{BB962C8B-B14F-4D97-AF65-F5344CB8AC3E}">
        <p14:creationId xmlns:p14="http://schemas.microsoft.com/office/powerpoint/2010/main" val="988438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809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949671" y="8612841"/>
            <a:ext cx="25733931" cy="4247972"/>
          </a:xfrm>
          <a:prstGeom prst="rect">
            <a:avLst/>
          </a:prstGeom>
        </p:spPr>
        <p:txBody>
          <a:bodyPr lIns="91391" tIns="45697" rIns="91391" bIns="45697" anchor="t"/>
          <a:lstStyle>
            <a:lvl1pPr algn="l">
              <a:defRPr sz="129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34901829" y="2003596"/>
            <a:ext cx="25733931" cy="4678708"/>
          </a:xfrm>
          <a:prstGeom prst="rect">
            <a:avLst/>
          </a:prstGeom>
        </p:spPr>
        <p:txBody>
          <a:bodyPr lIns="91391" tIns="45697" rIns="91391" bIns="45697" anchor="b"/>
          <a:lstStyle>
            <a:lvl1pPr marL="0" indent="0">
              <a:buNone/>
              <a:defRPr sz="6500">
                <a:solidFill>
                  <a:schemeClr val="tx1">
                    <a:tint val="75000"/>
                  </a:schemeClr>
                </a:solidFill>
                <a:latin typeface="DIN pro" charset="0"/>
              </a:defRPr>
            </a:lvl1pPr>
            <a:lvl2pPr marL="1475233" indent="0">
              <a:buNone/>
              <a:defRPr sz="5900">
                <a:solidFill>
                  <a:schemeClr val="tx1">
                    <a:tint val="75000"/>
                  </a:schemeClr>
                </a:solidFill>
              </a:defRPr>
            </a:lvl2pPr>
            <a:lvl3pPr marL="2950469" indent="0">
              <a:buNone/>
              <a:defRPr sz="5200">
                <a:solidFill>
                  <a:schemeClr val="tx1">
                    <a:tint val="75000"/>
                  </a:schemeClr>
                </a:solidFill>
              </a:defRPr>
            </a:lvl3pPr>
            <a:lvl4pPr marL="4425705" indent="0">
              <a:buNone/>
              <a:defRPr sz="4600">
                <a:solidFill>
                  <a:schemeClr val="tx1">
                    <a:tint val="75000"/>
                  </a:schemeClr>
                </a:solidFill>
              </a:defRPr>
            </a:lvl4pPr>
            <a:lvl5pPr marL="5900938" indent="0">
              <a:buNone/>
              <a:defRPr sz="4600">
                <a:solidFill>
                  <a:schemeClr val="tx1">
                    <a:tint val="75000"/>
                  </a:schemeClr>
                </a:solidFill>
              </a:defRPr>
            </a:lvl5pPr>
            <a:lvl6pPr marL="7376174" indent="0">
              <a:buNone/>
              <a:defRPr sz="4600">
                <a:solidFill>
                  <a:schemeClr val="tx1">
                    <a:tint val="75000"/>
                  </a:schemeClr>
                </a:solidFill>
              </a:defRPr>
            </a:lvl6pPr>
            <a:lvl7pPr marL="8851407" indent="0">
              <a:buNone/>
              <a:defRPr sz="4600">
                <a:solidFill>
                  <a:schemeClr val="tx1">
                    <a:tint val="75000"/>
                  </a:schemeClr>
                </a:solidFill>
              </a:defRPr>
            </a:lvl7pPr>
            <a:lvl8pPr marL="10326643" indent="0">
              <a:buNone/>
              <a:defRPr sz="4600">
                <a:solidFill>
                  <a:schemeClr val="tx1">
                    <a:tint val="75000"/>
                  </a:schemeClr>
                </a:solidFill>
              </a:defRPr>
            </a:lvl8pPr>
            <a:lvl9pPr marL="11801876" indent="0">
              <a:buNone/>
              <a:defRPr sz="4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a:xfrm>
            <a:off x="1513761" y="19823875"/>
            <a:ext cx="7064216" cy="1138734"/>
          </a:xfrm>
          <a:prstGeom prst="rect">
            <a:avLst/>
          </a:prstGeom>
        </p:spPr>
        <p:txBody>
          <a:bodyPr lIns="91391" tIns="45697" rIns="91391" bIns="45697"/>
          <a:lstStyle>
            <a:lvl1pPr>
              <a:defRPr>
                <a:latin typeface="DIN pro" charset="0"/>
              </a:defRPr>
            </a:lvl1pPr>
          </a:lstStyle>
          <a:p>
            <a:fld id="{89197E8E-35EF-9D46-AA7F-67A7E0FBD23A}" type="datetimeFigureOut">
              <a:rPr lang="en-US" smtClean="0"/>
              <a:pPr/>
              <a:t>3/12/17</a:t>
            </a:fld>
            <a:endParaRPr lang="en-US" dirty="0"/>
          </a:p>
        </p:txBody>
      </p:sp>
      <p:sp>
        <p:nvSpPr>
          <p:cNvPr id="5" name="Footer Placeholder 4"/>
          <p:cNvSpPr>
            <a:spLocks noGrp="1"/>
          </p:cNvSpPr>
          <p:nvPr>
            <p:ph type="ftr" sz="quarter" idx="11"/>
          </p:nvPr>
        </p:nvSpPr>
        <p:spPr>
          <a:xfrm>
            <a:off x="10344031" y="19823875"/>
            <a:ext cx="9587151" cy="1138734"/>
          </a:xfrm>
          <a:prstGeom prst="rect">
            <a:avLst/>
          </a:prstGeom>
        </p:spPr>
        <p:txBody>
          <a:bodyPr lIns="91391" tIns="45697" rIns="91391" bIns="45697"/>
          <a:lstStyle>
            <a:lvl1pPr>
              <a:defRPr>
                <a:latin typeface="DIN pro" charset="0"/>
              </a:defRPr>
            </a:lvl1pPr>
          </a:lstStyle>
          <a:p>
            <a:endParaRPr lang="en-US" dirty="0"/>
          </a:p>
        </p:txBody>
      </p:sp>
      <p:sp>
        <p:nvSpPr>
          <p:cNvPr id="6" name="Slide Number Placeholder 5"/>
          <p:cNvSpPr>
            <a:spLocks noGrp="1"/>
          </p:cNvSpPr>
          <p:nvPr>
            <p:ph type="sldNum" sz="quarter" idx="12"/>
          </p:nvPr>
        </p:nvSpPr>
        <p:spPr>
          <a:xfrm>
            <a:off x="21697236" y="19823875"/>
            <a:ext cx="7064216" cy="1138734"/>
          </a:xfrm>
          <a:prstGeom prst="rect">
            <a:avLst/>
          </a:prstGeom>
        </p:spPr>
        <p:txBody>
          <a:bodyPr lIns="91391" tIns="45697" rIns="91391" bIns="45697"/>
          <a:lstStyle>
            <a:lvl1pPr>
              <a:defRPr>
                <a:latin typeface="DIN pro" charset="0"/>
              </a:defRPr>
            </a:lvl1pPr>
          </a:lstStyle>
          <a:p>
            <a:fld id="{199F8E4A-3178-AC45-B618-FCEB95E91769}" type="slidenum">
              <a:rPr lang="en-US" smtClean="0"/>
              <a:pPr/>
              <a:t>‹#›</a:t>
            </a:fld>
            <a:endParaRPr lang="en-US" dirty="0"/>
          </a:p>
        </p:txBody>
      </p:sp>
    </p:spTree>
    <p:extLst>
      <p:ext uri="{BB962C8B-B14F-4D97-AF65-F5344CB8AC3E}">
        <p14:creationId xmlns:p14="http://schemas.microsoft.com/office/powerpoint/2010/main" val="2971044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1513761" y="19823875"/>
            <a:ext cx="7064216" cy="1138734"/>
          </a:xfrm>
          <a:prstGeom prst="rect">
            <a:avLst/>
          </a:prstGeom>
        </p:spPr>
        <p:txBody>
          <a:bodyPr lIns="91391" tIns="45697" rIns="91391" bIns="45697"/>
          <a:lstStyle>
            <a:lvl1pPr>
              <a:defRPr>
                <a:latin typeface="DIN pro" charset="0"/>
              </a:defRPr>
            </a:lvl1pPr>
          </a:lstStyle>
          <a:p>
            <a:fld id="{89197E8E-35EF-9D46-AA7F-67A7E0FBD23A}" type="datetimeFigureOut">
              <a:rPr lang="en-US" smtClean="0"/>
              <a:pPr/>
              <a:t>3/12/17</a:t>
            </a:fld>
            <a:endParaRPr lang="en-US" dirty="0"/>
          </a:p>
        </p:txBody>
      </p:sp>
      <p:sp>
        <p:nvSpPr>
          <p:cNvPr id="6" name="Footer Placeholder 5"/>
          <p:cNvSpPr>
            <a:spLocks noGrp="1"/>
          </p:cNvSpPr>
          <p:nvPr>
            <p:ph type="ftr" sz="quarter" idx="11"/>
          </p:nvPr>
        </p:nvSpPr>
        <p:spPr>
          <a:xfrm>
            <a:off x="10344031" y="19823875"/>
            <a:ext cx="9587151" cy="1138734"/>
          </a:xfrm>
          <a:prstGeom prst="rect">
            <a:avLst/>
          </a:prstGeom>
        </p:spPr>
        <p:txBody>
          <a:bodyPr lIns="91391" tIns="45697" rIns="91391" bIns="45697"/>
          <a:lstStyle>
            <a:lvl1pPr>
              <a:defRPr>
                <a:latin typeface="DIN pro" charset="0"/>
              </a:defRPr>
            </a:lvl1pPr>
          </a:lstStyle>
          <a:p>
            <a:endParaRPr lang="en-US" dirty="0"/>
          </a:p>
        </p:txBody>
      </p:sp>
      <p:sp>
        <p:nvSpPr>
          <p:cNvPr id="7" name="Slide Number Placeholder 6"/>
          <p:cNvSpPr>
            <a:spLocks noGrp="1"/>
          </p:cNvSpPr>
          <p:nvPr>
            <p:ph type="sldNum" sz="quarter" idx="12"/>
          </p:nvPr>
        </p:nvSpPr>
        <p:spPr>
          <a:xfrm>
            <a:off x="21697236" y="19823875"/>
            <a:ext cx="7064216" cy="1138734"/>
          </a:xfrm>
          <a:prstGeom prst="rect">
            <a:avLst/>
          </a:prstGeom>
        </p:spPr>
        <p:txBody>
          <a:bodyPr lIns="91391" tIns="45697" rIns="91391" bIns="45697"/>
          <a:lstStyle>
            <a:lvl1pPr>
              <a:defRPr>
                <a:latin typeface="DIN pro" charset="0"/>
              </a:defRPr>
            </a:lvl1pPr>
          </a:lstStyle>
          <a:p>
            <a:fld id="{199F8E4A-3178-AC45-B618-FCEB95E91769}" type="slidenum">
              <a:rPr lang="en-US" smtClean="0"/>
              <a:pPr/>
              <a:t>‹#›</a:t>
            </a:fld>
            <a:endParaRPr lang="en-US" dirty="0"/>
          </a:p>
        </p:txBody>
      </p:sp>
    </p:spTree>
    <p:extLst>
      <p:ext uri="{BB962C8B-B14F-4D97-AF65-F5344CB8AC3E}">
        <p14:creationId xmlns:p14="http://schemas.microsoft.com/office/powerpoint/2010/main" val="2392798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761" y="856527"/>
            <a:ext cx="27247692" cy="3564731"/>
          </a:xfrm>
          <a:prstGeom prst="rect">
            <a:avLst/>
          </a:prstGeom>
        </p:spPr>
        <p:txBody>
          <a:bodyPr lIns="91391" tIns="45697" rIns="91391" bIns="45697"/>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513761" y="4787634"/>
            <a:ext cx="13376809" cy="1995258"/>
          </a:xfrm>
          <a:prstGeom prst="rect">
            <a:avLst/>
          </a:prstGeom>
        </p:spPr>
        <p:txBody>
          <a:bodyPr lIns="91391" tIns="45697" rIns="91391" bIns="45697" anchor="b"/>
          <a:lstStyle>
            <a:lvl1pPr marL="0" indent="0">
              <a:buNone/>
              <a:defRPr sz="7700" b="1">
                <a:latin typeface="DIN pro" charset="0"/>
              </a:defRPr>
            </a:lvl1pPr>
            <a:lvl2pPr marL="1475233" indent="0">
              <a:buNone/>
              <a:defRPr sz="6500" b="1"/>
            </a:lvl2pPr>
            <a:lvl3pPr marL="2950469" indent="0">
              <a:buNone/>
              <a:defRPr sz="5900" b="1"/>
            </a:lvl3pPr>
            <a:lvl4pPr marL="4425705" indent="0">
              <a:buNone/>
              <a:defRPr sz="5200" b="1"/>
            </a:lvl4pPr>
            <a:lvl5pPr marL="5900938" indent="0">
              <a:buNone/>
              <a:defRPr sz="5200" b="1"/>
            </a:lvl5pPr>
            <a:lvl6pPr marL="7376174" indent="0">
              <a:buNone/>
              <a:defRPr sz="5200" b="1"/>
            </a:lvl6pPr>
            <a:lvl7pPr marL="8851407" indent="0">
              <a:buNone/>
              <a:defRPr sz="5200" b="1"/>
            </a:lvl7pPr>
            <a:lvl8pPr marL="10326643" indent="0">
              <a:buNone/>
              <a:defRPr sz="5200" b="1"/>
            </a:lvl8pPr>
            <a:lvl9pPr marL="11801876" indent="0">
              <a:buNone/>
              <a:defRPr sz="5200" b="1"/>
            </a:lvl9pPr>
          </a:lstStyle>
          <a:p>
            <a:pPr lvl="0"/>
            <a:r>
              <a:rPr lang="en-US" dirty="0" smtClean="0"/>
              <a:t>Click to edit Master text styles</a:t>
            </a:r>
          </a:p>
        </p:txBody>
      </p:sp>
      <p:sp>
        <p:nvSpPr>
          <p:cNvPr id="4" name="Content Placeholder 3"/>
          <p:cNvSpPr>
            <a:spLocks noGrp="1"/>
          </p:cNvSpPr>
          <p:nvPr>
            <p:ph sz="half" idx="2"/>
          </p:nvPr>
        </p:nvSpPr>
        <p:spPr>
          <a:xfrm>
            <a:off x="1513761" y="6782891"/>
            <a:ext cx="13376809" cy="12323080"/>
          </a:xfrm>
          <a:prstGeom prst="rect">
            <a:avLst/>
          </a:prstGeom>
        </p:spPr>
        <p:txBody>
          <a:bodyPr lIns="91391" tIns="45697" rIns="91391" bIns="45697"/>
          <a:lstStyle>
            <a:lvl1pPr>
              <a:defRPr sz="7700">
                <a:latin typeface="DIN pro" charset="0"/>
              </a:defRPr>
            </a:lvl1pPr>
            <a:lvl2pPr>
              <a:defRPr sz="6500">
                <a:latin typeface="DIN pro" charset="0"/>
              </a:defRPr>
            </a:lvl2pPr>
            <a:lvl3pPr>
              <a:defRPr sz="5900">
                <a:latin typeface="DIN pro" charset="0"/>
              </a:defRPr>
            </a:lvl3pPr>
            <a:lvl4pPr>
              <a:defRPr sz="5200">
                <a:latin typeface="DIN pro" charset="0"/>
              </a:defRPr>
            </a:lvl4pPr>
            <a:lvl5pPr>
              <a:defRPr sz="5200">
                <a:latin typeface="DIN pro" charset="0"/>
              </a:defRPr>
            </a:lvl5pPr>
            <a:lvl6pPr>
              <a:defRPr sz="5200"/>
            </a:lvl6pPr>
            <a:lvl7pPr>
              <a:defRPr sz="5200"/>
            </a:lvl7pPr>
            <a:lvl8pPr>
              <a:defRPr sz="5200"/>
            </a:lvl8pPr>
            <a:lvl9pPr>
              <a:defRPr sz="5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15379389" y="4787634"/>
            <a:ext cx="13382066" cy="1995258"/>
          </a:xfrm>
          <a:prstGeom prst="rect">
            <a:avLst/>
          </a:prstGeom>
        </p:spPr>
        <p:txBody>
          <a:bodyPr lIns="91391" tIns="45697" rIns="91391" bIns="45697" anchor="b"/>
          <a:lstStyle>
            <a:lvl1pPr marL="0" indent="0">
              <a:buNone/>
              <a:defRPr sz="7700" b="1">
                <a:latin typeface="DIN pro" charset="0"/>
              </a:defRPr>
            </a:lvl1pPr>
            <a:lvl2pPr marL="1475233" indent="0">
              <a:buNone/>
              <a:defRPr sz="6500" b="1"/>
            </a:lvl2pPr>
            <a:lvl3pPr marL="2950469" indent="0">
              <a:buNone/>
              <a:defRPr sz="5900" b="1"/>
            </a:lvl3pPr>
            <a:lvl4pPr marL="4425705" indent="0">
              <a:buNone/>
              <a:defRPr sz="5200" b="1"/>
            </a:lvl4pPr>
            <a:lvl5pPr marL="5900938" indent="0">
              <a:buNone/>
              <a:defRPr sz="5200" b="1"/>
            </a:lvl5pPr>
            <a:lvl6pPr marL="7376174" indent="0">
              <a:buNone/>
              <a:defRPr sz="5200" b="1"/>
            </a:lvl6pPr>
            <a:lvl7pPr marL="8851407" indent="0">
              <a:buNone/>
              <a:defRPr sz="5200" b="1"/>
            </a:lvl7pPr>
            <a:lvl8pPr marL="10326643" indent="0">
              <a:buNone/>
              <a:defRPr sz="5200" b="1"/>
            </a:lvl8pPr>
            <a:lvl9pPr marL="11801876" indent="0">
              <a:buNone/>
              <a:defRPr sz="5200" b="1"/>
            </a:lvl9pPr>
          </a:lstStyle>
          <a:p>
            <a:pPr lvl="0"/>
            <a:r>
              <a:rPr lang="en-US" dirty="0" smtClean="0"/>
              <a:t>Click to edit Master text styles</a:t>
            </a:r>
          </a:p>
        </p:txBody>
      </p:sp>
      <p:sp>
        <p:nvSpPr>
          <p:cNvPr id="6" name="Content Placeholder 5"/>
          <p:cNvSpPr>
            <a:spLocks noGrp="1"/>
          </p:cNvSpPr>
          <p:nvPr>
            <p:ph sz="quarter" idx="4"/>
          </p:nvPr>
        </p:nvSpPr>
        <p:spPr>
          <a:xfrm>
            <a:off x="15379389" y="6782891"/>
            <a:ext cx="13382066" cy="12323080"/>
          </a:xfrm>
          <a:prstGeom prst="rect">
            <a:avLst/>
          </a:prstGeom>
        </p:spPr>
        <p:txBody>
          <a:bodyPr lIns="91391" tIns="45697" rIns="91391" bIns="45697"/>
          <a:lstStyle>
            <a:lvl1pPr>
              <a:defRPr sz="7700">
                <a:latin typeface="DIN pro" charset="0"/>
              </a:defRPr>
            </a:lvl1pPr>
            <a:lvl2pPr>
              <a:defRPr sz="6500">
                <a:latin typeface="DIN pro" charset="0"/>
              </a:defRPr>
            </a:lvl2pPr>
            <a:lvl3pPr>
              <a:defRPr sz="5900">
                <a:latin typeface="DIN pro" charset="0"/>
              </a:defRPr>
            </a:lvl3pPr>
            <a:lvl4pPr>
              <a:defRPr sz="5200">
                <a:latin typeface="DIN pro" charset="0"/>
              </a:defRPr>
            </a:lvl4pPr>
            <a:lvl5pPr>
              <a:defRPr sz="5200">
                <a:latin typeface="DIN pro" charset="0"/>
              </a:defRPr>
            </a:lvl5pPr>
            <a:lvl6pPr>
              <a:defRPr sz="5200"/>
            </a:lvl6pPr>
            <a:lvl7pPr>
              <a:defRPr sz="5200"/>
            </a:lvl7pPr>
            <a:lvl8pPr>
              <a:defRPr sz="5200"/>
            </a:lvl8pPr>
            <a:lvl9pPr>
              <a:defRPr sz="5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1513761" y="19823875"/>
            <a:ext cx="7064216" cy="1138734"/>
          </a:xfrm>
          <a:prstGeom prst="rect">
            <a:avLst/>
          </a:prstGeom>
        </p:spPr>
        <p:txBody>
          <a:bodyPr lIns="91391" tIns="45697" rIns="91391" bIns="45697"/>
          <a:lstStyle>
            <a:lvl1pPr>
              <a:defRPr>
                <a:latin typeface="DIN pro" charset="0"/>
              </a:defRPr>
            </a:lvl1pPr>
          </a:lstStyle>
          <a:p>
            <a:fld id="{89197E8E-35EF-9D46-AA7F-67A7E0FBD23A}" type="datetimeFigureOut">
              <a:rPr lang="en-US" smtClean="0"/>
              <a:pPr/>
              <a:t>3/12/17</a:t>
            </a:fld>
            <a:endParaRPr lang="en-US" dirty="0"/>
          </a:p>
        </p:txBody>
      </p:sp>
      <p:sp>
        <p:nvSpPr>
          <p:cNvPr id="8" name="Footer Placeholder 7"/>
          <p:cNvSpPr>
            <a:spLocks noGrp="1"/>
          </p:cNvSpPr>
          <p:nvPr>
            <p:ph type="ftr" sz="quarter" idx="11"/>
          </p:nvPr>
        </p:nvSpPr>
        <p:spPr>
          <a:xfrm>
            <a:off x="10344031" y="19823875"/>
            <a:ext cx="9587151" cy="1138734"/>
          </a:xfrm>
          <a:prstGeom prst="rect">
            <a:avLst/>
          </a:prstGeom>
        </p:spPr>
        <p:txBody>
          <a:bodyPr lIns="91391" tIns="45697" rIns="91391" bIns="45697"/>
          <a:lstStyle>
            <a:lvl1pPr>
              <a:defRPr>
                <a:latin typeface="DIN pro" charset="0"/>
              </a:defRPr>
            </a:lvl1pPr>
          </a:lstStyle>
          <a:p>
            <a:endParaRPr lang="en-US" dirty="0"/>
          </a:p>
        </p:txBody>
      </p:sp>
      <p:sp>
        <p:nvSpPr>
          <p:cNvPr id="9" name="Slide Number Placeholder 8"/>
          <p:cNvSpPr>
            <a:spLocks noGrp="1"/>
          </p:cNvSpPr>
          <p:nvPr>
            <p:ph type="sldNum" sz="quarter" idx="12"/>
          </p:nvPr>
        </p:nvSpPr>
        <p:spPr>
          <a:xfrm>
            <a:off x="21697236" y="19823875"/>
            <a:ext cx="7064216" cy="1138734"/>
          </a:xfrm>
          <a:prstGeom prst="rect">
            <a:avLst/>
          </a:prstGeom>
        </p:spPr>
        <p:txBody>
          <a:bodyPr lIns="91391" tIns="45697" rIns="91391" bIns="45697"/>
          <a:lstStyle>
            <a:lvl1pPr>
              <a:defRPr>
                <a:latin typeface="DIN pro" charset="0"/>
              </a:defRPr>
            </a:lvl1pPr>
          </a:lstStyle>
          <a:p>
            <a:fld id="{199F8E4A-3178-AC45-B618-FCEB95E91769}" type="slidenum">
              <a:rPr lang="en-US" smtClean="0"/>
              <a:pPr/>
              <a:t>‹#›</a:t>
            </a:fld>
            <a:endParaRPr lang="en-US" dirty="0"/>
          </a:p>
        </p:txBody>
      </p:sp>
    </p:spTree>
    <p:extLst>
      <p:ext uri="{BB962C8B-B14F-4D97-AF65-F5344CB8AC3E}">
        <p14:creationId xmlns:p14="http://schemas.microsoft.com/office/powerpoint/2010/main" val="3341076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678709" y="606120"/>
            <a:ext cx="21617391" cy="2752490"/>
          </a:xfrm>
          <a:prstGeom prst="rect">
            <a:avLst/>
          </a:prstGeom>
        </p:spPr>
        <p:txBody>
          <a:bodyPr lIns="91391" tIns="45697" rIns="91391" bIns="45697"/>
          <a:lstStyle/>
          <a:p>
            <a:r>
              <a:rPr lang="en-US" smtClean="0"/>
              <a:t>Click to edit Master title style</a:t>
            </a:r>
            <a:endParaRPr lang="en-US"/>
          </a:p>
        </p:txBody>
      </p:sp>
      <p:sp>
        <p:nvSpPr>
          <p:cNvPr id="3" name="Date Placeholder 2"/>
          <p:cNvSpPr>
            <a:spLocks noGrp="1"/>
          </p:cNvSpPr>
          <p:nvPr>
            <p:ph type="dt" sz="half" idx="10"/>
          </p:nvPr>
        </p:nvSpPr>
        <p:spPr>
          <a:xfrm>
            <a:off x="1513761" y="19823875"/>
            <a:ext cx="7064216" cy="1138734"/>
          </a:xfrm>
          <a:prstGeom prst="rect">
            <a:avLst/>
          </a:prstGeom>
        </p:spPr>
        <p:txBody>
          <a:bodyPr lIns="91391" tIns="45697" rIns="91391" bIns="45697"/>
          <a:lstStyle>
            <a:lvl1pPr>
              <a:defRPr>
                <a:latin typeface="DIN pro" charset="0"/>
              </a:defRPr>
            </a:lvl1pPr>
          </a:lstStyle>
          <a:p>
            <a:fld id="{89197E8E-35EF-9D46-AA7F-67A7E0FBD23A}" type="datetimeFigureOut">
              <a:rPr lang="en-US" smtClean="0"/>
              <a:pPr/>
              <a:t>3/12/17</a:t>
            </a:fld>
            <a:endParaRPr lang="en-US" dirty="0"/>
          </a:p>
        </p:txBody>
      </p:sp>
      <p:sp>
        <p:nvSpPr>
          <p:cNvPr id="4" name="Footer Placeholder 3"/>
          <p:cNvSpPr>
            <a:spLocks noGrp="1"/>
          </p:cNvSpPr>
          <p:nvPr>
            <p:ph type="ftr" sz="quarter" idx="11"/>
          </p:nvPr>
        </p:nvSpPr>
        <p:spPr>
          <a:xfrm>
            <a:off x="10344031" y="19823875"/>
            <a:ext cx="9587151" cy="1138734"/>
          </a:xfrm>
          <a:prstGeom prst="rect">
            <a:avLst/>
          </a:prstGeom>
        </p:spPr>
        <p:txBody>
          <a:bodyPr lIns="91391" tIns="45697" rIns="91391" bIns="45697"/>
          <a:lstStyle>
            <a:lvl1pPr>
              <a:defRPr>
                <a:latin typeface="DIN pro" charset="0"/>
              </a:defRPr>
            </a:lvl1pPr>
          </a:lstStyle>
          <a:p>
            <a:endParaRPr lang="en-US" dirty="0"/>
          </a:p>
        </p:txBody>
      </p:sp>
      <p:sp>
        <p:nvSpPr>
          <p:cNvPr id="5" name="Slide Number Placeholder 4"/>
          <p:cNvSpPr>
            <a:spLocks noGrp="1"/>
          </p:cNvSpPr>
          <p:nvPr>
            <p:ph type="sldNum" sz="quarter" idx="12"/>
          </p:nvPr>
        </p:nvSpPr>
        <p:spPr>
          <a:xfrm>
            <a:off x="21697236" y="19823875"/>
            <a:ext cx="7064216" cy="1138734"/>
          </a:xfrm>
          <a:prstGeom prst="rect">
            <a:avLst/>
          </a:prstGeom>
        </p:spPr>
        <p:txBody>
          <a:bodyPr lIns="91391" tIns="45697" rIns="91391" bIns="45697"/>
          <a:lstStyle>
            <a:lvl1pPr>
              <a:defRPr>
                <a:latin typeface="DIN pro" charset="0"/>
              </a:defRPr>
            </a:lvl1pPr>
          </a:lstStyle>
          <a:p>
            <a:fld id="{199F8E4A-3178-AC45-B618-FCEB95E91769}" type="slidenum">
              <a:rPr lang="en-US" smtClean="0"/>
              <a:pPr/>
              <a:t>‹#›</a:t>
            </a:fld>
            <a:endParaRPr lang="en-US" dirty="0"/>
          </a:p>
        </p:txBody>
      </p:sp>
    </p:spTree>
    <p:extLst>
      <p:ext uri="{BB962C8B-B14F-4D97-AF65-F5344CB8AC3E}">
        <p14:creationId xmlns:p14="http://schemas.microsoft.com/office/powerpoint/2010/main" val="240434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513761" y="19823875"/>
            <a:ext cx="7064216" cy="1138734"/>
          </a:xfrm>
          <a:prstGeom prst="rect">
            <a:avLst/>
          </a:prstGeom>
        </p:spPr>
        <p:txBody>
          <a:bodyPr lIns="91391" tIns="45697" rIns="91391" bIns="45697"/>
          <a:lstStyle>
            <a:lvl1pPr>
              <a:defRPr>
                <a:latin typeface="DIN pro" charset="0"/>
              </a:defRPr>
            </a:lvl1pPr>
          </a:lstStyle>
          <a:p>
            <a:fld id="{89197E8E-35EF-9D46-AA7F-67A7E0FBD23A}" type="datetimeFigureOut">
              <a:rPr lang="en-US" smtClean="0"/>
              <a:pPr/>
              <a:t>3/12/17</a:t>
            </a:fld>
            <a:endParaRPr lang="en-US" dirty="0"/>
          </a:p>
        </p:txBody>
      </p:sp>
      <p:sp>
        <p:nvSpPr>
          <p:cNvPr id="3" name="Footer Placeholder 2"/>
          <p:cNvSpPr>
            <a:spLocks noGrp="1"/>
          </p:cNvSpPr>
          <p:nvPr>
            <p:ph type="ftr" sz="quarter" idx="11"/>
          </p:nvPr>
        </p:nvSpPr>
        <p:spPr>
          <a:xfrm>
            <a:off x="10344031" y="19823875"/>
            <a:ext cx="9587151" cy="1138734"/>
          </a:xfrm>
          <a:prstGeom prst="rect">
            <a:avLst/>
          </a:prstGeom>
        </p:spPr>
        <p:txBody>
          <a:bodyPr lIns="91391" tIns="45697" rIns="91391" bIns="45697"/>
          <a:lstStyle>
            <a:lvl1pPr>
              <a:defRPr>
                <a:latin typeface="DIN pro" charset="0"/>
              </a:defRPr>
            </a:lvl1pPr>
          </a:lstStyle>
          <a:p>
            <a:endParaRPr lang="en-US" dirty="0"/>
          </a:p>
        </p:txBody>
      </p:sp>
      <p:sp>
        <p:nvSpPr>
          <p:cNvPr id="4" name="Slide Number Placeholder 3"/>
          <p:cNvSpPr>
            <a:spLocks noGrp="1"/>
          </p:cNvSpPr>
          <p:nvPr>
            <p:ph type="sldNum" sz="quarter" idx="12"/>
          </p:nvPr>
        </p:nvSpPr>
        <p:spPr>
          <a:xfrm>
            <a:off x="21697236" y="19823875"/>
            <a:ext cx="7064216" cy="1138734"/>
          </a:xfrm>
          <a:prstGeom prst="rect">
            <a:avLst/>
          </a:prstGeom>
        </p:spPr>
        <p:txBody>
          <a:bodyPr lIns="91391" tIns="45697" rIns="91391" bIns="45697"/>
          <a:lstStyle>
            <a:lvl1pPr>
              <a:defRPr>
                <a:latin typeface="DIN pro" charset="0"/>
              </a:defRPr>
            </a:lvl1pPr>
          </a:lstStyle>
          <a:p>
            <a:fld id="{199F8E4A-3178-AC45-B618-FCEB95E91769}" type="slidenum">
              <a:rPr lang="en-US" smtClean="0"/>
              <a:pPr/>
              <a:t>‹#›</a:t>
            </a:fld>
            <a:endParaRPr lang="en-US" dirty="0"/>
          </a:p>
        </p:txBody>
      </p:sp>
    </p:spTree>
    <p:extLst>
      <p:ext uri="{BB962C8B-B14F-4D97-AF65-F5344CB8AC3E}">
        <p14:creationId xmlns:p14="http://schemas.microsoft.com/office/powerpoint/2010/main" val="857698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764" y="851574"/>
            <a:ext cx="9960337" cy="3624144"/>
          </a:xfrm>
          <a:prstGeom prst="rect">
            <a:avLst/>
          </a:prstGeom>
        </p:spPr>
        <p:txBody>
          <a:bodyPr lIns="91391" tIns="45697" rIns="91391" bIns="45697" anchor="b"/>
          <a:lstStyle>
            <a:lvl1pPr algn="l">
              <a:defRPr sz="6500" b="1"/>
            </a:lvl1pPr>
          </a:lstStyle>
          <a:p>
            <a:r>
              <a:rPr lang="en-US" smtClean="0"/>
              <a:t>Click to edit Master title style</a:t>
            </a:r>
            <a:endParaRPr lang="en-US"/>
          </a:p>
        </p:txBody>
      </p:sp>
      <p:sp>
        <p:nvSpPr>
          <p:cNvPr id="3" name="Content Placeholder 2"/>
          <p:cNvSpPr>
            <a:spLocks noGrp="1"/>
          </p:cNvSpPr>
          <p:nvPr>
            <p:ph idx="1"/>
          </p:nvPr>
        </p:nvSpPr>
        <p:spPr>
          <a:xfrm>
            <a:off x="11836775" y="851582"/>
            <a:ext cx="16924685" cy="18254397"/>
          </a:xfrm>
          <a:prstGeom prst="rect">
            <a:avLst/>
          </a:prstGeom>
        </p:spPr>
        <p:txBody>
          <a:bodyPr lIns="91391" tIns="45697" rIns="91391" bIns="45697"/>
          <a:lstStyle>
            <a:lvl1pPr>
              <a:defRPr sz="10200">
                <a:latin typeface="DIN pro" charset="0"/>
              </a:defRPr>
            </a:lvl1pPr>
            <a:lvl2pPr>
              <a:defRPr sz="9200">
                <a:latin typeface="DIN pro" charset="0"/>
              </a:defRPr>
            </a:lvl2pPr>
            <a:lvl3pPr>
              <a:defRPr sz="7700">
                <a:latin typeface="DIN pro" charset="0"/>
              </a:defRPr>
            </a:lvl3pPr>
            <a:lvl4pPr>
              <a:defRPr sz="6500">
                <a:latin typeface="DIN pro" charset="0"/>
              </a:defRPr>
            </a:lvl4pPr>
            <a:lvl5pPr>
              <a:defRPr sz="6500">
                <a:latin typeface="DIN pro" charset="0"/>
              </a:defRPr>
            </a:lvl5pPr>
            <a:lvl6pPr>
              <a:defRPr sz="6500"/>
            </a:lvl6pPr>
            <a:lvl7pPr>
              <a:defRPr sz="6500"/>
            </a:lvl7pPr>
            <a:lvl8pPr>
              <a:defRPr sz="6500"/>
            </a:lvl8pPr>
            <a:lvl9pPr>
              <a:defRPr sz="65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1513764" y="4475726"/>
            <a:ext cx="9960337" cy="14630253"/>
          </a:xfrm>
          <a:prstGeom prst="rect">
            <a:avLst/>
          </a:prstGeom>
        </p:spPr>
        <p:txBody>
          <a:bodyPr lIns="91391" tIns="45697" rIns="91391" bIns="45697"/>
          <a:lstStyle>
            <a:lvl1pPr marL="0" indent="0">
              <a:buNone/>
              <a:defRPr sz="4600">
                <a:latin typeface="DIN pro" charset="0"/>
              </a:defRPr>
            </a:lvl1pPr>
            <a:lvl2pPr marL="1475233" indent="0">
              <a:buNone/>
              <a:defRPr sz="3700"/>
            </a:lvl2pPr>
            <a:lvl3pPr marL="2950469" indent="0">
              <a:buNone/>
              <a:defRPr sz="3400"/>
            </a:lvl3pPr>
            <a:lvl4pPr marL="4425705" indent="0">
              <a:buNone/>
              <a:defRPr sz="3100"/>
            </a:lvl4pPr>
            <a:lvl5pPr marL="5900938" indent="0">
              <a:buNone/>
              <a:defRPr sz="3100"/>
            </a:lvl5pPr>
            <a:lvl6pPr marL="7376174" indent="0">
              <a:buNone/>
              <a:defRPr sz="3100"/>
            </a:lvl6pPr>
            <a:lvl7pPr marL="8851407" indent="0">
              <a:buNone/>
              <a:defRPr sz="3100"/>
            </a:lvl7pPr>
            <a:lvl8pPr marL="10326643" indent="0">
              <a:buNone/>
              <a:defRPr sz="3100"/>
            </a:lvl8pPr>
            <a:lvl9pPr marL="11801876" indent="0">
              <a:buNone/>
              <a:defRPr sz="3100"/>
            </a:lvl9pPr>
          </a:lstStyle>
          <a:p>
            <a:pPr lvl="0"/>
            <a:r>
              <a:rPr lang="en-US" dirty="0" smtClean="0"/>
              <a:t>Click to edit Master text styles</a:t>
            </a:r>
          </a:p>
        </p:txBody>
      </p:sp>
      <p:sp>
        <p:nvSpPr>
          <p:cNvPr id="5" name="Date Placeholder 4"/>
          <p:cNvSpPr>
            <a:spLocks noGrp="1"/>
          </p:cNvSpPr>
          <p:nvPr>
            <p:ph type="dt" sz="half" idx="10"/>
          </p:nvPr>
        </p:nvSpPr>
        <p:spPr>
          <a:xfrm>
            <a:off x="1513761" y="19823875"/>
            <a:ext cx="7064216" cy="1138734"/>
          </a:xfrm>
          <a:prstGeom prst="rect">
            <a:avLst/>
          </a:prstGeom>
        </p:spPr>
        <p:txBody>
          <a:bodyPr lIns="91391" tIns="45697" rIns="91391" bIns="45697"/>
          <a:lstStyle>
            <a:lvl1pPr>
              <a:defRPr>
                <a:latin typeface="DIN pro" charset="0"/>
              </a:defRPr>
            </a:lvl1pPr>
          </a:lstStyle>
          <a:p>
            <a:fld id="{89197E8E-35EF-9D46-AA7F-67A7E0FBD23A}" type="datetimeFigureOut">
              <a:rPr lang="en-US" smtClean="0"/>
              <a:pPr/>
              <a:t>3/12/17</a:t>
            </a:fld>
            <a:endParaRPr lang="en-US" dirty="0"/>
          </a:p>
        </p:txBody>
      </p:sp>
      <p:sp>
        <p:nvSpPr>
          <p:cNvPr id="6" name="Footer Placeholder 5"/>
          <p:cNvSpPr>
            <a:spLocks noGrp="1"/>
          </p:cNvSpPr>
          <p:nvPr>
            <p:ph type="ftr" sz="quarter" idx="11"/>
          </p:nvPr>
        </p:nvSpPr>
        <p:spPr>
          <a:xfrm>
            <a:off x="10344031" y="19823875"/>
            <a:ext cx="9587151" cy="1138734"/>
          </a:xfrm>
          <a:prstGeom prst="rect">
            <a:avLst/>
          </a:prstGeom>
        </p:spPr>
        <p:txBody>
          <a:bodyPr lIns="91391" tIns="45697" rIns="91391" bIns="45697"/>
          <a:lstStyle>
            <a:lvl1pPr>
              <a:defRPr>
                <a:latin typeface="DIN pro" charset="0"/>
              </a:defRPr>
            </a:lvl1pPr>
          </a:lstStyle>
          <a:p>
            <a:endParaRPr lang="en-US" dirty="0"/>
          </a:p>
        </p:txBody>
      </p:sp>
      <p:sp>
        <p:nvSpPr>
          <p:cNvPr id="7" name="Slide Number Placeholder 6"/>
          <p:cNvSpPr>
            <a:spLocks noGrp="1"/>
          </p:cNvSpPr>
          <p:nvPr>
            <p:ph type="sldNum" sz="quarter" idx="12"/>
          </p:nvPr>
        </p:nvSpPr>
        <p:spPr>
          <a:xfrm>
            <a:off x="21697236" y="19823875"/>
            <a:ext cx="7064216" cy="1138734"/>
          </a:xfrm>
          <a:prstGeom prst="rect">
            <a:avLst/>
          </a:prstGeom>
        </p:spPr>
        <p:txBody>
          <a:bodyPr lIns="91391" tIns="45697" rIns="91391" bIns="45697"/>
          <a:lstStyle>
            <a:lvl1pPr>
              <a:defRPr>
                <a:latin typeface="DIN pro" charset="0"/>
              </a:defRPr>
            </a:lvl1pPr>
          </a:lstStyle>
          <a:p>
            <a:fld id="{199F8E4A-3178-AC45-B618-FCEB95E91769}" type="slidenum">
              <a:rPr lang="en-US" smtClean="0"/>
              <a:pPr/>
              <a:t>‹#›</a:t>
            </a:fld>
            <a:endParaRPr lang="en-US" dirty="0"/>
          </a:p>
        </p:txBody>
      </p:sp>
    </p:spTree>
    <p:extLst>
      <p:ext uri="{BB962C8B-B14F-4D97-AF65-F5344CB8AC3E}">
        <p14:creationId xmlns:p14="http://schemas.microsoft.com/office/powerpoint/2010/main" val="50581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156" y="14971872"/>
            <a:ext cx="18165128" cy="1767514"/>
          </a:xfrm>
          <a:prstGeom prst="rect">
            <a:avLst/>
          </a:prstGeom>
        </p:spPr>
        <p:txBody>
          <a:bodyPr lIns="91391" tIns="45697" rIns="91391" bIns="45697" anchor="b"/>
          <a:lstStyle>
            <a:lvl1pPr algn="l">
              <a:defRPr sz="6500" b="1"/>
            </a:lvl1pPr>
          </a:lstStyle>
          <a:p>
            <a:r>
              <a:rPr lang="en-US" smtClean="0"/>
              <a:t>Click to edit Master title style</a:t>
            </a:r>
            <a:endParaRPr lang="en-US"/>
          </a:p>
        </p:txBody>
      </p:sp>
      <p:sp>
        <p:nvSpPr>
          <p:cNvPr id="3" name="Picture Placeholder 2"/>
          <p:cNvSpPr>
            <a:spLocks noGrp="1"/>
          </p:cNvSpPr>
          <p:nvPr>
            <p:ph type="pic" idx="1"/>
          </p:nvPr>
        </p:nvSpPr>
        <p:spPr>
          <a:xfrm>
            <a:off x="5934156" y="1911092"/>
            <a:ext cx="18165128" cy="12833033"/>
          </a:xfrm>
          <a:prstGeom prst="rect">
            <a:avLst/>
          </a:prstGeom>
        </p:spPr>
        <p:txBody>
          <a:bodyPr lIns="91391" tIns="45697" rIns="91391" bIns="45697"/>
          <a:lstStyle>
            <a:lvl1pPr marL="0" indent="0">
              <a:buNone/>
              <a:defRPr sz="10200">
                <a:latin typeface="DIN pro" charset="0"/>
              </a:defRPr>
            </a:lvl1pPr>
            <a:lvl2pPr marL="1475233" indent="0">
              <a:buNone/>
              <a:defRPr sz="9200"/>
            </a:lvl2pPr>
            <a:lvl3pPr marL="2950469" indent="0">
              <a:buNone/>
              <a:defRPr sz="7700"/>
            </a:lvl3pPr>
            <a:lvl4pPr marL="4425705" indent="0">
              <a:buNone/>
              <a:defRPr sz="6500"/>
            </a:lvl4pPr>
            <a:lvl5pPr marL="5900938" indent="0">
              <a:buNone/>
              <a:defRPr sz="6500"/>
            </a:lvl5pPr>
            <a:lvl6pPr marL="7376174" indent="0">
              <a:buNone/>
              <a:defRPr sz="6500"/>
            </a:lvl6pPr>
            <a:lvl7pPr marL="8851407" indent="0">
              <a:buNone/>
              <a:defRPr sz="6500"/>
            </a:lvl7pPr>
            <a:lvl8pPr marL="10326643" indent="0">
              <a:buNone/>
              <a:defRPr sz="6500"/>
            </a:lvl8pPr>
            <a:lvl9pPr marL="11801876" indent="0">
              <a:buNone/>
              <a:defRPr sz="6500"/>
            </a:lvl9pPr>
          </a:lstStyle>
          <a:p>
            <a:endParaRPr lang="en-US" dirty="0"/>
          </a:p>
        </p:txBody>
      </p:sp>
      <p:sp>
        <p:nvSpPr>
          <p:cNvPr id="4" name="Text Placeholder 3"/>
          <p:cNvSpPr>
            <a:spLocks noGrp="1"/>
          </p:cNvSpPr>
          <p:nvPr>
            <p:ph type="body" sz="half" idx="2"/>
          </p:nvPr>
        </p:nvSpPr>
        <p:spPr>
          <a:xfrm>
            <a:off x="5934156" y="16739386"/>
            <a:ext cx="18165128" cy="2510163"/>
          </a:xfrm>
          <a:prstGeom prst="rect">
            <a:avLst/>
          </a:prstGeom>
        </p:spPr>
        <p:txBody>
          <a:bodyPr lIns="91391" tIns="45697" rIns="91391" bIns="45697"/>
          <a:lstStyle>
            <a:lvl1pPr marL="0" indent="0">
              <a:buNone/>
              <a:defRPr sz="4600">
                <a:latin typeface="DIN pro" charset="0"/>
              </a:defRPr>
            </a:lvl1pPr>
            <a:lvl2pPr marL="1475233" indent="0">
              <a:buNone/>
              <a:defRPr sz="3700"/>
            </a:lvl2pPr>
            <a:lvl3pPr marL="2950469" indent="0">
              <a:buNone/>
              <a:defRPr sz="3400"/>
            </a:lvl3pPr>
            <a:lvl4pPr marL="4425705" indent="0">
              <a:buNone/>
              <a:defRPr sz="3100"/>
            </a:lvl4pPr>
            <a:lvl5pPr marL="5900938" indent="0">
              <a:buNone/>
              <a:defRPr sz="3100"/>
            </a:lvl5pPr>
            <a:lvl6pPr marL="7376174" indent="0">
              <a:buNone/>
              <a:defRPr sz="3100"/>
            </a:lvl6pPr>
            <a:lvl7pPr marL="8851407" indent="0">
              <a:buNone/>
              <a:defRPr sz="3100"/>
            </a:lvl7pPr>
            <a:lvl8pPr marL="10326643" indent="0">
              <a:buNone/>
              <a:defRPr sz="3100"/>
            </a:lvl8pPr>
            <a:lvl9pPr marL="11801876" indent="0">
              <a:buNone/>
              <a:defRPr sz="3100"/>
            </a:lvl9pPr>
          </a:lstStyle>
          <a:p>
            <a:pPr lvl="0"/>
            <a:r>
              <a:rPr lang="en-US" dirty="0" smtClean="0"/>
              <a:t>Click to edit Master text styles</a:t>
            </a:r>
          </a:p>
        </p:txBody>
      </p:sp>
      <p:sp>
        <p:nvSpPr>
          <p:cNvPr id="5" name="Date Placeholder 4"/>
          <p:cNvSpPr>
            <a:spLocks noGrp="1"/>
          </p:cNvSpPr>
          <p:nvPr>
            <p:ph type="dt" sz="half" idx="10"/>
          </p:nvPr>
        </p:nvSpPr>
        <p:spPr>
          <a:xfrm>
            <a:off x="1513761" y="19823875"/>
            <a:ext cx="7064216" cy="1138734"/>
          </a:xfrm>
          <a:prstGeom prst="rect">
            <a:avLst/>
          </a:prstGeom>
        </p:spPr>
        <p:txBody>
          <a:bodyPr lIns="91391" tIns="45697" rIns="91391" bIns="45697"/>
          <a:lstStyle>
            <a:lvl1pPr>
              <a:defRPr>
                <a:latin typeface="DIN pro" charset="0"/>
              </a:defRPr>
            </a:lvl1pPr>
          </a:lstStyle>
          <a:p>
            <a:fld id="{89197E8E-35EF-9D46-AA7F-67A7E0FBD23A}" type="datetimeFigureOut">
              <a:rPr lang="en-US" smtClean="0"/>
              <a:pPr/>
              <a:t>3/12/17</a:t>
            </a:fld>
            <a:endParaRPr lang="en-US" dirty="0"/>
          </a:p>
        </p:txBody>
      </p:sp>
      <p:sp>
        <p:nvSpPr>
          <p:cNvPr id="6" name="Footer Placeholder 5"/>
          <p:cNvSpPr>
            <a:spLocks noGrp="1"/>
          </p:cNvSpPr>
          <p:nvPr>
            <p:ph type="ftr" sz="quarter" idx="11"/>
          </p:nvPr>
        </p:nvSpPr>
        <p:spPr>
          <a:xfrm>
            <a:off x="10344031" y="19823875"/>
            <a:ext cx="9587151" cy="1138734"/>
          </a:xfrm>
          <a:prstGeom prst="rect">
            <a:avLst/>
          </a:prstGeom>
        </p:spPr>
        <p:txBody>
          <a:bodyPr lIns="91391" tIns="45697" rIns="91391" bIns="45697"/>
          <a:lstStyle>
            <a:lvl1pPr>
              <a:defRPr>
                <a:latin typeface="DIN pro" charset="0"/>
              </a:defRPr>
            </a:lvl1pPr>
          </a:lstStyle>
          <a:p>
            <a:endParaRPr lang="en-US" dirty="0"/>
          </a:p>
        </p:txBody>
      </p:sp>
      <p:sp>
        <p:nvSpPr>
          <p:cNvPr id="7" name="Slide Number Placeholder 6"/>
          <p:cNvSpPr>
            <a:spLocks noGrp="1"/>
          </p:cNvSpPr>
          <p:nvPr>
            <p:ph type="sldNum" sz="quarter" idx="12"/>
          </p:nvPr>
        </p:nvSpPr>
        <p:spPr>
          <a:xfrm>
            <a:off x="21697236" y="19823875"/>
            <a:ext cx="7064216" cy="1138734"/>
          </a:xfrm>
          <a:prstGeom prst="rect">
            <a:avLst/>
          </a:prstGeom>
        </p:spPr>
        <p:txBody>
          <a:bodyPr lIns="91391" tIns="45697" rIns="91391" bIns="45697"/>
          <a:lstStyle>
            <a:lvl1pPr>
              <a:defRPr>
                <a:latin typeface="DIN pro" charset="0"/>
              </a:defRPr>
            </a:lvl1pPr>
          </a:lstStyle>
          <a:p>
            <a:fld id="{199F8E4A-3178-AC45-B618-FCEB95E91769}" type="slidenum">
              <a:rPr lang="en-US" smtClean="0"/>
              <a:pPr/>
              <a:t>‹#›</a:t>
            </a:fld>
            <a:endParaRPr lang="en-US" dirty="0"/>
          </a:p>
        </p:txBody>
      </p:sp>
    </p:spTree>
    <p:extLst>
      <p:ext uri="{BB962C8B-B14F-4D97-AF65-F5344CB8AC3E}">
        <p14:creationId xmlns:p14="http://schemas.microsoft.com/office/powerpoint/2010/main" val="42911691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Shape 55"/>
          <p:cNvSpPr/>
          <p:nvPr userDrawn="1"/>
        </p:nvSpPr>
        <p:spPr>
          <a:xfrm>
            <a:off x="575999" y="589316"/>
            <a:ext cx="29123216" cy="2769294"/>
          </a:xfrm>
          <a:prstGeom prst="rect">
            <a:avLst/>
          </a:prstGeom>
          <a:solidFill>
            <a:srgbClr val="3B8EC0"/>
          </a:solidFill>
          <a:ln>
            <a:noFill/>
          </a:ln>
        </p:spPr>
        <p:style>
          <a:lnRef idx="2">
            <a:schemeClr val="accent5">
              <a:shade val="50000"/>
            </a:schemeClr>
          </a:lnRef>
          <a:fillRef idx="1">
            <a:schemeClr val="accent5"/>
          </a:fillRef>
          <a:effectRef idx="0">
            <a:schemeClr val="accent5"/>
          </a:effectRef>
          <a:fontRef idx="minor">
            <a:schemeClr val="lt1"/>
          </a:fontRef>
        </p:style>
        <p:txBody>
          <a:bodyPr lIns="91375" tIns="91375" rIns="91375" bIns="91375" anchor="ctr" anchorCtr="0">
            <a:noAutofit/>
          </a:bodyPr>
          <a:lstStyle/>
          <a:p>
            <a:pPr lvl="0">
              <a:spcBef>
                <a:spcPts val="0"/>
              </a:spcBef>
              <a:buNone/>
            </a:pPr>
            <a:endParaRPr dirty="0">
              <a:latin typeface="DIN pro" charset="0"/>
            </a:endParaRPr>
          </a:p>
        </p:txBody>
      </p:sp>
      <p:sp>
        <p:nvSpPr>
          <p:cNvPr id="10" name="Shape 83"/>
          <p:cNvSpPr/>
          <p:nvPr userDrawn="1"/>
        </p:nvSpPr>
        <p:spPr>
          <a:xfrm>
            <a:off x="575999" y="589321"/>
            <a:ext cx="1625369" cy="2793299"/>
          </a:xfrm>
          <a:prstGeom prst="rect">
            <a:avLst/>
          </a:prstGeom>
          <a:noFill/>
          <a:ln>
            <a:noFill/>
          </a:ln>
        </p:spPr>
        <p:txBody>
          <a:bodyPr lIns="91375" tIns="91375" rIns="91375" bIns="91375" anchor="ctr" anchorCtr="0">
            <a:noAutofit/>
          </a:bodyPr>
          <a:lstStyle/>
          <a:p>
            <a:pPr lvl="0" rtl="0">
              <a:spcBef>
                <a:spcPts val="0"/>
              </a:spcBef>
              <a:buNone/>
            </a:pPr>
            <a:endParaRPr dirty="0">
              <a:latin typeface="DIN pro" charset="0"/>
            </a:endParaRPr>
          </a:p>
        </p:txBody>
      </p:sp>
      <p:sp>
        <p:nvSpPr>
          <p:cNvPr id="11" name="Rectangle 10"/>
          <p:cNvSpPr/>
          <p:nvPr userDrawn="1"/>
        </p:nvSpPr>
        <p:spPr>
          <a:xfrm>
            <a:off x="6678709" y="910770"/>
            <a:ext cx="16888737" cy="2156145"/>
          </a:xfrm>
          <a:prstGeom prst="rect">
            <a:avLst/>
          </a:prstGeom>
        </p:spPr>
        <p:txBody>
          <a:bodyPr wrap="square" lIns="1187371" tIns="233878" rIns="91391" bIns="233878" anchor="ctr">
            <a:noAutofit/>
          </a:bodyPr>
          <a:lstStyle/>
          <a:p>
            <a:pPr>
              <a:lnSpc>
                <a:spcPct val="120000"/>
              </a:lnSpc>
            </a:pPr>
            <a:endParaRPr lang="en-US" sz="8600" b="1" baseline="30000" dirty="0">
              <a:solidFill>
                <a:schemeClr val="bg1"/>
              </a:solidFill>
              <a:latin typeface="Oswald"/>
              <a:cs typeface="Oswald"/>
            </a:endParaRPr>
          </a:p>
        </p:txBody>
      </p:sp>
      <p:sp>
        <p:nvSpPr>
          <p:cNvPr id="14" name="Shape 63"/>
          <p:cNvSpPr txBox="1"/>
          <p:nvPr userDrawn="1"/>
        </p:nvSpPr>
        <p:spPr>
          <a:xfrm>
            <a:off x="1023434" y="4197312"/>
            <a:ext cx="8697886" cy="1451101"/>
          </a:xfrm>
          <a:prstGeom prst="rect">
            <a:avLst/>
          </a:prstGeom>
          <a:noFill/>
          <a:ln>
            <a:noFill/>
          </a:ln>
        </p:spPr>
        <p:txBody>
          <a:bodyPr lIns="91375" tIns="91375" rIns="91375" bIns="91375" anchor="t" anchorCtr="0">
            <a:noAutofit/>
          </a:bodyPr>
          <a:lstStyle/>
          <a:p>
            <a:pPr lvl="0">
              <a:spcBef>
                <a:spcPts val="0"/>
              </a:spcBef>
              <a:buNone/>
            </a:pPr>
            <a:endParaRPr sz="4000" dirty="0">
              <a:latin typeface="Oswald"/>
              <a:ea typeface="Oswald"/>
              <a:cs typeface="Oswald"/>
              <a:sym typeface="Oswald"/>
            </a:endParaRPr>
          </a:p>
        </p:txBody>
      </p:sp>
      <p:sp>
        <p:nvSpPr>
          <p:cNvPr id="17" name="Shape 63"/>
          <p:cNvSpPr txBox="1"/>
          <p:nvPr userDrawn="1"/>
        </p:nvSpPr>
        <p:spPr>
          <a:xfrm>
            <a:off x="1023434" y="17290592"/>
            <a:ext cx="8697886" cy="1451101"/>
          </a:xfrm>
          <a:prstGeom prst="rect">
            <a:avLst/>
          </a:prstGeom>
          <a:noFill/>
          <a:ln>
            <a:noFill/>
          </a:ln>
        </p:spPr>
        <p:txBody>
          <a:bodyPr lIns="91375" tIns="91375" rIns="91375" bIns="91375" anchor="t" anchorCtr="0">
            <a:noAutofit/>
          </a:bodyPr>
          <a:lstStyle/>
          <a:p>
            <a:pPr lvl="0">
              <a:spcBef>
                <a:spcPts val="0"/>
              </a:spcBef>
              <a:buNone/>
            </a:pPr>
            <a:endParaRPr sz="4000" dirty="0">
              <a:latin typeface="Oswald"/>
              <a:ea typeface="Oswald"/>
              <a:cs typeface="Oswald"/>
              <a:sym typeface="Oswald"/>
            </a:endParaRPr>
          </a:p>
        </p:txBody>
      </p:sp>
      <p:sp>
        <p:nvSpPr>
          <p:cNvPr id="24" name="Shape 72"/>
          <p:cNvSpPr txBox="1"/>
          <p:nvPr userDrawn="1"/>
        </p:nvSpPr>
        <p:spPr>
          <a:xfrm>
            <a:off x="-10736773" y="7165550"/>
            <a:ext cx="10285800" cy="5513401"/>
          </a:xfrm>
          <a:prstGeom prst="rect">
            <a:avLst/>
          </a:prstGeom>
          <a:noFill/>
          <a:ln>
            <a:noFill/>
          </a:ln>
        </p:spPr>
        <p:txBody>
          <a:bodyPr lIns="91375" tIns="91375" rIns="91375" bIns="91375" anchor="t" anchorCtr="0">
            <a:noAutofit/>
          </a:bodyPr>
          <a:lstStyle/>
          <a:p>
            <a:pPr lvl="0" rtl="0">
              <a:lnSpc>
                <a:spcPct val="115000"/>
              </a:lnSpc>
              <a:spcBef>
                <a:spcPts val="0"/>
              </a:spcBef>
              <a:buNone/>
            </a:pPr>
            <a:endParaRPr lang="en" sz="2500" dirty="0">
              <a:solidFill>
                <a:srgbClr val="434343"/>
              </a:solidFill>
              <a:latin typeface="Droid Serif"/>
              <a:ea typeface="Droid Serif"/>
              <a:cs typeface="Droid Serif"/>
              <a:sym typeface="Droid Serif"/>
            </a:endParaRPr>
          </a:p>
        </p:txBody>
      </p:sp>
      <p:sp>
        <p:nvSpPr>
          <p:cNvPr id="28" name="TextBox 27"/>
          <p:cNvSpPr txBox="1"/>
          <p:nvPr userDrawn="1"/>
        </p:nvSpPr>
        <p:spPr>
          <a:xfrm>
            <a:off x="-4341108" y="-323276"/>
            <a:ext cx="877459" cy="1005301"/>
          </a:xfrm>
          <a:prstGeom prst="rect">
            <a:avLst/>
          </a:prstGeom>
          <a:noFill/>
        </p:spPr>
        <p:txBody>
          <a:bodyPr wrap="square" lIns="91391" tIns="45697" rIns="91391" bIns="45697" rtlCol="0">
            <a:spAutoFit/>
          </a:bodyPr>
          <a:lstStyle/>
          <a:p>
            <a:endParaRPr lang="en-US" dirty="0">
              <a:latin typeface="DIN pro" charset="0"/>
            </a:endParaRPr>
          </a:p>
        </p:txBody>
      </p:sp>
      <p:sp>
        <p:nvSpPr>
          <p:cNvPr id="18" name="Text Placeholder 14"/>
          <p:cNvSpPr txBox="1">
            <a:spLocks/>
          </p:cNvSpPr>
          <p:nvPr userDrawn="1"/>
        </p:nvSpPr>
        <p:spPr>
          <a:xfrm>
            <a:off x="2422524" y="606430"/>
            <a:ext cx="4064000" cy="2930524"/>
          </a:xfrm>
          <a:prstGeom prst="rect">
            <a:avLst/>
          </a:prstGeom>
        </p:spPr>
        <p:txBody>
          <a:bodyPr vert="horz" lIns="91391" tIns="748406" rIns="91391" bIns="561304" anchor="t" anchorCtr="0"/>
          <a:lstStyle>
            <a:lvl1pPr marL="0" indent="0" algn="ctr" defTabSz="1476014" rtl="0" eaLnBrk="1" latinLnBrk="0" hangingPunct="1">
              <a:spcBef>
                <a:spcPts val="0"/>
              </a:spcBef>
              <a:buFontTx/>
              <a:buNone/>
              <a:defRPr sz="8000" b="1" i="0" kern="1200">
                <a:solidFill>
                  <a:schemeClr val="tx1"/>
                </a:solidFill>
                <a:latin typeface="Oswald Bold"/>
                <a:ea typeface="+mn-ea"/>
                <a:cs typeface="Oswald Bold"/>
              </a:defRPr>
            </a:lvl1pPr>
            <a:lvl2pPr marL="2398523" indent="-922509" algn="l" defTabSz="1476014" rtl="0" eaLnBrk="1" latinLnBrk="0" hangingPunct="1">
              <a:spcBef>
                <a:spcPct val="20000"/>
              </a:spcBef>
              <a:buFont typeface="Arial"/>
              <a:buChar char="–"/>
              <a:defRPr sz="9100" kern="1200">
                <a:solidFill>
                  <a:schemeClr val="tx1"/>
                </a:solidFill>
                <a:latin typeface="+mn-lt"/>
                <a:ea typeface="+mn-ea"/>
                <a:cs typeface="+mn-cs"/>
              </a:defRPr>
            </a:lvl2pPr>
            <a:lvl3pPr marL="3690035" indent="-738008" algn="l" defTabSz="1476014" rtl="0" eaLnBrk="1" latinLnBrk="0" hangingPunct="1">
              <a:spcBef>
                <a:spcPct val="20000"/>
              </a:spcBef>
              <a:buFont typeface="Arial"/>
              <a:buChar char="•"/>
              <a:defRPr sz="7800" kern="1200">
                <a:solidFill>
                  <a:schemeClr val="tx1"/>
                </a:solidFill>
                <a:latin typeface="+mn-lt"/>
                <a:ea typeface="+mn-ea"/>
                <a:cs typeface="+mn-cs"/>
              </a:defRPr>
            </a:lvl3pPr>
            <a:lvl4pPr marL="5166049" indent="-738008" algn="l" defTabSz="1476014" rtl="0" eaLnBrk="1" latinLnBrk="0" hangingPunct="1">
              <a:spcBef>
                <a:spcPct val="20000"/>
              </a:spcBef>
              <a:buFont typeface="Arial"/>
              <a:buChar char="–"/>
              <a:defRPr sz="6500" kern="1200">
                <a:solidFill>
                  <a:schemeClr val="tx1"/>
                </a:solidFill>
                <a:latin typeface="+mn-lt"/>
                <a:ea typeface="+mn-ea"/>
                <a:cs typeface="+mn-cs"/>
              </a:defRPr>
            </a:lvl4pPr>
            <a:lvl5pPr marL="6642064" indent="-738008" algn="l" defTabSz="1476014" rtl="0" eaLnBrk="1" latinLnBrk="0" hangingPunct="1">
              <a:spcBef>
                <a:spcPct val="20000"/>
              </a:spcBef>
              <a:buFont typeface="Arial"/>
              <a:buChar char="»"/>
              <a:defRPr sz="6500" kern="1200">
                <a:solidFill>
                  <a:schemeClr val="tx1"/>
                </a:solidFill>
                <a:latin typeface="+mn-lt"/>
                <a:ea typeface="+mn-ea"/>
                <a:cs typeface="+mn-cs"/>
              </a:defRPr>
            </a:lvl5pPr>
            <a:lvl6pPr marL="8118078" indent="-738008" algn="l" defTabSz="1476014" rtl="0" eaLnBrk="1" latinLnBrk="0" hangingPunct="1">
              <a:spcBef>
                <a:spcPct val="20000"/>
              </a:spcBef>
              <a:buFont typeface="Arial"/>
              <a:buChar char="•"/>
              <a:defRPr sz="6500" kern="1200">
                <a:solidFill>
                  <a:schemeClr val="tx1"/>
                </a:solidFill>
                <a:latin typeface="+mn-lt"/>
                <a:ea typeface="+mn-ea"/>
                <a:cs typeface="+mn-cs"/>
              </a:defRPr>
            </a:lvl6pPr>
            <a:lvl7pPr marL="9594092" indent="-738008" algn="l" defTabSz="1476014" rtl="0" eaLnBrk="1" latinLnBrk="0" hangingPunct="1">
              <a:spcBef>
                <a:spcPct val="20000"/>
              </a:spcBef>
              <a:buFont typeface="Arial"/>
              <a:buChar char="•"/>
              <a:defRPr sz="6500" kern="1200">
                <a:solidFill>
                  <a:schemeClr val="tx1"/>
                </a:solidFill>
                <a:latin typeface="+mn-lt"/>
                <a:ea typeface="+mn-ea"/>
                <a:cs typeface="+mn-cs"/>
              </a:defRPr>
            </a:lvl7pPr>
            <a:lvl8pPr marL="11070105" indent="-738008" algn="l" defTabSz="1476014" rtl="0" eaLnBrk="1" latinLnBrk="0" hangingPunct="1">
              <a:spcBef>
                <a:spcPct val="20000"/>
              </a:spcBef>
              <a:buFont typeface="Arial"/>
              <a:buChar char="•"/>
              <a:defRPr sz="6500" kern="1200">
                <a:solidFill>
                  <a:schemeClr val="tx1"/>
                </a:solidFill>
                <a:latin typeface="+mn-lt"/>
                <a:ea typeface="+mn-ea"/>
                <a:cs typeface="+mn-cs"/>
              </a:defRPr>
            </a:lvl8pPr>
            <a:lvl9pPr marL="12546121" indent="-738008" algn="l" defTabSz="1476014" rtl="0" eaLnBrk="1" latinLnBrk="0" hangingPunct="1">
              <a:spcBef>
                <a:spcPct val="20000"/>
              </a:spcBef>
              <a:buFont typeface="Arial"/>
              <a:buChar char="•"/>
              <a:defRPr sz="65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638931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txStyles>
    <p:titleStyle>
      <a:lvl1pPr algn="l" defTabSz="1475233" rtl="0" eaLnBrk="1" latinLnBrk="0" hangingPunct="1">
        <a:spcBef>
          <a:spcPct val="0"/>
        </a:spcBef>
        <a:buNone/>
        <a:defRPr lang="en-US" sz="8600" b="1" kern="1200" baseline="30000" dirty="0" smtClean="0">
          <a:solidFill>
            <a:schemeClr val="bg1"/>
          </a:solidFill>
          <a:latin typeface="Oswald"/>
          <a:ea typeface="+mn-ea"/>
          <a:cs typeface="Oswald"/>
        </a:defRPr>
      </a:lvl1pPr>
    </p:titleStyle>
    <p:bodyStyle>
      <a:lvl1pPr marL="1106425" indent="-1106425" algn="l" defTabSz="1475233" rtl="0" eaLnBrk="1" latinLnBrk="0" hangingPunct="1">
        <a:spcBef>
          <a:spcPct val="20000"/>
        </a:spcBef>
        <a:buFont typeface="Arial"/>
        <a:buChar char="•"/>
        <a:defRPr sz="10200" kern="1200">
          <a:solidFill>
            <a:schemeClr val="tx1"/>
          </a:solidFill>
          <a:latin typeface="+mn-lt"/>
          <a:ea typeface="+mn-ea"/>
          <a:cs typeface="+mn-cs"/>
        </a:defRPr>
      </a:lvl1pPr>
      <a:lvl2pPr marL="2397258" indent="-922022" algn="l" defTabSz="1475233" rtl="0" eaLnBrk="1" latinLnBrk="0" hangingPunct="1">
        <a:spcBef>
          <a:spcPct val="20000"/>
        </a:spcBef>
        <a:buFont typeface="Arial"/>
        <a:buChar char="–"/>
        <a:defRPr sz="9200" kern="1200">
          <a:solidFill>
            <a:schemeClr val="tx1"/>
          </a:solidFill>
          <a:latin typeface="+mn-lt"/>
          <a:ea typeface="+mn-ea"/>
          <a:cs typeface="+mn-cs"/>
        </a:defRPr>
      </a:lvl2pPr>
      <a:lvl3pPr marL="3688086" indent="-737620" algn="l" defTabSz="1475233" rtl="0" eaLnBrk="1" latinLnBrk="0" hangingPunct="1">
        <a:spcBef>
          <a:spcPct val="20000"/>
        </a:spcBef>
        <a:buFont typeface="Arial"/>
        <a:buChar char="•"/>
        <a:defRPr sz="7700" kern="1200">
          <a:solidFill>
            <a:schemeClr val="tx1"/>
          </a:solidFill>
          <a:latin typeface="+mn-lt"/>
          <a:ea typeface="+mn-ea"/>
          <a:cs typeface="+mn-cs"/>
        </a:defRPr>
      </a:lvl3pPr>
      <a:lvl4pPr marL="5163319" indent="-737620" algn="l" defTabSz="1475233" rtl="0" eaLnBrk="1" latinLnBrk="0" hangingPunct="1">
        <a:spcBef>
          <a:spcPct val="20000"/>
        </a:spcBef>
        <a:buFont typeface="Arial"/>
        <a:buChar char="–"/>
        <a:defRPr sz="6500" kern="1200">
          <a:solidFill>
            <a:schemeClr val="tx1"/>
          </a:solidFill>
          <a:latin typeface="+mn-lt"/>
          <a:ea typeface="+mn-ea"/>
          <a:cs typeface="+mn-cs"/>
        </a:defRPr>
      </a:lvl4pPr>
      <a:lvl5pPr marL="6638558" indent="-737620" algn="l" defTabSz="1475233" rtl="0" eaLnBrk="1" latinLnBrk="0" hangingPunct="1">
        <a:spcBef>
          <a:spcPct val="20000"/>
        </a:spcBef>
        <a:buFont typeface="Arial"/>
        <a:buChar char="»"/>
        <a:defRPr sz="6500" kern="1200">
          <a:solidFill>
            <a:schemeClr val="tx1"/>
          </a:solidFill>
          <a:latin typeface="+mn-lt"/>
          <a:ea typeface="+mn-ea"/>
          <a:cs typeface="+mn-cs"/>
        </a:defRPr>
      </a:lvl5pPr>
      <a:lvl6pPr marL="8113794" indent="-737620" algn="l" defTabSz="1475233" rtl="0" eaLnBrk="1" latinLnBrk="0" hangingPunct="1">
        <a:spcBef>
          <a:spcPct val="20000"/>
        </a:spcBef>
        <a:buFont typeface="Arial"/>
        <a:buChar char="•"/>
        <a:defRPr sz="6500" kern="1200">
          <a:solidFill>
            <a:schemeClr val="tx1"/>
          </a:solidFill>
          <a:latin typeface="+mn-lt"/>
          <a:ea typeface="+mn-ea"/>
          <a:cs typeface="+mn-cs"/>
        </a:defRPr>
      </a:lvl6pPr>
      <a:lvl7pPr marL="9589024" indent="-737620" algn="l" defTabSz="1475233" rtl="0" eaLnBrk="1" latinLnBrk="0" hangingPunct="1">
        <a:spcBef>
          <a:spcPct val="20000"/>
        </a:spcBef>
        <a:buFont typeface="Arial"/>
        <a:buChar char="•"/>
        <a:defRPr sz="6500" kern="1200">
          <a:solidFill>
            <a:schemeClr val="tx1"/>
          </a:solidFill>
          <a:latin typeface="+mn-lt"/>
          <a:ea typeface="+mn-ea"/>
          <a:cs typeface="+mn-cs"/>
        </a:defRPr>
      </a:lvl7pPr>
      <a:lvl8pPr marL="11064260" indent="-737620" algn="l" defTabSz="1475233" rtl="0" eaLnBrk="1" latinLnBrk="0" hangingPunct="1">
        <a:spcBef>
          <a:spcPct val="20000"/>
        </a:spcBef>
        <a:buFont typeface="Arial"/>
        <a:buChar char="•"/>
        <a:defRPr sz="6500" kern="1200">
          <a:solidFill>
            <a:schemeClr val="tx1"/>
          </a:solidFill>
          <a:latin typeface="+mn-lt"/>
          <a:ea typeface="+mn-ea"/>
          <a:cs typeface="+mn-cs"/>
        </a:defRPr>
      </a:lvl8pPr>
      <a:lvl9pPr marL="12539496" indent="-737620" algn="l" defTabSz="1475233"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en-US"/>
      </a:defPPr>
      <a:lvl1pPr marL="0" algn="l" defTabSz="1475233" rtl="0" eaLnBrk="1" latinLnBrk="0" hangingPunct="1">
        <a:defRPr sz="5900" kern="1200">
          <a:solidFill>
            <a:schemeClr val="tx1"/>
          </a:solidFill>
          <a:latin typeface="+mn-lt"/>
          <a:ea typeface="+mn-ea"/>
          <a:cs typeface="+mn-cs"/>
        </a:defRPr>
      </a:lvl1pPr>
      <a:lvl2pPr marL="1475233" algn="l" defTabSz="1475233" rtl="0" eaLnBrk="1" latinLnBrk="0" hangingPunct="1">
        <a:defRPr sz="5900" kern="1200">
          <a:solidFill>
            <a:schemeClr val="tx1"/>
          </a:solidFill>
          <a:latin typeface="+mn-lt"/>
          <a:ea typeface="+mn-ea"/>
          <a:cs typeface="+mn-cs"/>
        </a:defRPr>
      </a:lvl2pPr>
      <a:lvl3pPr marL="2950469" algn="l" defTabSz="1475233" rtl="0" eaLnBrk="1" latinLnBrk="0" hangingPunct="1">
        <a:defRPr sz="5900" kern="1200">
          <a:solidFill>
            <a:schemeClr val="tx1"/>
          </a:solidFill>
          <a:latin typeface="+mn-lt"/>
          <a:ea typeface="+mn-ea"/>
          <a:cs typeface="+mn-cs"/>
        </a:defRPr>
      </a:lvl3pPr>
      <a:lvl4pPr marL="4425705" algn="l" defTabSz="1475233" rtl="0" eaLnBrk="1" latinLnBrk="0" hangingPunct="1">
        <a:defRPr sz="5900" kern="1200">
          <a:solidFill>
            <a:schemeClr val="tx1"/>
          </a:solidFill>
          <a:latin typeface="+mn-lt"/>
          <a:ea typeface="+mn-ea"/>
          <a:cs typeface="+mn-cs"/>
        </a:defRPr>
      </a:lvl4pPr>
      <a:lvl5pPr marL="5900938" algn="l" defTabSz="1475233" rtl="0" eaLnBrk="1" latinLnBrk="0" hangingPunct="1">
        <a:defRPr sz="5900" kern="1200">
          <a:solidFill>
            <a:schemeClr val="tx1"/>
          </a:solidFill>
          <a:latin typeface="+mn-lt"/>
          <a:ea typeface="+mn-ea"/>
          <a:cs typeface="+mn-cs"/>
        </a:defRPr>
      </a:lvl5pPr>
      <a:lvl6pPr marL="7376174" algn="l" defTabSz="1475233" rtl="0" eaLnBrk="1" latinLnBrk="0" hangingPunct="1">
        <a:defRPr sz="5900" kern="1200">
          <a:solidFill>
            <a:schemeClr val="tx1"/>
          </a:solidFill>
          <a:latin typeface="+mn-lt"/>
          <a:ea typeface="+mn-ea"/>
          <a:cs typeface="+mn-cs"/>
        </a:defRPr>
      </a:lvl6pPr>
      <a:lvl7pPr marL="8851407" algn="l" defTabSz="1475233" rtl="0" eaLnBrk="1" latinLnBrk="0" hangingPunct="1">
        <a:defRPr sz="5900" kern="1200">
          <a:solidFill>
            <a:schemeClr val="tx1"/>
          </a:solidFill>
          <a:latin typeface="+mn-lt"/>
          <a:ea typeface="+mn-ea"/>
          <a:cs typeface="+mn-cs"/>
        </a:defRPr>
      </a:lvl7pPr>
      <a:lvl8pPr marL="10326643" algn="l" defTabSz="1475233" rtl="0" eaLnBrk="1" latinLnBrk="0" hangingPunct="1">
        <a:defRPr sz="5900" kern="1200">
          <a:solidFill>
            <a:schemeClr val="tx1"/>
          </a:solidFill>
          <a:latin typeface="+mn-lt"/>
          <a:ea typeface="+mn-ea"/>
          <a:cs typeface="+mn-cs"/>
        </a:defRPr>
      </a:lvl8pPr>
      <a:lvl9pPr marL="11801876" algn="l" defTabSz="1475233" rtl="0" eaLnBrk="1" latinLnBrk="0" hangingPunct="1">
        <a:defRPr sz="5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29"/>
          </p:nvPr>
        </p:nvSpPr>
        <p:spPr>
          <a:prstGeom prst="rect">
            <a:avLst/>
          </a:prstGeom>
        </p:spPr>
        <p:txBody>
          <a:bodyPr/>
          <a:lstStyle/>
          <a:p>
            <a:pPr marL="0" lvl="1" indent="0">
              <a:spcBef>
                <a:spcPts val="3600"/>
              </a:spcBef>
              <a:spcAft>
                <a:spcPts val="601"/>
              </a:spcAft>
              <a:buClr>
                <a:srgbClr val="434343"/>
              </a:buClr>
              <a:buSzPct val="88000"/>
              <a:buNone/>
            </a:pPr>
            <a:endParaRPr lang="en-US" sz="2800" b="1" cap="all" spc="49" dirty="0" smtClean="0">
              <a:solidFill>
                <a:schemeClr val="tx1">
                  <a:lumMod val="65000"/>
                  <a:lumOff val="35000"/>
                </a:schemeClr>
              </a:solidFill>
              <a:latin typeface="Oswald DemiBold"/>
              <a:ea typeface="Oswald DemiBold" charset="0"/>
              <a:cs typeface="Oswald DemiBold"/>
            </a:endParaRPr>
          </a:p>
          <a:p>
            <a:pPr marL="0" lvl="1" indent="0">
              <a:spcBef>
                <a:spcPts val="3600"/>
              </a:spcBef>
              <a:spcAft>
                <a:spcPts val="601"/>
              </a:spcAft>
              <a:buClr>
                <a:srgbClr val="434343"/>
              </a:buClr>
              <a:buSzPct val="88000"/>
              <a:buNone/>
            </a:pPr>
            <a:endParaRPr lang="en-US" sz="2800" b="1" cap="all" spc="49" dirty="0">
              <a:solidFill>
                <a:schemeClr val="tx1">
                  <a:lumMod val="65000"/>
                  <a:lumOff val="35000"/>
                </a:schemeClr>
              </a:solidFill>
              <a:latin typeface="Oswald DemiBold"/>
              <a:ea typeface="Oswald DemiBold" charset="0"/>
              <a:cs typeface="Oswald DemiBold"/>
            </a:endParaRPr>
          </a:p>
          <a:p>
            <a:pPr marL="0" lvl="1" indent="0">
              <a:spcBef>
                <a:spcPts val="3600"/>
              </a:spcBef>
              <a:spcAft>
                <a:spcPts val="601"/>
              </a:spcAft>
              <a:buClr>
                <a:srgbClr val="434343"/>
              </a:buClr>
              <a:buSzPct val="88000"/>
              <a:buNone/>
            </a:pPr>
            <a:endParaRPr lang="en-US" sz="2800" b="1" cap="all" spc="49" dirty="0" smtClean="0">
              <a:solidFill>
                <a:schemeClr val="tx1">
                  <a:lumMod val="65000"/>
                  <a:lumOff val="35000"/>
                </a:schemeClr>
              </a:solidFill>
              <a:latin typeface="Oswald DemiBold"/>
              <a:ea typeface="Oswald DemiBold" charset="0"/>
              <a:cs typeface="Oswald DemiBold"/>
            </a:endParaRPr>
          </a:p>
          <a:p>
            <a:pPr marL="0" lvl="1" indent="0">
              <a:spcBef>
                <a:spcPts val="3600"/>
              </a:spcBef>
              <a:spcAft>
                <a:spcPts val="601"/>
              </a:spcAft>
              <a:buClr>
                <a:srgbClr val="434343"/>
              </a:buClr>
              <a:buSzPct val="88000"/>
              <a:buNone/>
            </a:pPr>
            <a:endParaRPr lang="en-US" sz="2800" b="1" cap="all" spc="49" dirty="0">
              <a:solidFill>
                <a:schemeClr val="tx1">
                  <a:lumMod val="65000"/>
                  <a:lumOff val="35000"/>
                </a:schemeClr>
              </a:solidFill>
              <a:latin typeface="Oswald DemiBold"/>
              <a:ea typeface="Oswald DemiBold" charset="0"/>
              <a:cs typeface="Oswald DemiBold"/>
            </a:endParaRPr>
          </a:p>
          <a:p>
            <a:pPr marL="0" lvl="1" indent="0">
              <a:spcBef>
                <a:spcPts val="3600"/>
              </a:spcBef>
              <a:spcAft>
                <a:spcPts val="601"/>
              </a:spcAft>
              <a:buClr>
                <a:srgbClr val="434343"/>
              </a:buClr>
              <a:buSzPct val="88000"/>
              <a:buNone/>
            </a:pPr>
            <a:endParaRPr lang="en-US" sz="2800" b="1" cap="all" spc="49" dirty="0">
              <a:solidFill>
                <a:schemeClr val="tx1">
                  <a:lumMod val="65000"/>
                  <a:lumOff val="35000"/>
                </a:schemeClr>
              </a:solidFill>
              <a:latin typeface="Oswald DemiBold"/>
              <a:ea typeface="Oswald DemiBold" charset="0"/>
              <a:cs typeface="Oswald DemiBold"/>
            </a:endParaRPr>
          </a:p>
          <a:p>
            <a:pPr marL="0" lvl="1" indent="0">
              <a:spcBef>
                <a:spcPts val="3600"/>
              </a:spcBef>
              <a:spcAft>
                <a:spcPts val="601"/>
              </a:spcAft>
              <a:buClr>
                <a:srgbClr val="434343"/>
              </a:buClr>
              <a:buSzPct val="88000"/>
              <a:buNone/>
            </a:pPr>
            <a:r>
              <a:rPr lang="en-US" sz="2800" b="1" cap="all" spc="49" dirty="0" smtClean="0">
                <a:solidFill>
                  <a:schemeClr val="tx1">
                    <a:lumMod val="65000"/>
                    <a:lumOff val="35000"/>
                  </a:schemeClr>
                </a:solidFill>
                <a:latin typeface="Oswald DemiBold"/>
                <a:ea typeface="Oswald DemiBold" charset="0"/>
                <a:cs typeface="Oswald DemiBold"/>
              </a:rPr>
              <a:t>Summary</a:t>
            </a:r>
            <a:endParaRPr lang="en-SG" sz="2400" dirty="0"/>
          </a:p>
          <a:p>
            <a:pPr lvl="1">
              <a:spcAft>
                <a:spcPts val="601"/>
              </a:spcAft>
              <a:buClr>
                <a:srgbClr val="434343"/>
              </a:buClr>
              <a:buSzPct val="100000"/>
            </a:pPr>
            <a:r>
              <a:rPr lang="en-GB" sz="2200" dirty="0"/>
              <a:t>An ontology framework to organise the knowledge of </a:t>
            </a:r>
            <a:r>
              <a:rPr lang="en-GB" sz="2200" b="1" dirty="0"/>
              <a:t>resilience metr</a:t>
            </a:r>
            <a:r>
              <a:rPr lang="en-GB" sz="2200" dirty="0"/>
              <a:t>ics and </a:t>
            </a:r>
            <a:r>
              <a:rPr lang="en-GB" sz="2200" b="1" dirty="0"/>
              <a:t>risk classification</a:t>
            </a:r>
            <a:r>
              <a:rPr lang="en-GB" sz="2200" dirty="0"/>
              <a:t> of critical infrastructure in a </a:t>
            </a:r>
            <a:r>
              <a:rPr lang="en-GB" sz="2200" b="1" dirty="0"/>
              <a:t>system-of-systems </a:t>
            </a:r>
            <a:r>
              <a:rPr lang="en-GB" sz="2200" dirty="0"/>
              <a:t>way and to identify the interdependencies between them</a:t>
            </a:r>
            <a:r>
              <a:rPr lang="en-GB" sz="2200" dirty="0" smtClean="0"/>
              <a:t>.</a:t>
            </a:r>
          </a:p>
          <a:p>
            <a:pPr lvl="1">
              <a:spcAft>
                <a:spcPts val="601"/>
              </a:spcAft>
              <a:buClr>
                <a:srgbClr val="434343"/>
              </a:buClr>
              <a:buSzPct val="100000"/>
            </a:pPr>
            <a:r>
              <a:rPr lang="en-GB" sz="2200" dirty="0" smtClean="0"/>
              <a:t>Separating ontologies can </a:t>
            </a:r>
            <a:r>
              <a:rPr lang="en-GB" sz="2200" dirty="0"/>
              <a:t>be easily extended to incorporate new features of the systems, thus it is adaptive to the future scenarios</a:t>
            </a:r>
            <a:r>
              <a:rPr lang="en-GB" sz="2200" dirty="0" smtClean="0"/>
              <a:t>.</a:t>
            </a:r>
          </a:p>
          <a:p>
            <a:pPr lvl="1">
              <a:spcAft>
                <a:spcPts val="601"/>
              </a:spcAft>
              <a:buClr>
                <a:srgbClr val="434343"/>
              </a:buClr>
              <a:buSzPct val="100000"/>
            </a:pPr>
            <a:r>
              <a:rPr lang="en-GB" sz="2200" dirty="0" smtClean="0"/>
              <a:t>With </a:t>
            </a:r>
            <a:r>
              <a:rPr lang="en-GB" sz="2200" dirty="0"/>
              <a:t>such ontology-based resilience analysis and interdependence analysis, the system network will be well understood. the corresponding serviceability and safety could be enhanced. </a:t>
            </a:r>
            <a:endParaRPr lang="de-CH" sz="2200" dirty="0"/>
          </a:p>
          <a:p>
            <a:pPr marL="0" lvl="1" indent="0">
              <a:spcBef>
                <a:spcPts val="3600"/>
              </a:spcBef>
              <a:spcAft>
                <a:spcPts val="601"/>
              </a:spcAft>
              <a:buClr>
                <a:srgbClr val="434343"/>
              </a:buClr>
              <a:buSzPct val="88000"/>
              <a:buNone/>
            </a:pPr>
            <a:r>
              <a:rPr lang="de-CH" sz="2800" b="1" cap="all" spc="49" dirty="0" smtClean="0">
                <a:solidFill>
                  <a:schemeClr val="tx1">
                    <a:lumMod val="65000"/>
                    <a:lumOff val="35000"/>
                  </a:schemeClr>
                </a:solidFill>
                <a:latin typeface="Oswald DemiBold"/>
                <a:ea typeface="Oswald DemiBold" charset="0"/>
                <a:cs typeface="Oswald DemiBold"/>
              </a:rPr>
              <a:t>Further Research</a:t>
            </a:r>
            <a:endParaRPr lang="en-SG" sz="2400" dirty="0"/>
          </a:p>
          <a:p>
            <a:pPr lvl="1">
              <a:buClr>
                <a:srgbClr val="434343"/>
              </a:buClr>
              <a:buSzPct val="100000"/>
            </a:pPr>
            <a:r>
              <a:rPr lang="en-US" altLang="zh-CN" sz="2200" dirty="0" smtClean="0">
                <a:ea typeface="Droid Serif"/>
              </a:rPr>
              <a:t>Building the </a:t>
            </a:r>
            <a:r>
              <a:rPr lang="en-US" altLang="zh-CN" sz="2200" b="1" dirty="0" smtClean="0">
                <a:ea typeface="Droid Serif"/>
              </a:rPr>
              <a:t>connection</a:t>
            </a:r>
            <a:r>
              <a:rPr lang="en-US" altLang="zh-CN" sz="2200" dirty="0" smtClean="0">
                <a:ea typeface="Droid Serif"/>
              </a:rPr>
              <a:t> between Biophysical functions ontology and Systemic risks ontology.</a:t>
            </a:r>
          </a:p>
          <a:p>
            <a:pPr lvl="1">
              <a:buClr>
                <a:srgbClr val="434343"/>
              </a:buClr>
              <a:buSzPct val="100000"/>
            </a:pPr>
            <a:r>
              <a:rPr lang="en-GB" sz="2200" dirty="0" smtClean="0"/>
              <a:t>Using the conceptual model on the road </a:t>
            </a:r>
            <a:r>
              <a:rPr lang="en-GB" sz="2200" dirty="0" smtClean="0"/>
              <a:t>network, </a:t>
            </a:r>
            <a:r>
              <a:rPr lang="en-GB" sz="2200" dirty="0" smtClean="0"/>
              <a:t>in order to </a:t>
            </a:r>
            <a:r>
              <a:rPr lang="en-GB" sz="2200" b="1" dirty="0" smtClean="0"/>
              <a:t>evaluate</a:t>
            </a:r>
            <a:r>
              <a:rPr lang="en-GB" sz="2200" dirty="0" smtClean="0"/>
              <a:t> the model and realise ontology-based resilience analysis.</a:t>
            </a:r>
          </a:p>
          <a:p>
            <a:pPr lvl="1">
              <a:buClr>
                <a:srgbClr val="434343"/>
              </a:buClr>
              <a:buSzPct val="100000"/>
            </a:pPr>
            <a:r>
              <a:rPr lang="en-GB" sz="2200" dirty="0" smtClean="0"/>
              <a:t>Studying of </a:t>
            </a:r>
            <a:r>
              <a:rPr lang="en-GB" sz="2200" dirty="0"/>
              <a:t>smooth regime transition in risk analysis realm, and conduct empirical study on the real system performance so that the proposed approach could be future validated</a:t>
            </a:r>
            <a:r>
              <a:rPr lang="en-GB" sz="2200" dirty="0" smtClean="0"/>
              <a:t>.</a:t>
            </a:r>
            <a:endParaRPr lang="en-GB" altLang="zh-CN" sz="2400" dirty="0">
              <a:ea typeface="Droid Serif"/>
            </a:endParaRPr>
          </a:p>
          <a:p>
            <a:pPr marL="0" lvl="1" indent="0">
              <a:spcBef>
                <a:spcPts val="3600"/>
              </a:spcBef>
              <a:spcAft>
                <a:spcPts val="601"/>
              </a:spcAft>
              <a:buClr>
                <a:srgbClr val="434343"/>
              </a:buClr>
              <a:buSzPct val="88000"/>
              <a:buNone/>
            </a:pPr>
            <a:r>
              <a:rPr lang="en-US" sz="2800" b="1" cap="all" spc="49" dirty="0" smtClean="0">
                <a:solidFill>
                  <a:schemeClr val="tx1">
                    <a:lumMod val="65000"/>
                    <a:lumOff val="35000"/>
                  </a:schemeClr>
                </a:solidFill>
                <a:latin typeface="Oswald DemiBold"/>
                <a:ea typeface="Oswald DemiBold" charset="0"/>
                <a:cs typeface="Oswald DemiBold"/>
              </a:rPr>
              <a:t>REFERENCES</a:t>
            </a:r>
          </a:p>
          <a:p>
            <a:pPr marL="0" lvl="1" indent="-17463" defTabSz="1476014">
              <a:spcAft>
                <a:spcPts val="601"/>
              </a:spcAft>
              <a:buClr>
                <a:srgbClr val="434343"/>
              </a:buClr>
              <a:buSzPct val="88000"/>
              <a:buNone/>
            </a:pPr>
            <a:r>
              <a:rPr lang="en-US" sz="2000" dirty="0" err="1" smtClean="0"/>
              <a:t>Junqing</a:t>
            </a:r>
            <a:r>
              <a:rPr lang="en-US" sz="2000" dirty="0" smtClean="0"/>
              <a:t> Tang, Hans </a:t>
            </a:r>
            <a:r>
              <a:rPr lang="en-US" sz="2000" dirty="0" err="1" smtClean="0"/>
              <a:t>heinimann</a:t>
            </a:r>
            <a:r>
              <a:rPr lang="en-US" sz="2000" dirty="0" smtClean="0"/>
              <a:t>. </a:t>
            </a:r>
            <a:r>
              <a:rPr lang="en-US" sz="2000" i="1" dirty="0" smtClean="0"/>
              <a:t>A generic metric for quantitative assessment of resilience in urban complex systems.</a:t>
            </a:r>
            <a:r>
              <a:rPr lang="en-US" sz="2000" dirty="0" smtClean="0"/>
              <a:t> Working paper</a:t>
            </a:r>
            <a:r>
              <a:rPr lang="en-US" sz="2000" dirty="0" smtClean="0"/>
              <a:t>. </a:t>
            </a:r>
            <a:endParaRPr lang="en-US" sz="2000" dirty="0"/>
          </a:p>
          <a:p>
            <a:pPr marL="0" lvl="1" indent="0">
              <a:spcBef>
                <a:spcPts val="3600"/>
              </a:spcBef>
              <a:spcAft>
                <a:spcPts val="601"/>
              </a:spcAft>
              <a:buClr>
                <a:srgbClr val="434343"/>
              </a:buClr>
              <a:buSzPct val="88000"/>
              <a:buNone/>
            </a:pPr>
            <a:endParaRPr lang="en-US" sz="2800" b="1" cap="all" spc="49" dirty="0" smtClean="0">
              <a:solidFill>
                <a:schemeClr val="tx1">
                  <a:lumMod val="65000"/>
                  <a:lumOff val="35000"/>
                </a:schemeClr>
              </a:solidFill>
              <a:latin typeface="Oswald DemiBold"/>
              <a:ea typeface="Oswald DemiBold" charset="0"/>
              <a:cs typeface="Oswald DemiBold"/>
            </a:endParaRPr>
          </a:p>
        </p:txBody>
      </p:sp>
      <p:sp>
        <p:nvSpPr>
          <p:cNvPr id="8" name="Text Placeholder 7"/>
          <p:cNvSpPr>
            <a:spLocks noGrp="1"/>
          </p:cNvSpPr>
          <p:nvPr>
            <p:ph type="body" sz="quarter" idx="16"/>
          </p:nvPr>
        </p:nvSpPr>
        <p:spPr>
          <a:prstGeom prst="rect">
            <a:avLst/>
          </a:prstGeom>
        </p:spPr>
        <p:txBody>
          <a:bodyPr/>
          <a:lstStyle/>
          <a:p>
            <a:pPr marL="0" indent="0">
              <a:spcBef>
                <a:spcPts val="0"/>
              </a:spcBef>
              <a:spcAft>
                <a:spcPts val="0"/>
              </a:spcAft>
              <a:buNone/>
            </a:pPr>
            <a:r>
              <a:rPr lang="en-US" dirty="0" smtClean="0">
                <a:sym typeface="Droid Serif"/>
              </a:rPr>
              <a:t>PROBLEM AND INTRODUCTION</a:t>
            </a:r>
          </a:p>
          <a:p>
            <a:pPr marL="0" lvl="1" indent="0">
              <a:buClr>
                <a:srgbClr val="434343"/>
              </a:buClr>
              <a:buSzPct val="100000"/>
              <a:buNone/>
            </a:pPr>
            <a:r>
              <a:rPr lang="en-GB" sz="2200" dirty="0"/>
              <a:t>A resilient and safe infrastructure network should represent high connectivity efficiency, tolerable robustness to the disturbance, and moderate service flow</a:t>
            </a:r>
            <a:r>
              <a:rPr lang="en-GB" sz="2200" dirty="0" smtClean="0"/>
              <a:t>. </a:t>
            </a:r>
            <a:r>
              <a:rPr lang="en-GB" sz="2200" dirty="0"/>
              <a:t>The disruptions can be roughly classified as random failures and deliberate attacks from either natural hazards or technical system failures. Here either traditional risk management approach or resilience analysis of general infrastructure system all comprehensively emphasise on the critical understandings of unexpected </a:t>
            </a:r>
            <a:r>
              <a:rPr lang="en-GB" sz="2200" dirty="0" smtClean="0"/>
              <a:t>hazards. There are two main gaps: </a:t>
            </a:r>
          </a:p>
          <a:p>
            <a:pPr marL="457200" lvl="1" indent="-457200">
              <a:buClr>
                <a:srgbClr val="434343"/>
              </a:buClr>
              <a:buSzPct val="100000"/>
              <a:buFont typeface="+mj-lt"/>
              <a:buAutoNum type="arabicParenR"/>
            </a:pPr>
            <a:r>
              <a:rPr lang="en-GB" sz="2200" b="1" dirty="0" smtClean="0"/>
              <a:t>Resilience</a:t>
            </a:r>
            <a:r>
              <a:rPr lang="en-GB" sz="2200" dirty="0" smtClean="0"/>
              <a:t>: The organic connection between resilience-based and traditional events-based risk analysis (Figure 1);</a:t>
            </a:r>
          </a:p>
          <a:p>
            <a:pPr marL="457200" lvl="1" indent="-457200">
              <a:buClr>
                <a:srgbClr val="434343"/>
              </a:buClr>
              <a:buSzPct val="100000"/>
              <a:buFont typeface="+mj-lt"/>
              <a:buAutoNum type="arabicParenR"/>
            </a:pPr>
            <a:r>
              <a:rPr lang="en-GB" sz="2200" b="1" dirty="0" smtClean="0"/>
              <a:t>Risk</a:t>
            </a:r>
            <a:r>
              <a:rPr lang="en-GB" sz="2200" dirty="0"/>
              <a:t>: During the evaluation of resilience of interdependent infrastructure systems, most of the existing modelling and approaches </a:t>
            </a:r>
            <a:r>
              <a:rPr lang="en-GB" sz="2200" dirty="0" smtClean="0"/>
              <a:t>work </a:t>
            </a:r>
            <a:r>
              <a:rPr lang="en-GB" sz="2200" dirty="0"/>
              <a:t>on only one type of risk, such as a terrorist attack or natural </a:t>
            </a:r>
            <a:r>
              <a:rPr lang="en-GB" sz="2200" dirty="0" smtClean="0"/>
              <a:t>disaster. </a:t>
            </a:r>
            <a:r>
              <a:rPr lang="en-GB" sz="2200" dirty="0"/>
              <a:t>However, it lacks of a general structure to connect risk classification and resilience </a:t>
            </a:r>
            <a:r>
              <a:rPr lang="en-GB" sz="2200" dirty="0" smtClean="0"/>
              <a:t>metrics.</a:t>
            </a:r>
          </a:p>
          <a:p>
            <a:pPr marL="457200" lvl="1" indent="-457200">
              <a:buClr>
                <a:srgbClr val="434343"/>
              </a:buClr>
              <a:buSzPct val="100000"/>
              <a:buFont typeface="+mj-lt"/>
              <a:buAutoNum type="arabicParenR"/>
            </a:pPr>
            <a:endParaRPr lang="en-US" sz="2400" b="1" cap="all" spc="49" dirty="0" smtClean="0">
              <a:solidFill>
                <a:schemeClr val="tx1">
                  <a:lumMod val="65000"/>
                  <a:lumOff val="35000"/>
                </a:schemeClr>
              </a:solidFill>
              <a:latin typeface="Oswald DemiBold"/>
              <a:ea typeface="Oswald DemiBold" charset="0"/>
              <a:cs typeface="Oswald DemiBold"/>
            </a:endParaRPr>
          </a:p>
          <a:p>
            <a:pPr marL="0" lvl="1" indent="0">
              <a:spcBef>
                <a:spcPts val="3600"/>
              </a:spcBef>
              <a:spcAft>
                <a:spcPts val="601"/>
              </a:spcAft>
              <a:buClr>
                <a:srgbClr val="434343"/>
              </a:buClr>
              <a:buSzPct val="88000"/>
              <a:buNone/>
            </a:pPr>
            <a:endParaRPr lang="en-US" sz="2800" b="1" cap="all" spc="49" dirty="0" smtClean="0">
              <a:solidFill>
                <a:schemeClr val="tx1">
                  <a:lumMod val="65000"/>
                  <a:lumOff val="35000"/>
                </a:schemeClr>
              </a:solidFill>
              <a:latin typeface="Oswald DemiBold"/>
              <a:ea typeface="Oswald DemiBold" charset="0"/>
              <a:cs typeface="Oswald DemiBold"/>
            </a:endParaRPr>
          </a:p>
          <a:p>
            <a:pPr marL="0" lvl="1" indent="0">
              <a:spcBef>
                <a:spcPts val="3600"/>
              </a:spcBef>
              <a:spcAft>
                <a:spcPts val="601"/>
              </a:spcAft>
              <a:buClr>
                <a:srgbClr val="434343"/>
              </a:buClr>
              <a:buSzPct val="88000"/>
              <a:buNone/>
            </a:pPr>
            <a:endParaRPr lang="en-US" sz="2800" b="1" cap="all" spc="49" dirty="0" smtClean="0">
              <a:solidFill>
                <a:schemeClr val="tx1">
                  <a:lumMod val="65000"/>
                  <a:lumOff val="35000"/>
                </a:schemeClr>
              </a:solidFill>
              <a:latin typeface="Oswald DemiBold"/>
              <a:ea typeface="Oswald DemiBold" charset="0"/>
              <a:cs typeface="Oswald DemiBold"/>
            </a:endParaRPr>
          </a:p>
          <a:p>
            <a:pPr marL="0" lvl="1" indent="0">
              <a:spcBef>
                <a:spcPts val="3600"/>
              </a:spcBef>
              <a:spcAft>
                <a:spcPts val="601"/>
              </a:spcAft>
              <a:buClr>
                <a:srgbClr val="434343"/>
              </a:buClr>
              <a:buSzPct val="88000"/>
              <a:buNone/>
            </a:pPr>
            <a:endParaRPr lang="en-US" sz="2800" b="1" cap="all" spc="49" dirty="0" smtClean="0">
              <a:solidFill>
                <a:schemeClr val="tx1">
                  <a:lumMod val="65000"/>
                  <a:lumOff val="35000"/>
                </a:schemeClr>
              </a:solidFill>
              <a:latin typeface="Oswald DemiBold"/>
              <a:ea typeface="Oswald DemiBold" charset="0"/>
              <a:cs typeface="Oswald DemiBold"/>
            </a:endParaRPr>
          </a:p>
          <a:p>
            <a:pPr marL="0" lvl="1" indent="0">
              <a:buClr>
                <a:srgbClr val="434343"/>
              </a:buClr>
              <a:buSzPct val="88000"/>
              <a:buNone/>
            </a:pPr>
            <a:endParaRPr lang="en-US" sz="2800" b="1" cap="all" spc="49" dirty="0">
              <a:solidFill>
                <a:schemeClr val="tx1">
                  <a:lumMod val="65000"/>
                  <a:lumOff val="35000"/>
                </a:schemeClr>
              </a:solidFill>
              <a:latin typeface="Oswald DemiBold"/>
              <a:ea typeface="Oswald DemiBold" charset="0"/>
              <a:cs typeface="Oswald DemiBold"/>
            </a:endParaRPr>
          </a:p>
          <a:p>
            <a:pPr marL="0" lvl="1" indent="0">
              <a:buClr>
                <a:srgbClr val="434343"/>
              </a:buClr>
              <a:buSzPct val="88000"/>
              <a:buNone/>
            </a:pPr>
            <a:endParaRPr lang="en-US" sz="2800" b="1" cap="all" spc="49" dirty="0" smtClean="0">
              <a:solidFill>
                <a:schemeClr val="tx1">
                  <a:lumMod val="65000"/>
                  <a:lumOff val="35000"/>
                </a:schemeClr>
              </a:solidFill>
              <a:latin typeface="Oswald DemiBold" charset="0"/>
              <a:ea typeface="Oswald DemiBold" charset="0"/>
              <a:cs typeface="Oswald DemiBold" charset="0"/>
            </a:endParaRPr>
          </a:p>
          <a:p>
            <a:pPr marL="0" lvl="1" indent="0">
              <a:buClr>
                <a:srgbClr val="434343"/>
              </a:buClr>
              <a:buSzPct val="88000"/>
              <a:buNone/>
            </a:pPr>
            <a:endParaRPr lang="en-US" sz="2800" b="1" cap="all" spc="49" dirty="0" smtClean="0">
              <a:solidFill>
                <a:schemeClr val="tx1">
                  <a:lumMod val="65000"/>
                  <a:lumOff val="35000"/>
                </a:schemeClr>
              </a:solidFill>
              <a:latin typeface="Oswald DemiBold" charset="0"/>
              <a:ea typeface="Oswald DemiBold" charset="0"/>
              <a:cs typeface="Oswald DemiBold" charset="0"/>
            </a:endParaRPr>
          </a:p>
          <a:p>
            <a:pPr marL="0" lvl="1" indent="0">
              <a:buClr>
                <a:srgbClr val="434343"/>
              </a:buClr>
              <a:buSzPct val="88000"/>
              <a:buNone/>
            </a:pPr>
            <a:r>
              <a:rPr lang="en-US" sz="2800" b="1" cap="all" spc="49" dirty="0">
                <a:solidFill>
                  <a:schemeClr val="tx1">
                    <a:lumMod val="65000"/>
                    <a:lumOff val="35000"/>
                  </a:schemeClr>
                </a:solidFill>
                <a:latin typeface="Oswald DemiBold" charset="0"/>
                <a:ea typeface="Oswald DemiBold" charset="0"/>
                <a:cs typeface="Oswald DemiBold" charset="0"/>
              </a:rPr>
              <a:t>APPROACH</a:t>
            </a:r>
          </a:p>
        </p:txBody>
      </p:sp>
      <p:sp>
        <p:nvSpPr>
          <p:cNvPr id="12" name="Text Placeholder 11"/>
          <p:cNvSpPr>
            <a:spLocks noGrp="1"/>
          </p:cNvSpPr>
          <p:nvPr>
            <p:ph type="body" sz="quarter" idx="28"/>
          </p:nvPr>
        </p:nvSpPr>
        <p:spPr>
          <a:prstGeom prst="rect">
            <a:avLst/>
          </a:prstGeom>
        </p:spPr>
        <p:txBody>
          <a:bodyPr/>
          <a:lstStyle/>
          <a:p>
            <a:pPr marL="0" lvl="1" indent="0">
              <a:spcAft>
                <a:spcPts val="601"/>
              </a:spcAft>
              <a:buClr>
                <a:srgbClr val="434343"/>
              </a:buClr>
              <a:buSzPct val="100000"/>
              <a:buNone/>
            </a:pPr>
            <a:r>
              <a:rPr lang="en-US" sz="2200" dirty="0"/>
              <a:t>This </a:t>
            </a:r>
            <a:r>
              <a:rPr lang="en-US" sz="2200" dirty="0"/>
              <a:t>work includes three main steps (Figure 2):</a:t>
            </a:r>
          </a:p>
          <a:p>
            <a:pPr marL="457200" lvl="1" indent="-457200">
              <a:spcAft>
                <a:spcPts val="601"/>
              </a:spcAft>
              <a:buClr>
                <a:srgbClr val="434343"/>
              </a:buClr>
              <a:buSzPct val="100000"/>
              <a:buFont typeface="+mj-lt"/>
              <a:buAutoNum type="arabicParenR"/>
            </a:pPr>
            <a:r>
              <a:rPr lang="en-US" sz="2200" dirty="0"/>
              <a:t>Extraction of the knowledge:</a:t>
            </a:r>
          </a:p>
          <a:p>
            <a:pPr lvl="2">
              <a:spcAft>
                <a:spcPts val="601"/>
              </a:spcAft>
              <a:buClr>
                <a:srgbClr val="434343"/>
              </a:buClr>
              <a:buSzPct val="100000"/>
            </a:pPr>
            <a:r>
              <a:rPr lang="en-US" sz="2200" dirty="0"/>
              <a:t>Resilience metric: We incorporate dimensions from intrinsic system characters, which have not been considered before in quantification</a:t>
            </a:r>
            <a:r>
              <a:rPr lang="en-US" sz="2200" dirty="0"/>
              <a:t>.</a:t>
            </a:r>
          </a:p>
          <a:p>
            <a:pPr lvl="2">
              <a:spcAft>
                <a:spcPts val="601"/>
              </a:spcAft>
              <a:buClr>
                <a:srgbClr val="434343"/>
              </a:buClr>
              <a:buSzPct val="100000"/>
            </a:pPr>
            <a:r>
              <a:rPr lang="en-US" sz="2200" dirty="0"/>
              <a:t>Systemic </a:t>
            </a:r>
            <a:r>
              <a:rPr lang="en-US" sz="2200" dirty="0"/>
              <a:t>risks: </a:t>
            </a:r>
            <a:r>
              <a:rPr lang="en-US" altLang="zh-CN" sz="2200" dirty="0"/>
              <a:t>Two</a:t>
            </a:r>
            <a:r>
              <a:rPr lang="zh-CN" altLang="en-US" sz="2200" dirty="0"/>
              <a:t> </a:t>
            </a:r>
            <a:r>
              <a:rPr lang="en-US" altLang="zh-CN" sz="2200" dirty="0"/>
              <a:t>types</a:t>
            </a:r>
            <a:r>
              <a:rPr lang="zh-CN" altLang="en-US" sz="2200" dirty="0"/>
              <a:t> </a:t>
            </a:r>
            <a:r>
              <a:rPr lang="en-US" altLang="zh-CN" sz="2200" dirty="0"/>
              <a:t>of</a:t>
            </a:r>
            <a:r>
              <a:rPr lang="zh-CN" altLang="en-US" sz="2200" dirty="0"/>
              <a:t> </a:t>
            </a:r>
            <a:r>
              <a:rPr lang="en-US" altLang="zh-CN" sz="2200" dirty="0"/>
              <a:t>systemic</a:t>
            </a:r>
            <a:r>
              <a:rPr lang="zh-CN" altLang="en-US" sz="2200" dirty="0"/>
              <a:t> </a:t>
            </a:r>
            <a:r>
              <a:rPr lang="en-US" altLang="zh-CN" sz="2200" dirty="0"/>
              <a:t>risks</a:t>
            </a:r>
            <a:r>
              <a:rPr lang="zh-CN" altLang="en-US" sz="2200" dirty="0"/>
              <a:t> </a:t>
            </a:r>
            <a:r>
              <a:rPr lang="en-US" altLang="zh-CN" sz="2200" dirty="0"/>
              <a:t>are categorized in</a:t>
            </a:r>
            <a:r>
              <a:rPr lang="zh-CN" altLang="en-US" sz="2200" dirty="0"/>
              <a:t> </a:t>
            </a:r>
            <a:r>
              <a:rPr lang="en-US" altLang="zh-CN" sz="2200" dirty="0"/>
              <a:t>terms</a:t>
            </a:r>
            <a:r>
              <a:rPr lang="zh-CN" altLang="en-US" sz="2200" dirty="0"/>
              <a:t> </a:t>
            </a:r>
            <a:r>
              <a:rPr lang="en-US" altLang="zh-CN" sz="2200" dirty="0"/>
              <a:t>of</a:t>
            </a:r>
            <a:r>
              <a:rPr lang="zh-CN" altLang="en-US" sz="2200" dirty="0"/>
              <a:t> </a:t>
            </a:r>
            <a:r>
              <a:rPr lang="en-US" altLang="zh-CN" sz="2200" dirty="0"/>
              <a:t>various</a:t>
            </a:r>
            <a:r>
              <a:rPr lang="zh-CN" altLang="en-US" sz="2200" dirty="0"/>
              <a:t> </a:t>
            </a:r>
            <a:r>
              <a:rPr lang="en-US" altLang="zh-CN" sz="2200" dirty="0"/>
              <a:t>engineering</a:t>
            </a:r>
            <a:r>
              <a:rPr lang="zh-CN" altLang="en-US" sz="2200" dirty="0"/>
              <a:t> </a:t>
            </a:r>
            <a:r>
              <a:rPr lang="en-US" altLang="zh-CN" sz="2200" dirty="0"/>
              <a:t>failures:</a:t>
            </a:r>
            <a:r>
              <a:rPr lang="zh-CN" altLang="en-US" sz="2200" dirty="0"/>
              <a:t> </a:t>
            </a:r>
            <a:r>
              <a:rPr lang="en-US" altLang="zh-CN" sz="2200" dirty="0"/>
              <a:t>Reliability</a:t>
            </a:r>
            <a:r>
              <a:rPr lang="zh-CN" altLang="en-US" sz="2200" dirty="0"/>
              <a:t> </a:t>
            </a:r>
            <a:r>
              <a:rPr lang="en-US" altLang="zh-CN" sz="2200" dirty="0"/>
              <a:t>failure</a:t>
            </a:r>
            <a:r>
              <a:rPr lang="zh-CN" altLang="en-US" sz="2200" dirty="0"/>
              <a:t> </a:t>
            </a:r>
            <a:r>
              <a:rPr lang="en-US" altLang="zh-CN" sz="2200" dirty="0"/>
              <a:t>and</a:t>
            </a:r>
            <a:r>
              <a:rPr lang="zh-CN" altLang="en-US" sz="2200" dirty="0"/>
              <a:t> </a:t>
            </a:r>
            <a:r>
              <a:rPr lang="en-US" altLang="zh-CN" sz="2200" dirty="0"/>
              <a:t>Security</a:t>
            </a:r>
            <a:r>
              <a:rPr lang="zh-CN" altLang="en-US" sz="2200" dirty="0"/>
              <a:t> </a:t>
            </a:r>
            <a:r>
              <a:rPr lang="en-US" altLang="zh-CN" sz="2200" dirty="0"/>
              <a:t>failure.</a:t>
            </a:r>
            <a:endParaRPr lang="en-US" sz="2200" dirty="0"/>
          </a:p>
          <a:p>
            <a:pPr marL="457200" lvl="1" indent="-457200">
              <a:spcAft>
                <a:spcPts val="601"/>
              </a:spcAft>
              <a:buClr>
                <a:srgbClr val="434343"/>
              </a:buClr>
              <a:buSzPct val="100000"/>
              <a:buFont typeface="+mj-lt"/>
              <a:buAutoNum type="arabicParenR" startAt="2"/>
            </a:pPr>
            <a:r>
              <a:rPr lang="en-US" sz="2200" dirty="0"/>
              <a:t>Creation of ontology-based conceptual model</a:t>
            </a:r>
            <a:r>
              <a:rPr lang="en-US" sz="2200" dirty="0" smtClean="0"/>
              <a:t>:</a:t>
            </a:r>
          </a:p>
          <a:p>
            <a:pPr marL="977991" lvl="2" indent="-457200">
              <a:spcAft>
                <a:spcPts val="601"/>
              </a:spcAft>
              <a:buClr>
                <a:srgbClr val="434343"/>
              </a:buClr>
              <a:buSzPct val="100000"/>
            </a:pPr>
            <a:r>
              <a:rPr lang="en-US" sz="2200" dirty="0" smtClean="0"/>
              <a:t>Biophysical Functions Ontology (Figure 4): ontology creation is based on the structure of Failure-recovery cycle (Figure 3).</a:t>
            </a:r>
          </a:p>
          <a:p>
            <a:pPr marL="977991" lvl="2" indent="-457200">
              <a:spcAft>
                <a:spcPts val="601"/>
              </a:spcAft>
              <a:buClr>
                <a:srgbClr val="434343"/>
              </a:buClr>
              <a:buSzPct val="100000"/>
            </a:pPr>
            <a:r>
              <a:rPr lang="en-US" sz="2200" dirty="0" smtClean="0"/>
              <a:t>Systemic Risks Ontology (Figure 5)</a:t>
            </a:r>
            <a:endParaRPr lang="en-US" sz="2200" dirty="0"/>
          </a:p>
          <a:p>
            <a:pPr marL="0" lvl="1" indent="0">
              <a:spcBef>
                <a:spcPts val="3600"/>
              </a:spcBef>
              <a:spcAft>
                <a:spcPts val="601"/>
              </a:spcAft>
              <a:buClr>
                <a:srgbClr val="434343"/>
              </a:buClr>
              <a:buSzPct val="88000"/>
              <a:buNone/>
            </a:pPr>
            <a:endParaRPr lang="de-CH" sz="2800" b="1" cap="all" spc="49" dirty="0">
              <a:solidFill>
                <a:schemeClr val="tx1">
                  <a:lumMod val="65000"/>
                  <a:lumOff val="35000"/>
                </a:schemeClr>
              </a:solidFill>
              <a:latin typeface="Oswald DemiBold"/>
              <a:ea typeface="Oswald DemiBold" charset="0"/>
              <a:cs typeface="Oswald DemiBold"/>
            </a:endParaRPr>
          </a:p>
          <a:p>
            <a:pPr marL="0" lvl="1" indent="0">
              <a:spcBef>
                <a:spcPts val="3600"/>
              </a:spcBef>
              <a:spcAft>
                <a:spcPts val="601"/>
              </a:spcAft>
              <a:buClr>
                <a:srgbClr val="434343"/>
              </a:buClr>
              <a:buSzPct val="88000"/>
              <a:buNone/>
            </a:pPr>
            <a:endParaRPr lang="de-CH" sz="2800" b="1" cap="all" spc="49" dirty="0" smtClean="0">
              <a:solidFill>
                <a:schemeClr val="tx1">
                  <a:lumMod val="65000"/>
                  <a:lumOff val="35000"/>
                </a:schemeClr>
              </a:solidFill>
              <a:latin typeface="Oswald DemiBold"/>
              <a:ea typeface="Oswald DemiBold" charset="0"/>
              <a:cs typeface="Oswald DemiBold"/>
            </a:endParaRPr>
          </a:p>
          <a:p>
            <a:pPr marL="0" lvl="1" indent="0">
              <a:spcBef>
                <a:spcPts val="3600"/>
              </a:spcBef>
              <a:spcAft>
                <a:spcPts val="601"/>
              </a:spcAft>
              <a:buClr>
                <a:srgbClr val="434343"/>
              </a:buClr>
              <a:buSzPct val="88000"/>
              <a:buNone/>
            </a:pPr>
            <a:endParaRPr lang="de-CH" sz="2800" b="1" cap="all" spc="49" dirty="0">
              <a:solidFill>
                <a:schemeClr val="tx1">
                  <a:lumMod val="65000"/>
                  <a:lumOff val="35000"/>
                </a:schemeClr>
              </a:solidFill>
              <a:latin typeface="Oswald DemiBold"/>
              <a:ea typeface="Oswald DemiBold" charset="0"/>
              <a:cs typeface="Oswald DemiBold"/>
            </a:endParaRPr>
          </a:p>
          <a:p>
            <a:pPr marL="0" lvl="1" indent="0">
              <a:spcBef>
                <a:spcPts val="3600"/>
              </a:spcBef>
              <a:spcAft>
                <a:spcPts val="601"/>
              </a:spcAft>
              <a:buClr>
                <a:srgbClr val="434343"/>
              </a:buClr>
              <a:buSzPct val="88000"/>
              <a:buNone/>
            </a:pPr>
            <a:endParaRPr lang="de-CH" sz="2800" b="1" cap="all" spc="49" dirty="0" smtClean="0">
              <a:solidFill>
                <a:schemeClr val="tx1">
                  <a:lumMod val="65000"/>
                  <a:lumOff val="35000"/>
                </a:schemeClr>
              </a:solidFill>
              <a:latin typeface="Oswald DemiBold"/>
              <a:ea typeface="Oswald DemiBold" charset="0"/>
              <a:cs typeface="Oswald DemiBold"/>
            </a:endParaRPr>
          </a:p>
          <a:p>
            <a:pPr lvl="1">
              <a:buClr>
                <a:srgbClr val="434343"/>
              </a:buClr>
              <a:buSzPct val="100000"/>
            </a:pPr>
            <a:endParaRPr lang="en-GB" sz="2400" dirty="0"/>
          </a:p>
          <a:p>
            <a:pPr marL="0" lvl="1" indent="0">
              <a:buClr>
                <a:srgbClr val="434343"/>
              </a:buClr>
              <a:buSzPct val="100000"/>
              <a:buNone/>
            </a:pPr>
            <a:endParaRPr lang="en-SG" dirty="0" smtClean="0"/>
          </a:p>
          <a:p>
            <a:pPr marL="0" lvl="1" indent="0">
              <a:buClr>
                <a:srgbClr val="434343"/>
              </a:buClr>
              <a:buSzPct val="100000"/>
              <a:buNone/>
            </a:pPr>
            <a:endParaRPr lang="en-SG" dirty="0"/>
          </a:p>
          <a:p>
            <a:pPr marL="0" lvl="1" indent="0">
              <a:buClr>
                <a:srgbClr val="434343"/>
              </a:buClr>
              <a:buSzPct val="100000"/>
              <a:buNone/>
            </a:pPr>
            <a:endParaRPr lang="en-SG" dirty="0"/>
          </a:p>
          <a:p>
            <a:pPr marL="0" lvl="1" indent="0">
              <a:buClr>
                <a:srgbClr val="434343"/>
              </a:buClr>
              <a:buSzPct val="100000"/>
              <a:buNone/>
            </a:pPr>
            <a:endParaRPr lang="en-SG" dirty="0" smtClean="0"/>
          </a:p>
          <a:p>
            <a:pPr marL="0" lvl="1" indent="0">
              <a:buClr>
                <a:srgbClr val="434343"/>
              </a:buClr>
              <a:buSzPct val="100000"/>
              <a:buNone/>
            </a:pPr>
            <a:endParaRPr lang="en-SG" dirty="0"/>
          </a:p>
        </p:txBody>
      </p:sp>
      <p:pic>
        <p:nvPicPr>
          <p:cNvPr id="29" name="Picture Placeholder 28"/>
          <p:cNvPicPr>
            <a:picLocks noGrp="1" noChangeAspect="1"/>
          </p:cNvPicPr>
          <p:nvPr>
            <p:ph type="pic" sz="quarter" idx="25"/>
          </p:nvPr>
        </p:nvPicPr>
        <p:blipFill>
          <a:blip r:embed="rId3"/>
          <a:srcRect l="-14092" r="-14092"/>
          <a:stretch>
            <a:fillRect/>
          </a:stretch>
        </p:blipFill>
        <p:spPr>
          <a:xfrm>
            <a:off x="1107038" y="10103968"/>
            <a:ext cx="8444537" cy="4106863"/>
          </a:xfrm>
        </p:spPr>
      </p:pic>
      <p:sp>
        <p:nvSpPr>
          <p:cNvPr id="52" name="Rectangle 51"/>
          <p:cNvSpPr/>
          <p:nvPr/>
        </p:nvSpPr>
        <p:spPr>
          <a:xfrm>
            <a:off x="-3341519" y="1077611"/>
            <a:ext cx="2664051" cy="1908192"/>
          </a:xfrm>
          <a:prstGeom prst="rect">
            <a:avLst/>
          </a:prstGeom>
        </p:spPr>
        <p:txBody>
          <a:bodyPr wrap="none" lIns="91391" tIns="45697" rIns="91391" bIns="45697">
            <a:spAutoFit/>
          </a:bodyPr>
          <a:lstStyle/>
          <a:p>
            <a:pPr lvl="0"/>
            <a:r>
              <a:rPr lang="en-US" dirty="0">
                <a:solidFill>
                  <a:prstClr val="black"/>
                </a:solidFill>
                <a:latin typeface="DIN pro"/>
                <a:cs typeface="DIN pro"/>
              </a:rPr>
              <a:t>Module </a:t>
            </a:r>
            <a:endParaRPr lang="en-US" dirty="0" smtClean="0">
              <a:solidFill>
                <a:prstClr val="black"/>
              </a:solidFill>
              <a:latin typeface="DIN pro"/>
              <a:cs typeface="DIN pro"/>
            </a:endParaRPr>
          </a:p>
          <a:p>
            <a:pPr lvl="0"/>
            <a:r>
              <a:rPr lang="en-US" dirty="0" smtClean="0">
                <a:solidFill>
                  <a:prstClr val="black"/>
                </a:solidFill>
                <a:latin typeface="DIN pro"/>
                <a:cs typeface="DIN pro"/>
              </a:rPr>
              <a:t>color</a:t>
            </a:r>
            <a:endParaRPr lang="en-US" dirty="0">
              <a:solidFill>
                <a:prstClr val="black"/>
              </a:solidFill>
              <a:latin typeface="DIN pro"/>
              <a:cs typeface="DIN pro"/>
            </a:endParaRPr>
          </a:p>
        </p:txBody>
      </p:sp>
      <p:sp>
        <p:nvSpPr>
          <p:cNvPr id="21" name="TextBox 20"/>
          <p:cNvSpPr txBox="1"/>
          <p:nvPr/>
        </p:nvSpPr>
        <p:spPr>
          <a:xfrm>
            <a:off x="1114429" y="964706"/>
            <a:ext cx="23011665" cy="1611492"/>
          </a:xfrm>
          <a:prstGeom prst="rect">
            <a:avLst/>
          </a:prstGeom>
          <a:noFill/>
        </p:spPr>
        <p:txBody>
          <a:bodyPr wrap="square" lIns="0" tIns="0" rIns="0" bIns="0" rtlCol="0" anchor="ctr" anchorCtr="0">
            <a:noAutofit/>
          </a:bodyPr>
          <a:lstStyle/>
          <a:p>
            <a:pPr>
              <a:lnSpc>
                <a:spcPts val="6996"/>
              </a:lnSpc>
            </a:pPr>
            <a:r>
              <a:rPr lang="en-US" spc="49" dirty="0" smtClean="0">
                <a:solidFill>
                  <a:schemeClr val="bg1"/>
                </a:solidFill>
                <a:latin typeface="Oswald DemiBold"/>
                <a:ea typeface="Bebas" charset="0"/>
                <a:cs typeface="Oswald DemiBold"/>
              </a:rPr>
              <a:t>Resilience-oriented analysis of risk management and Ontology-based </a:t>
            </a:r>
            <a:r>
              <a:rPr lang="en-US" spc="49" dirty="0" err="1" smtClean="0">
                <a:solidFill>
                  <a:schemeClr val="bg1"/>
                </a:solidFill>
                <a:latin typeface="Oswald DemiBold"/>
                <a:ea typeface="Bebas" charset="0"/>
                <a:cs typeface="Oswald DemiBold"/>
              </a:rPr>
              <a:t>categorisation</a:t>
            </a:r>
            <a:r>
              <a:rPr lang="en-US" spc="49" dirty="0" smtClean="0">
                <a:solidFill>
                  <a:schemeClr val="bg1"/>
                </a:solidFill>
                <a:latin typeface="Oswald DemiBold"/>
                <a:ea typeface="Bebas" charset="0"/>
                <a:cs typeface="Oswald DemiBold"/>
              </a:rPr>
              <a:t> of hazards in interdependent infrastructure systems</a:t>
            </a:r>
            <a:endParaRPr lang="en-US" spc="49" dirty="0">
              <a:solidFill>
                <a:schemeClr val="bg1"/>
              </a:solidFill>
              <a:latin typeface="Oswald DemiBold"/>
              <a:ea typeface="Bebas" charset="0"/>
              <a:cs typeface="Oswald DemiBold"/>
            </a:endParaRPr>
          </a:p>
        </p:txBody>
      </p:sp>
      <p:sp>
        <p:nvSpPr>
          <p:cNvPr id="28" name="TextBox 27"/>
          <p:cNvSpPr txBox="1"/>
          <p:nvPr/>
        </p:nvSpPr>
        <p:spPr>
          <a:xfrm>
            <a:off x="1091319" y="19308377"/>
            <a:ext cx="8460256" cy="416774"/>
          </a:xfrm>
          <a:prstGeom prst="rect">
            <a:avLst/>
          </a:prstGeom>
          <a:noFill/>
        </p:spPr>
        <p:txBody>
          <a:bodyPr wrap="square" lIns="0" tIns="107943" rIns="0" bIns="0" rtlCol="0">
            <a:spAutoFit/>
          </a:bodyPr>
          <a:lstStyle/>
          <a:p>
            <a:pPr marL="359809" lvl="1"/>
            <a:r>
              <a:rPr lang="en-US" sz="2000" b="1" dirty="0">
                <a:solidFill>
                  <a:srgbClr val="434343"/>
                </a:solidFill>
                <a:latin typeface="DIN pro" charset="0"/>
                <a:ea typeface="Droid Serif"/>
                <a:cs typeface="DIN pro" charset="0"/>
              </a:rPr>
              <a:t>Figure </a:t>
            </a:r>
            <a:r>
              <a:rPr lang="en-US" altLang="zh-CN" sz="2000" b="1" dirty="0" smtClean="0">
                <a:solidFill>
                  <a:srgbClr val="434343"/>
                </a:solidFill>
                <a:latin typeface="DIN pro" charset="0"/>
                <a:ea typeface="Droid Serif"/>
                <a:cs typeface="DIN pro" charset="0"/>
              </a:rPr>
              <a:t>2</a:t>
            </a:r>
            <a:r>
              <a:rPr lang="en-US" sz="2000" b="1" dirty="0" smtClean="0">
                <a:solidFill>
                  <a:srgbClr val="434343"/>
                </a:solidFill>
                <a:latin typeface="DIN pro" charset="0"/>
                <a:ea typeface="Droid Serif"/>
                <a:cs typeface="DIN pro" charset="0"/>
              </a:rPr>
              <a:t> </a:t>
            </a:r>
            <a:r>
              <a:rPr lang="en-US" altLang="zh-CN" sz="2000" b="1" dirty="0" smtClean="0">
                <a:solidFill>
                  <a:srgbClr val="434343"/>
                </a:solidFill>
                <a:latin typeface="DIN pro" charset="0"/>
                <a:ea typeface="Droid Serif"/>
                <a:cs typeface="DIN pro" charset="0"/>
              </a:rPr>
              <a:t>Development architecture.</a:t>
            </a:r>
            <a:endParaRPr lang="en-US" sz="2000" b="1" dirty="0">
              <a:solidFill>
                <a:srgbClr val="434343"/>
              </a:solidFill>
              <a:latin typeface="DIN pro" charset="0"/>
              <a:ea typeface="Droid Serif"/>
              <a:cs typeface="DIN pro" charset="0"/>
            </a:endParaRPr>
          </a:p>
        </p:txBody>
      </p:sp>
      <p:sp>
        <p:nvSpPr>
          <p:cNvPr id="23" name="TextBox 22"/>
          <p:cNvSpPr txBox="1"/>
          <p:nvPr/>
        </p:nvSpPr>
        <p:spPr>
          <a:xfrm>
            <a:off x="1114429" y="2770359"/>
            <a:ext cx="15763753" cy="430887"/>
          </a:xfrm>
          <a:prstGeom prst="rect">
            <a:avLst/>
          </a:prstGeom>
          <a:noFill/>
        </p:spPr>
        <p:txBody>
          <a:bodyPr wrap="square" lIns="0" tIns="0" rIns="0" bIns="0" rtlCol="0" anchor="b" anchorCtr="0">
            <a:spAutoFit/>
          </a:bodyPr>
          <a:lstStyle/>
          <a:p>
            <a:r>
              <a:rPr lang="en-US" sz="2800" b="1" i="1" dirty="0">
                <a:solidFill>
                  <a:schemeClr val="bg1"/>
                </a:solidFill>
                <a:latin typeface="DIN Pro" charset="0"/>
                <a:ea typeface="DIN Pro" charset="0"/>
                <a:cs typeface="DIN Pro" charset="0"/>
              </a:rPr>
              <a:t>Jingya </a:t>
            </a:r>
            <a:r>
              <a:rPr lang="en-US" sz="2800" b="1" i="1" dirty="0" smtClean="0">
                <a:solidFill>
                  <a:schemeClr val="bg1"/>
                </a:solidFill>
                <a:latin typeface="DIN Pro" charset="0"/>
                <a:ea typeface="DIN Pro" charset="0"/>
                <a:cs typeface="DIN Pro" charset="0"/>
              </a:rPr>
              <a:t>YAN </a:t>
            </a:r>
            <a:r>
              <a:rPr lang="en-US" sz="2800" b="1" i="1" dirty="0" err="1" smtClean="0">
                <a:solidFill>
                  <a:schemeClr val="bg1"/>
                </a:solidFill>
                <a:latin typeface="DIN Pro" charset="0"/>
                <a:ea typeface="DIN Pro" charset="0"/>
                <a:cs typeface="DIN Pro" charset="0"/>
              </a:rPr>
              <a:t>jingya.yan@frs.ethz.ch</a:t>
            </a:r>
            <a:r>
              <a:rPr lang="en-US" sz="2800" b="1" i="1" dirty="0" smtClean="0">
                <a:solidFill>
                  <a:schemeClr val="bg1"/>
                </a:solidFill>
                <a:latin typeface="DIN Pro" charset="0"/>
                <a:ea typeface="DIN Pro" charset="0"/>
                <a:cs typeface="DIN Pro" charset="0"/>
              </a:rPr>
              <a:t>; </a:t>
            </a:r>
            <a:r>
              <a:rPr lang="en-US" sz="2800" b="1" i="1" dirty="0" err="1" smtClean="0">
                <a:solidFill>
                  <a:schemeClr val="bg1"/>
                </a:solidFill>
                <a:latin typeface="DIN Pro" charset="0"/>
                <a:ea typeface="DIN Pro" charset="0"/>
                <a:cs typeface="DIN Pro" charset="0"/>
              </a:rPr>
              <a:t>Junqing</a:t>
            </a:r>
            <a:r>
              <a:rPr lang="en-US" sz="2800" b="1" i="1" dirty="0" smtClean="0">
                <a:solidFill>
                  <a:schemeClr val="bg1"/>
                </a:solidFill>
                <a:latin typeface="DIN Pro" charset="0"/>
                <a:ea typeface="DIN Pro" charset="0"/>
                <a:cs typeface="DIN Pro" charset="0"/>
              </a:rPr>
              <a:t> TANG </a:t>
            </a:r>
            <a:r>
              <a:rPr lang="en-US" sz="2800" b="1" i="1" dirty="0" err="1">
                <a:solidFill>
                  <a:schemeClr val="bg1"/>
                </a:solidFill>
                <a:latin typeface="DIN Pro" charset="0"/>
                <a:ea typeface="DIN Pro" charset="0"/>
                <a:cs typeface="DIN Pro" charset="0"/>
              </a:rPr>
              <a:t>junqing.tang@frs.ethz.ch</a:t>
            </a:r>
            <a:endParaRPr lang="en-US" sz="2800" dirty="0">
              <a:solidFill>
                <a:schemeClr val="bg1"/>
              </a:solidFill>
              <a:latin typeface="DINPro" charset="0"/>
              <a:ea typeface="DINPro" charset="0"/>
              <a:cs typeface="DINPro" charset="0"/>
            </a:endParaRPr>
          </a:p>
        </p:txBody>
      </p:sp>
      <p:sp>
        <p:nvSpPr>
          <p:cNvPr id="36" name="TextBox 35"/>
          <p:cNvSpPr txBox="1"/>
          <p:nvPr/>
        </p:nvSpPr>
        <p:spPr>
          <a:xfrm>
            <a:off x="1114429" y="14036956"/>
            <a:ext cx="8460256" cy="724550"/>
          </a:xfrm>
          <a:prstGeom prst="rect">
            <a:avLst/>
          </a:prstGeom>
          <a:noFill/>
        </p:spPr>
        <p:txBody>
          <a:bodyPr wrap="square" lIns="0" tIns="107943" rIns="0" bIns="0" rtlCol="0">
            <a:spAutoFit/>
          </a:bodyPr>
          <a:lstStyle>
            <a:defPPr>
              <a:defRPr lang="en-US"/>
            </a:defPPr>
            <a:lvl2pPr marL="359809" lvl="1">
              <a:defRPr sz="2000" b="1">
                <a:solidFill>
                  <a:srgbClr val="434343"/>
                </a:solidFill>
                <a:latin typeface="DIN pro" charset="0"/>
                <a:ea typeface="Droid Serif"/>
                <a:cs typeface="DIN pro" charset="0"/>
              </a:defRPr>
            </a:lvl2pPr>
          </a:lstStyle>
          <a:p>
            <a:pPr lvl="1"/>
            <a:r>
              <a:rPr lang="en-US" dirty="0"/>
              <a:t>Figure 1 </a:t>
            </a:r>
            <a:r>
              <a:rPr lang="en-GB" dirty="0"/>
              <a:t>The evolution process of risk management and a new paradigm for risk, which is the resilience-based approach</a:t>
            </a:r>
            <a:r>
              <a:rPr lang="en-US" dirty="0"/>
              <a:t>. </a:t>
            </a:r>
          </a:p>
        </p:txBody>
      </p:sp>
      <p:pic>
        <p:nvPicPr>
          <p:cNvPr id="9" name="Picture 8" descr="proces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4429" y="15915663"/>
            <a:ext cx="8460256" cy="3392714"/>
          </a:xfrm>
          <a:prstGeom prst="rect">
            <a:avLst/>
          </a:prstGeom>
        </p:spPr>
      </p:pic>
      <p:grpSp>
        <p:nvGrpSpPr>
          <p:cNvPr id="14" name="Group 13"/>
          <p:cNvGrpSpPr/>
          <p:nvPr/>
        </p:nvGrpSpPr>
        <p:grpSpPr>
          <a:xfrm>
            <a:off x="20729435" y="4141211"/>
            <a:ext cx="8471081" cy="4311447"/>
            <a:chOff x="20713820" y="6255565"/>
            <a:chExt cx="8471081" cy="4311447"/>
          </a:xfrm>
        </p:grpSpPr>
        <p:sp>
          <p:nvSpPr>
            <p:cNvPr id="35" name="TextBox 34"/>
            <p:cNvSpPr txBox="1"/>
            <p:nvPr/>
          </p:nvSpPr>
          <p:spPr>
            <a:xfrm>
              <a:off x="20713820" y="10150238"/>
              <a:ext cx="8460256" cy="416774"/>
            </a:xfrm>
            <a:prstGeom prst="rect">
              <a:avLst/>
            </a:prstGeom>
            <a:noFill/>
          </p:spPr>
          <p:txBody>
            <a:bodyPr wrap="square" lIns="0" tIns="107943" rIns="0" bIns="0" rtlCol="0">
              <a:spAutoFit/>
            </a:bodyPr>
            <a:lstStyle/>
            <a:p>
              <a:pPr marL="359809" lvl="1"/>
              <a:r>
                <a:rPr lang="en-US" sz="2000" b="1" dirty="0">
                  <a:solidFill>
                    <a:srgbClr val="434343"/>
                  </a:solidFill>
                  <a:latin typeface="DIN pro" charset="0"/>
                  <a:ea typeface="Droid Serif"/>
                  <a:cs typeface="DIN pro" charset="0"/>
                </a:rPr>
                <a:t>Figure </a:t>
              </a:r>
              <a:r>
                <a:rPr lang="en-US" sz="2000" b="1" dirty="0">
                  <a:solidFill>
                    <a:srgbClr val="434343"/>
                  </a:solidFill>
                  <a:latin typeface="DIN pro" charset="0"/>
                  <a:ea typeface="Droid Serif"/>
                  <a:cs typeface="DIN pro" charset="0"/>
                </a:rPr>
                <a:t>5</a:t>
              </a:r>
              <a:r>
                <a:rPr lang="en-US" sz="2000" b="1" dirty="0" smtClean="0">
                  <a:solidFill>
                    <a:srgbClr val="434343"/>
                  </a:solidFill>
                  <a:latin typeface="DIN pro" charset="0"/>
                  <a:ea typeface="Droid Serif"/>
                  <a:cs typeface="DIN pro" charset="0"/>
                </a:rPr>
                <a:t> </a:t>
              </a:r>
              <a:r>
                <a:rPr lang="en-US" sz="2000" b="1" dirty="0" smtClean="0">
                  <a:solidFill>
                    <a:srgbClr val="434343"/>
                  </a:solidFill>
                  <a:latin typeface="DIN pro" charset="0"/>
                  <a:ea typeface="Droid Serif"/>
                  <a:cs typeface="DIN pro" charset="0"/>
                </a:rPr>
                <a:t>Systemic risks ontology</a:t>
              </a:r>
              <a:endParaRPr lang="en-US" sz="2000" b="1" dirty="0">
                <a:solidFill>
                  <a:srgbClr val="434343"/>
                </a:solidFill>
                <a:latin typeface="DIN pro" charset="0"/>
                <a:ea typeface="Droid Serif"/>
                <a:cs typeface="DIN pro" charset="0"/>
              </a:endParaRPr>
            </a:p>
          </p:txBody>
        </p:sp>
        <p:pic>
          <p:nvPicPr>
            <p:cNvPr id="3" name="Picture 2"/>
            <p:cNvPicPr>
              <a:picLocks noChangeAspect="1"/>
            </p:cNvPicPr>
            <p:nvPr/>
          </p:nvPicPr>
          <p:blipFill>
            <a:blip r:embed="rId5"/>
            <a:stretch>
              <a:fillRect/>
            </a:stretch>
          </p:blipFill>
          <p:spPr>
            <a:xfrm>
              <a:off x="20713820" y="6255565"/>
              <a:ext cx="8471081" cy="3894673"/>
            </a:xfrm>
            <a:prstGeom prst="rect">
              <a:avLst/>
            </a:prstGeom>
          </p:spPr>
        </p:pic>
      </p:grpSp>
      <p:grpSp>
        <p:nvGrpSpPr>
          <p:cNvPr id="10" name="Group 9"/>
          <p:cNvGrpSpPr/>
          <p:nvPr/>
        </p:nvGrpSpPr>
        <p:grpSpPr>
          <a:xfrm>
            <a:off x="10888664" y="16164309"/>
            <a:ext cx="8616403" cy="3560842"/>
            <a:chOff x="10836092" y="11592837"/>
            <a:chExt cx="8616403" cy="3560842"/>
          </a:xfrm>
        </p:grpSpPr>
        <p:sp>
          <p:nvSpPr>
            <p:cNvPr id="42" name="TextBox 41"/>
            <p:cNvSpPr txBox="1"/>
            <p:nvPr/>
          </p:nvSpPr>
          <p:spPr>
            <a:xfrm>
              <a:off x="10836092" y="14736905"/>
              <a:ext cx="8392475" cy="416774"/>
            </a:xfrm>
            <a:prstGeom prst="rect">
              <a:avLst/>
            </a:prstGeom>
            <a:noFill/>
          </p:spPr>
          <p:txBody>
            <a:bodyPr wrap="square" lIns="0" tIns="107943" rIns="0" bIns="0" rtlCol="0">
              <a:spAutoFit/>
            </a:bodyPr>
            <a:lstStyle/>
            <a:p>
              <a:pPr marL="359809" lvl="1"/>
              <a:r>
                <a:rPr lang="en-US" sz="2000" b="1" dirty="0">
                  <a:solidFill>
                    <a:srgbClr val="434343"/>
                  </a:solidFill>
                  <a:latin typeface="DIN pro" charset="0"/>
                  <a:ea typeface="Droid Serif"/>
                  <a:cs typeface="DIN pro" charset="0"/>
                </a:rPr>
                <a:t>Figure </a:t>
              </a:r>
              <a:r>
                <a:rPr lang="en-US" sz="2000" b="1" dirty="0" smtClean="0">
                  <a:solidFill>
                    <a:srgbClr val="434343"/>
                  </a:solidFill>
                  <a:latin typeface="DIN pro" charset="0"/>
                  <a:ea typeface="Droid Serif"/>
                  <a:cs typeface="DIN pro" charset="0"/>
                </a:rPr>
                <a:t>4 </a:t>
              </a:r>
              <a:r>
                <a:rPr lang="en-US" sz="2000" b="1" dirty="0" smtClean="0">
                  <a:solidFill>
                    <a:srgbClr val="434343"/>
                  </a:solidFill>
                  <a:latin typeface="DIN pro" charset="0"/>
                  <a:ea typeface="Droid Serif"/>
                  <a:cs typeface="DIN pro" charset="0"/>
                </a:rPr>
                <a:t>Biophysical functions ontology</a:t>
              </a:r>
              <a:endParaRPr lang="en-US" sz="2000" b="1" dirty="0">
                <a:solidFill>
                  <a:srgbClr val="434343"/>
                </a:solidFill>
                <a:latin typeface="DIN pro" charset="0"/>
                <a:ea typeface="Droid Serif"/>
                <a:cs typeface="DIN pro" charset="0"/>
              </a:endParaRPr>
            </a:p>
          </p:txBody>
        </p:sp>
        <p:pic>
          <p:nvPicPr>
            <p:cNvPr id="5" name="Picture 4" descr="resilienc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69296" y="11592837"/>
              <a:ext cx="8483199" cy="3168669"/>
            </a:xfrm>
            <a:prstGeom prst="rect">
              <a:avLst/>
            </a:prstGeom>
          </p:spPr>
        </p:pic>
      </p:grpSp>
      <p:grpSp>
        <p:nvGrpSpPr>
          <p:cNvPr id="17" name="Group 16"/>
          <p:cNvGrpSpPr/>
          <p:nvPr/>
        </p:nvGrpSpPr>
        <p:grpSpPr>
          <a:xfrm>
            <a:off x="10865721" y="9658218"/>
            <a:ext cx="8528037" cy="5792611"/>
            <a:chOff x="10820883" y="7812296"/>
            <a:chExt cx="8528037" cy="5792611"/>
          </a:xfrm>
        </p:grpSpPr>
        <p:pic>
          <p:nvPicPr>
            <p:cNvPr id="16" name="Picture 15"/>
            <p:cNvPicPr>
              <a:picLocks noChangeAspect="1"/>
            </p:cNvPicPr>
            <p:nvPr/>
          </p:nvPicPr>
          <p:blipFill>
            <a:blip r:embed="rId7"/>
            <a:stretch>
              <a:fillRect/>
            </a:stretch>
          </p:blipFill>
          <p:spPr>
            <a:xfrm>
              <a:off x="10836092" y="7812296"/>
              <a:ext cx="8512828" cy="5016500"/>
            </a:xfrm>
            <a:prstGeom prst="rect">
              <a:avLst/>
            </a:prstGeom>
          </p:spPr>
        </p:pic>
        <p:sp>
          <p:nvSpPr>
            <p:cNvPr id="37" name="TextBox 36"/>
            <p:cNvSpPr txBox="1"/>
            <p:nvPr/>
          </p:nvSpPr>
          <p:spPr>
            <a:xfrm>
              <a:off x="10820883" y="12880357"/>
              <a:ext cx="8460256" cy="724550"/>
            </a:xfrm>
            <a:prstGeom prst="rect">
              <a:avLst/>
            </a:prstGeom>
            <a:noFill/>
          </p:spPr>
          <p:txBody>
            <a:bodyPr wrap="square" lIns="0" tIns="107943" rIns="0" bIns="0" rtlCol="0">
              <a:spAutoFit/>
            </a:bodyPr>
            <a:lstStyle>
              <a:defPPr>
                <a:defRPr lang="en-US"/>
              </a:defPPr>
              <a:lvl2pPr marL="359809" lvl="1">
                <a:defRPr sz="2000" b="1">
                  <a:solidFill>
                    <a:srgbClr val="434343"/>
                  </a:solidFill>
                  <a:latin typeface="DIN pro" charset="0"/>
                  <a:ea typeface="Droid Serif"/>
                  <a:cs typeface="DIN pro" charset="0"/>
                </a:defRPr>
              </a:lvl2pPr>
            </a:lstStyle>
            <a:p>
              <a:pPr lvl="1"/>
              <a:r>
                <a:rPr lang="en-US" dirty="0"/>
                <a:t>Figure </a:t>
              </a:r>
              <a:r>
                <a:rPr lang="en-US" dirty="0"/>
                <a:t>3 Typical draw-down and draw-up cycle, with corresponding elemental functions. </a:t>
              </a:r>
              <a:endParaRPr lang="en-US" dirty="0"/>
            </a:p>
          </p:txBody>
        </p:sp>
      </p:grpSp>
    </p:spTree>
    <p:extLst>
      <p:ext uri="{BB962C8B-B14F-4D97-AF65-F5344CB8AC3E}">
        <p14:creationId xmlns:p14="http://schemas.microsoft.com/office/powerpoint/2010/main" val="315068188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2">
      <a:dk1>
        <a:srgbClr val="181818"/>
      </a:dk1>
      <a:lt1>
        <a:srgbClr val="FFFFFF"/>
      </a:lt1>
      <a:dk2>
        <a:srgbClr val="1F497D"/>
      </a:dk2>
      <a:lt2>
        <a:srgbClr val="EEECE1"/>
      </a:lt2>
      <a:accent1>
        <a:srgbClr val="3B8EC0"/>
      </a:accent1>
      <a:accent2>
        <a:srgbClr val="C0BD03"/>
      </a:accent2>
      <a:accent3>
        <a:srgbClr val="1F8A70"/>
      </a:accent3>
      <a:accent4>
        <a:srgbClr val="C8DE48"/>
      </a:accent4>
      <a:accent5>
        <a:srgbClr val="FFE41E"/>
      </a:accent5>
      <a:accent6>
        <a:srgbClr val="7AB5E7"/>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30370</TotalTime>
  <Words>510</Words>
  <Application>Microsoft Macintosh PowerPoint</Application>
  <PresentationFormat>Custom</PresentationFormat>
  <Paragraphs>52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SPARE</dc:creator>
  <cp:lastModifiedBy>Jingya Yan</cp:lastModifiedBy>
  <cp:revision>712</cp:revision>
  <cp:lastPrinted>2016-12-28T03:07:03Z</cp:lastPrinted>
  <dcterms:created xsi:type="dcterms:W3CDTF">2016-11-09T02:49:10Z</dcterms:created>
  <dcterms:modified xsi:type="dcterms:W3CDTF">2017-12-05T06:11:57Z</dcterms:modified>
</cp:coreProperties>
</file>