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4.xml" ContentType="application/vnd.openxmlformats-officedocument.themeOverr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5.xml" ContentType="application/vnd.openxmlformats-officedocument.themeOverride+xml"/>
  <Override PartName="/ppt/charts/chart16.xml" ContentType="application/vnd.openxmlformats-officedocument.drawingml.chart+xml"/>
  <Override PartName="/ppt/theme/themeOverride16.xml" ContentType="application/vnd.openxmlformats-officedocument.themeOverrid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7.xml" ContentType="application/vnd.openxmlformats-officedocument.themeOverride+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8.xml" ContentType="application/vnd.openxmlformats-officedocument.themeOverride+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 id="272" r:id="rId3"/>
    <p:sldId id="268" r:id="rId4"/>
    <p:sldId id="273" r:id="rId5"/>
    <p:sldId id="269" r:id="rId6"/>
    <p:sldId id="271" r:id="rId7"/>
    <p:sldId id="274" r:id="rId8"/>
    <p:sldId id="267" r:id="rId9"/>
  </p:sldIdLst>
  <p:sldSz cx="6858000" cy="9144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66FF"/>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showGuides="1">
      <p:cViewPr varScale="1">
        <p:scale>
          <a:sx n="74" d="100"/>
          <a:sy n="74" d="100"/>
        </p:scale>
        <p:origin x="1326" y="66"/>
      </p:cViewPr>
      <p:guideLst>
        <p:guide orient="horz" pos="2880"/>
        <p:guide pos="2160"/>
      </p:guideLst>
    </p:cSldViewPr>
  </p:slideViewPr>
  <p:notesTextViewPr>
    <p:cViewPr>
      <p:scale>
        <a:sx n="1" d="1"/>
        <a:sy n="1" d="1"/>
      </p:scale>
      <p:origin x="0" y="0"/>
    </p:cViewPr>
  </p:notesTextViewPr>
  <p:sorterViewPr>
    <p:cViewPr>
      <p:scale>
        <a:sx n="100" d="100"/>
        <a:sy n="100" d="100"/>
      </p:scale>
      <p:origin x="0" y="0"/>
    </p:cViewPr>
  </p:sorter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F:\Desktop\Desktop\2021-Fujita-Lab\Manuscript\0A%20promoter\Gel%20Shift%20data\6-15-20-GS-quant-v1.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F:\Desktop\Desktop\2021-Fujita-Lab\Manuscript\0A%20promoter\Gel%20Shift%20data\6-15-20-GS-quant-v1.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F:\Desktop\Desktop\2021-Fujita-Lab\Manuscript\0A%20promoter\Gel%20Shift%20data\6-15-20-GS-quant-v1.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F:\Desktop\Desktop\2021-Fujita-Lab\Manuscript\0A%20promoter\Gel%20Shift%20data\6-15-20-GS-quant-v1.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F:\Desktop\Desktop\2021-Fujita-Lab\Manuscript\0A%20promoter\Gel%20Shift%20data\6-15-20-GS-quant-v1.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file:///F:\Desktop\Desktop\2021-Fujita-Lab\Manuscript\0A%20promoter\Gel%20Shift%20data\6-15-20-GS-quant-v1.xlsx"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package" Target="../embeddings/Microsoft_Excel_Worksheet1.xlsx"/></Relationships>
</file>

<file path=ppt/charts/_rels/chart16.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6.xm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package" Target="../embeddings/Microsoft_Excel_Worksheet3.xlsx"/></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package" Target="../embeddings/Microsoft_Excel_Worksheet4.xlsx"/></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package" Target="../embeddings/Microsoft_Excel_Worksheet5.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F:\Desktop\Desktop\2021-Fujita-Lab\Manuscript\0A%20promoter\Gel%20Shift%20data\6-15-20-GS-quant-v1.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F:\Desktop\Desktop\2021-Fujita-Lab\Manuscript\0A%20promoter\Gel%20Shift%20data\6-15-20-GS-quant-v1.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F:\Desktop\Desktop\2021-Fujita-Lab\Manuscript\0A%20promoter\Gel%20Shift%20data\6-15-20-GS-quant-v1.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F:\Desktop\Desktop\2021-Fujita-Lab\Manuscript\0A%20promoter\Gel%20Shift%20data\6-15-20-GS-quant-v1.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F:\Desktop\Desktop\2021-Fujita-Lab\Manuscript\0A%20promoter\Gel%20Shift%20data\6-15-20-GS-quant-v1.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F:\Desktop\Desktop\2021-Fujita-Lab\Manuscript\0A%20promoter\Gel%20Shift%20data\6-15-20-GS-quant-v1.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F:\Desktop\Desktop\2021-Fujita-Lab\Manuscript\0A%20promoter\Gel%20Shift%20data\6-15-20-GS-quant-v1.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F:\Desktop\Desktop\2021-Fujita-Lab\Manuscript\0A%20promoter\Gel%20Shift%20data\6-15-20-GS-quant-v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dirty="0"/>
              <a:t>Wt-0A1234</a:t>
            </a:r>
          </a:p>
        </c:rich>
      </c:tx>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smoothMarker"/>
        <c:varyColors val="0"/>
        <c:ser>
          <c:idx val="0"/>
          <c:order val="0"/>
          <c:tx>
            <c:strRef>
              <c:f>'summary (2)'!$C$31</c:f>
              <c:strCache>
                <c:ptCount val="1"/>
                <c:pt idx="0">
                  <c:v>0A1234</c:v>
                </c:pt>
              </c:strCache>
            </c:strRef>
          </c:tx>
          <c:spPr>
            <a:ln w="19050" cap="rnd">
              <a:solidFill>
                <a:schemeClr val="tx1"/>
              </a:solidFill>
              <a:round/>
            </a:ln>
            <a:effectLst/>
          </c:spPr>
          <c:marker>
            <c:symbol val="circle"/>
            <c:size val="5"/>
            <c:spPr>
              <a:solidFill>
                <a:schemeClr val="tx1">
                  <a:alpha val="98000"/>
                </a:schemeClr>
              </a:solidFill>
              <a:ln w="9525">
                <a:solidFill>
                  <a:schemeClr val="tx1"/>
                </a:solidFill>
              </a:ln>
              <a:effectLst/>
            </c:spPr>
          </c:marker>
          <c:xVal>
            <c:numRef>
              <c:f>'summary (2)'!$B$32:$B$36</c:f>
              <c:numCache>
                <c:formatCode>General</c:formatCode>
                <c:ptCount val="5"/>
                <c:pt idx="0">
                  <c:v>0</c:v>
                </c:pt>
                <c:pt idx="1">
                  <c:v>0.2</c:v>
                </c:pt>
                <c:pt idx="2">
                  <c:v>0.4</c:v>
                </c:pt>
                <c:pt idx="3">
                  <c:v>0.6</c:v>
                </c:pt>
                <c:pt idx="4">
                  <c:v>0.8</c:v>
                </c:pt>
              </c:numCache>
            </c:numRef>
          </c:xVal>
          <c:yVal>
            <c:numRef>
              <c:f>'summary (2)'!$C$32:$C$36</c:f>
              <c:numCache>
                <c:formatCode>0.00</c:formatCode>
                <c:ptCount val="5"/>
                <c:pt idx="0">
                  <c:v>0</c:v>
                </c:pt>
                <c:pt idx="1">
                  <c:v>5.1991681330987305E-3</c:v>
                </c:pt>
                <c:pt idx="2">
                  <c:v>0.73076307790753481</c:v>
                </c:pt>
                <c:pt idx="3">
                  <c:v>0.98368261078227481</c:v>
                </c:pt>
                <c:pt idx="4">
                  <c:v>0.99160134378499443</c:v>
                </c:pt>
              </c:numCache>
            </c:numRef>
          </c:yVal>
          <c:smooth val="1"/>
          <c:extLst xmlns:c16r2="http://schemas.microsoft.com/office/drawing/2015/06/chart">
            <c:ext xmlns:c16="http://schemas.microsoft.com/office/drawing/2014/chart" uri="{C3380CC4-5D6E-409C-BE32-E72D297353CC}">
              <c16:uniqueId val="{00000000-758A-446F-98BA-C78D4EFACDBD}"/>
            </c:ext>
          </c:extLst>
        </c:ser>
        <c:dLbls>
          <c:showLegendKey val="0"/>
          <c:showVal val="0"/>
          <c:showCatName val="0"/>
          <c:showSerName val="0"/>
          <c:showPercent val="0"/>
          <c:showBubbleSize val="0"/>
        </c:dLbls>
        <c:axId val="-1637917824"/>
        <c:axId val="-1637917280"/>
      </c:scatterChart>
      <c:valAx>
        <c:axId val="-1637917824"/>
        <c:scaling>
          <c:orientation val="minMax"/>
          <c:max val="0.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37917280"/>
        <c:crosses val="autoZero"/>
        <c:crossBetween val="midCat"/>
        <c:majorUnit val="0.4"/>
      </c:valAx>
      <c:valAx>
        <c:axId val="-163791728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37917824"/>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sz="10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smoothMarker"/>
        <c:varyColors val="0"/>
        <c:ser>
          <c:idx val="0"/>
          <c:order val="0"/>
          <c:tx>
            <c:strRef>
              <c:f>'summary (2)'!$O$31</c:f>
              <c:strCache>
                <c:ptCount val="1"/>
                <c:pt idx="0">
                  <c:v>0A24</c:v>
                </c:pt>
              </c:strCache>
            </c:strRef>
          </c:tx>
          <c:spPr>
            <a:ln w="19050" cap="rnd">
              <a:solidFill>
                <a:schemeClr val="tx1"/>
              </a:solidFill>
              <a:round/>
            </a:ln>
            <a:effectLst/>
          </c:spPr>
          <c:marker>
            <c:symbol val="circle"/>
            <c:size val="5"/>
            <c:spPr>
              <a:solidFill>
                <a:schemeClr val="tx1"/>
              </a:solidFill>
              <a:ln w="9525">
                <a:solidFill>
                  <a:schemeClr val="tx1"/>
                </a:solidFill>
              </a:ln>
              <a:effectLst/>
            </c:spPr>
          </c:marker>
          <c:xVal>
            <c:numRef>
              <c:f>'summary (2)'!$B$32:$B$36</c:f>
              <c:numCache>
                <c:formatCode>General</c:formatCode>
                <c:ptCount val="5"/>
                <c:pt idx="0">
                  <c:v>0</c:v>
                </c:pt>
                <c:pt idx="1">
                  <c:v>0.2</c:v>
                </c:pt>
                <c:pt idx="2">
                  <c:v>0.4</c:v>
                </c:pt>
                <c:pt idx="3">
                  <c:v>0.6</c:v>
                </c:pt>
                <c:pt idx="4">
                  <c:v>0.8</c:v>
                </c:pt>
              </c:numCache>
            </c:numRef>
          </c:xVal>
          <c:yVal>
            <c:numRef>
              <c:f>'summary (2)'!$O$32:$O$36</c:f>
              <c:numCache>
                <c:formatCode>0.00</c:formatCode>
                <c:ptCount val="5"/>
                <c:pt idx="0">
                  <c:v>0</c:v>
                </c:pt>
                <c:pt idx="1">
                  <c:v>5.68441934991607E-2</c:v>
                </c:pt>
                <c:pt idx="2">
                  <c:v>-9.9954219441478198E-3</c:v>
                </c:pt>
                <c:pt idx="3">
                  <c:v>0.21307034945826342</c:v>
                </c:pt>
                <c:pt idx="4">
                  <c:v>0.71768655577598039</c:v>
                </c:pt>
              </c:numCache>
            </c:numRef>
          </c:yVal>
          <c:smooth val="1"/>
          <c:extLst xmlns:c16r2="http://schemas.microsoft.com/office/drawing/2015/06/chart">
            <c:ext xmlns:c16="http://schemas.microsoft.com/office/drawing/2014/chart" uri="{C3380CC4-5D6E-409C-BE32-E72D297353CC}">
              <c16:uniqueId val="{00000000-51D6-4513-AE23-FE20417F0134}"/>
            </c:ext>
          </c:extLst>
        </c:ser>
        <c:dLbls>
          <c:showLegendKey val="0"/>
          <c:showVal val="0"/>
          <c:showCatName val="0"/>
          <c:showSerName val="0"/>
          <c:showPercent val="0"/>
          <c:showBubbleSize val="0"/>
        </c:dLbls>
        <c:axId val="-2081436512"/>
        <c:axId val="-2081432704"/>
      </c:scatterChart>
      <c:valAx>
        <c:axId val="-2081436512"/>
        <c:scaling>
          <c:orientation val="minMax"/>
          <c:max val="0.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81432704"/>
        <c:crosses val="autoZero"/>
        <c:crossBetween val="midCat"/>
        <c:majorUnit val="0.4"/>
      </c:valAx>
      <c:valAx>
        <c:axId val="-208143270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2081436512"/>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sz="10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smoothMarker"/>
        <c:varyColors val="0"/>
        <c:ser>
          <c:idx val="0"/>
          <c:order val="0"/>
          <c:tx>
            <c:strRef>
              <c:f>'summary (2)'!$P$31</c:f>
              <c:strCache>
                <c:ptCount val="1"/>
                <c:pt idx="0">
                  <c:v>0A12</c:v>
                </c:pt>
              </c:strCache>
            </c:strRef>
          </c:tx>
          <c:spPr>
            <a:ln w="19050" cap="rnd">
              <a:solidFill>
                <a:schemeClr val="tx1"/>
              </a:solidFill>
              <a:round/>
            </a:ln>
            <a:effectLst/>
          </c:spPr>
          <c:marker>
            <c:symbol val="circle"/>
            <c:size val="5"/>
            <c:spPr>
              <a:solidFill>
                <a:schemeClr val="tx1"/>
              </a:solidFill>
              <a:ln w="9525">
                <a:solidFill>
                  <a:schemeClr val="tx1"/>
                </a:solidFill>
              </a:ln>
              <a:effectLst/>
            </c:spPr>
          </c:marker>
          <c:xVal>
            <c:numRef>
              <c:f>'summary (2)'!$B$32:$B$36</c:f>
              <c:numCache>
                <c:formatCode>General</c:formatCode>
                <c:ptCount val="5"/>
                <c:pt idx="0">
                  <c:v>0</c:v>
                </c:pt>
                <c:pt idx="1">
                  <c:v>0.2</c:v>
                </c:pt>
                <c:pt idx="2">
                  <c:v>0.4</c:v>
                </c:pt>
                <c:pt idx="3">
                  <c:v>0.6</c:v>
                </c:pt>
                <c:pt idx="4">
                  <c:v>0.8</c:v>
                </c:pt>
              </c:numCache>
            </c:numRef>
          </c:xVal>
          <c:yVal>
            <c:numRef>
              <c:f>'summary (2)'!$P$32:$P$36</c:f>
              <c:numCache>
                <c:formatCode>0.00</c:formatCode>
                <c:ptCount val="5"/>
                <c:pt idx="0">
                  <c:v>0</c:v>
                </c:pt>
                <c:pt idx="1">
                  <c:v>6.4913144384274535E-2</c:v>
                </c:pt>
                <c:pt idx="2">
                  <c:v>0.55496167100358673</c:v>
                </c:pt>
                <c:pt idx="3">
                  <c:v>0.91040157535691679</c:v>
                </c:pt>
                <c:pt idx="4">
                  <c:v>0.85920247556086926</c:v>
                </c:pt>
              </c:numCache>
            </c:numRef>
          </c:yVal>
          <c:smooth val="1"/>
          <c:extLst xmlns:c16r2="http://schemas.microsoft.com/office/drawing/2015/06/chart">
            <c:ext xmlns:c16="http://schemas.microsoft.com/office/drawing/2014/chart" uri="{C3380CC4-5D6E-409C-BE32-E72D297353CC}">
              <c16:uniqueId val="{00000000-86DA-4498-BE46-DD1C0CE88D27}"/>
            </c:ext>
          </c:extLst>
        </c:ser>
        <c:dLbls>
          <c:showLegendKey val="0"/>
          <c:showVal val="0"/>
          <c:showCatName val="0"/>
          <c:showSerName val="0"/>
          <c:showPercent val="0"/>
          <c:showBubbleSize val="0"/>
        </c:dLbls>
        <c:axId val="-2081435424"/>
        <c:axId val="-1689738176"/>
      </c:scatterChart>
      <c:valAx>
        <c:axId val="-2081435424"/>
        <c:scaling>
          <c:orientation val="minMax"/>
          <c:max val="0.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89738176"/>
        <c:crosses val="autoZero"/>
        <c:crossBetween val="midCat"/>
        <c:majorUnit val="0.4"/>
      </c:valAx>
      <c:valAx>
        <c:axId val="-168973817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2081435424"/>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sz="10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smoothMarker"/>
        <c:varyColors val="0"/>
        <c:ser>
          <c:idx val="0"/>
          <c:order val="0"/>
          <c:tx>
            <c:strRef>
              <c:f>'summary (2)'!$U$31</c:f>
              <c:strCache>
                <c:ptCount val="1"/>
                <c:pt idx="0">
                  <c:v>0A3</c:v>
                </c:pt>
              </c:strCache>
            </c:strRef>
          </c:tx>
          <c:spPr>
            <a:ln w="19050" cap="rnd">
              <a:solidFill>
                <a:schemeClr val="tx1"/>
              </a:solidFill>
              <a:round/>
            </a:ln>
            <a:effectLst/>
          </c:spPr>
          <c:marker>
            <c:symbol val="circle"/>
            <c:size val="5"/>
            <c:spPr>
              <a:solidFill>
                <a:schemeClr val="tx1"/>
              </a:solidFill>
              <a:ln w="9525">
                <a:solidFill>
                  <a:schemeClr val="tx1"/>
                </a:solidFill>
              </a:ln>
              <a:effectLst/>
            </c:spPr>
          </c:marker>
          <c:xVal>
            <c:numRef>
              <c:f>'summary (2)'!$B$32:$B$36</c:f>
              <c:numCache>
                <c:formatCode>General</c:formatCode>
                <c:ptCount val="5"/>
                <c:pt idx="0">
                  <c:v>0</c:v>
                </c:pt>
                <c:pt idx="1">
                  <c:v>0.2</c:v>
                </c:pt>
                <c:pt idx="2">
                  <c:v>0.4</c:v>
                </c:pt>
                <c:pt idx="3">
                  <c:v>0.6</c:v>
                </c:pt>
                <c:pt idx="4">
                  <c:v>0.8</c:v>
                </c:pt>
              </c:numCache>
            </c:numRef>
          </c:xVal>
          <c:yVal>
            <c:numRef>
              <c:f>'summary (2)'!$U$32:$U$36</c:f>
              <c:numCache>
                <c:formatCode>0.00</c:formatCode>
                <c:ptCount val="5"/>
                <c:pt idx="0">
                  <c:v>0</c:v>
                </c:pt>
                <c:pt idx="1">
                  <c:v>0.10803620784964063</c:v>
                </c:pt>
                <c:pt idx="2">
                  <c:v>0.71213377556661139</c:v>
                </c:pt>
                <c:pt idx="3">
                  <c:v>0.92416390270867887</c:v>
                </c:pt>
                <c:pt idx="4">
                  <c:v>0.93249032614704253</c:v>
                </c:pt>
              </c:numCache>
            </c:numRef>
          </c:yVal>
          <c:smooth val="1"/>
          <c:extLst xmlns:c16r2="http://schemas.microsoft.com/office/drawing/2015/06/chart">
            <c:ext xmlns:c16="http://schemas.microsoft.com/office/drawing/2014/chart" uri="{C3380CC4-5D6E-409C-BE32-E72D297353CC}">
              <c16:uniqueId val="{00000000-94FE-484F-9201-6F0594B270A1}"/>
            </c:ext>
          </c:extLst>
        </c:ser>
        <c:dLbls>
          <c:showLegendKey val="0"/>
          <c:showVal val="0"/>
          <c:showCatName val="0"/>
          <c:showSerName val="0"/>
          <c:showPercent val="0"/>
          <c:showBubbleSize val="0"/>
        </c:dLbls>
        <c:axId val="-1689730016"/>
        <c:axId val="-1689737632"/>
      </c:scatterChart>
      <c:valAx>
        <c:axId val="-1689730016"/>
        <c:scaling>
          <c:orientation val="minMax"/>
          <c:max val="0.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89737632"/>
        <c:crosses val="autoZero"/>
        <c:crossBetween val="midCat"/>
        <c:majorUnit val="0.4"/>
      </c:valAx>
      <c:valAx>
        <c:axId val="-1689737632"/>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89730016"/>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sz="10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smoothMarker"/>
        <c:varyColors val="0"/>
        <c:ser>
          <c:idx val="0"/>
          <c:order val="0"/>
          <c:tx>
            <c:strRef>
              <c:f>'summary (2)'!$V$31</c:f>
              <c:strCache>
                <c:ptCount val="1"/>
                <c:pt idx="0">
                  <c:v>0A2</c:v>
                </c:pt>
              </c:strCache>
            </c:strRef>
          </c:tx>
          <c:spPr>
            <a:ln w="19050" cap="rnd">
              <a:solidFill>
                <a:schemeClr val="tx1"/>
              </a:solidFill>
              <a:round/>
            </a:ln>
            <a:effectLst/>
          </c:spPr>
          <c:marker>
            <c:symbol val="circle"/>
            <c:size val="5"/>
            <c:spPr>
              <a:solidFill>
                <a:schemeClr val="tx1"/>
              </a:solidFill>
              <a:ln w="9525">
                <a:solidFill>
                  <a:schemeClr val="tx1"/>
                </a:solidFill>
              </a:ln>
              <a:effectLst/>
            </c:spPr>
          </c:marker>
          <c:xVal>
            <c:numRef>
              <c:f>'summary (2)'!$B$32:$B$36</c:f>
              <c:numCache>
                <c:formatCode>General</c:formatCode>
                <c:ptCount val="5"/>
                <c:pt idx="0">
                  <c:v>0</c:v>
                </c:pt>
                <c:pt idx="1">
                  <c:v>0.2</c:v>
                </c:pt>
                <c:pt idx="2">
                  <c:v>0.4</c:v>
                </c:pt>
                <c:pt idx="3">
                  <c:v>0.6</c:v>
                </c:pt>
                <c:pt idx="4">
                  <c:v>0.8</c:v>
                </c:pt>
              </c:numCache>
            </c:numRef>
          </c:xVal>
          <c:yVal>
            <c:numRef>
              <c:f>'summary (2)'!$V$32:$V$36</c:f>
              <c:numCache>
                <c:formatCode>0.00</c:formatCode>
                <c:ptCount val="5"/>
                <c:pt idx="0">
                  <c:v>0</c:v>
                </c:pt>
                <c:pt idx="1">
                  <c:v>-3.4644032565367411E-5</c:v>
                </c:pt>
                <c:pt idx="2">
                  <c:v>2.3973670535250347E-2</c:v>
                </c:pt>
                <c:pt idx="3">
                  <c:v>0.12236272302095963</c:v>
                </c:pt>
                <c:pt idx="4">
                  <c:v>0.21399618915641783</c:v>
                </c:pt>
              </c:numCache>
            </c:numRef>
          </c:yVal>
          <c:smooth val="1"/>
          <c:extLst xmlns:c16r2="http://schemas.microsoft.com/office/drawing/2015/06/chart">
            <c:ext xmlns:c16="http://schemas.microsoft.com/office/drawing/2014/chart" uri="{C3380CC4-5D6E-409C-BE32-E72D297353CC}">
              <c16:uniqueId val="{00000000-5ECC-46A8-AFE0-C155A3AD991F}"/>
            </c:ext>
          </c:extLst>
        </c:ser>
        <c:dLbls>
          <c:showLegendKey val="0"/>
          <c:showVal val="0"/>
          <c:showCatName val="0"/>
          <c:showSerName val="0"/>
          <c:showPercent val="0"/>
          <c:showBubbleSize val="0"/>
        </c:dLbls>
        <c:axId val="-2082252048"/>
        <c:axId val="-1631280848"/>
      </c:scatterChart>
      <c:valAx>
        <c:axId val="-2082252048"/>
        <c:scaling>
          <c:orientation val="minMax"/>
          <c:max val="0.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31280848"/>
        <c:crosses val="autoZero"/>
        <c:crossBetween val="midCat"/>
        <c:majorUnit val="0.4"/>
      </c:valAx>
      <c:valAx>
        <c:axId val="-163128084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2082252048"/>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sz="10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smoothMarker"/>
        <c:varyColors val="0"/>
        <c:ser>
          <c:idx val="0"/>
          <c:order val="0"/>
          <c:tx>
            <c:strRef>
              <c:f>'summary (2)'!$W$31</c:f>
              <c:strCache>
                <c:ptCount val="1"/>
                <c:pt idx="0">
                  <c:v>0A1</c:v>
                </c:pt>
              </c:strCache>
            </c:strRef>
          </c:tx>
          <c:spPr>
            <a:ln w="19050" cap="rnd">
              <a:solidFill>
                <a:schemeClr val="tx1"/>
              </a:solidFill>
              <a:round/>
            </a:ln>
            <a:effectLst/>
          </c:spPr>
          <c:marker>
            <c:symbol val="circle"/>
            <c:size val="5"/>
            <c:spPr>
              <a:solidFill>
                <a:schemeClr val="tx1"/>
              </a:solidFill>
              <a:ln w="9525">
                <a:solidFill>
                  <a:schemeClr val="tx1"/>
                </a:solidFill>
              </a:ln>
              <a:effectLst/>
            </c:spPr>
          </c:marker>
          <c:xVal>
            <c:numRef>
              <c:f>'summary (2)'!$B$32:$B$36</c:f>
              <c:numCache>
                <c:formatCode>General</c:formatCode>
                <c:ptCount val="5"/>
                <c:pt idx="0">
                  <c:v>0</c:v>
                </c:pt>
                <c:pt idx="1">
                  <c:v>0.2</c:v>
                </c:pt>
                <c:pt idx="2">
                  <c:v>0.4</c:v>
                </c:pt>
                <c:pt idx="3">
                  <c:v>0.6</c:v>
                </c:pt>
                <c:pt idx="4">
                  <c:v>0.8</c:v>
                </c:pt>
              </c:numCache>
            </c:numRef>
          </c:xVal>
          <c:yVal>
            <c:numRef>
              <c:f>'summary (2)'!$W$32:$W$36</c:f>
              <c:numCache>
                <c:formatCode>0.00</c:formatCode>
                <c:ptCount val="5"/>
                <c:pt idx="0">
                  <c:v>0</c:v>
                </c:pt>
                <c:pt idx="1">
                  <c:v>2.4848935276440387E-2</c:v>
                </c:pt>
                <c:pt idx="2">
                  <c:v>0.48298704236274925</c:v>
                </c:pt>
                <c:pt idx="3">
                  <c:v>0.93243286909878176</c:v>
                </c:pt>
                <c:pt idx="4">
                  <c:v>0.92451610818496133</c:v>
                </c:pt>
              </c:numCache>
            </c:numRef>
          </c:yVal>
          <c:smooth val="1"/>
          <c:extLst xmlns:c16r2="http://schemas.microsoft.com/office/drawing/2015/06/chart">
            <c:ext xmlns:c16="http://schemas.microsoft.com/office/drawing/2014/chart" uri="{C3380CC4-5D6E-409C-BE32-E72D297353CC}">
              <c16:uniqueId val="{00000000-7598-47F0-89C5-64029078DB19}"/>
            </c:ext>
          </c:extLst>
        </c:ser>
        <c:dLbls>
          <c:showLegendKey val="0"/>
          <c:showVal val="0"/>
          <c:showCatName val="0"/>
          <c:showSerName val="0"/>
          <c:showPercent val="0"/>
          <c:showBubbleSize val="0"/>
        </c:dLbls>
        <c:axId val="-1631275408"/>
        <c:axId val="-1631268880"/>
      </c:scatterChart>
      <c:valAx>
        <c:axId val="-1631275408"/>
        <c:scaling>
          <c:orientation val="minMax"/>
          <c:max val="0.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31268880"/>
        <c:crosses val="autoZero"/>
        <c:crossBetween val="midCat"/>
        <c:majorUnit val="0.4"/>
      </c:valAx>
      <c:valAx>
        <c:axId val="-163126888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31275408"/>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sz="10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bg1">
                <a:lumMod val="85000"/>
              </a:schemeClr>
            </a:solidFill>
            <a:ln w="6350">
              <a:solidFill>
                <a:schemeClr val="tx1"/>
              </a:solidFill>
            </a:ln>
            <a:effectLst/>
          </c:spPr>
          <c:invertIfNegative val="0"/>
          <c:cat>
            <c:strRef>
              <c:f>'Kd-linear'!$AA$14:$AO$14</c:f>
              <c:strCache>
                <c:ptCount val="15"/>
                <c:pt idx="0">
                  <c:v>wt-0A1234</c:v>
                </c:pt>
                <c:pt idx="1">
                  <c:v>0A234</c:v>
                </c:pt>
                <c:pt idx="2">
                  <c:v>0A134</c:v>
                </c:pt>
                <c:pt idx="3">
                  <c:v>0A124</c:v>
                </c:pt>
                <c:pt idx="4">
                  <c:v>0A123</c:v>
                </c:pt>
                <c:pt idx="5">
                  <c:v>0A12</c:v>
                </c:pt>
                <c:pt idx="6">
                  <c:v>0A14</c:v>
                </c:pt>
                <c:pt idx="7">
                  <c:v>0A34</c:v>
                </c:pt>
                <c:pt idx="8">
                  <c:v>0A13</c:v>
                </c:pt>
                <c:pt idx="9">
                  <c:v>0A23</c:v>
                </c:pt>
                <c:pt idx="10">
                  <c:v>0A24</c:v>
                </c:pt>
                <c:pt idx="11">
                  <c:v>0A1</c:v>
                </c:pt>
                <c:pt idx="12">
                  <c:v>0A2</c:v>
                </c:pt>
                <c:pt idx="13">
                  <c:v>0A3</c:v>
                </c:pt>
                <c:pt idx="14">
                  <c:v>0A4</c:v>
                </c:pt>
              </c:strCache>
            </c:strRef>
          </c:cat>
          <c:val>
            <c:numRef>
              <c:f>'Kd-linear'!$AA$15:$AO$15</c:f>
              <c:numCache>
                <c:formatCode>0.00</c:formatCode>
                <c:ptCount val="15"/>
                <c:pt idx="0">
                  <c:v>0.33608815426997246</c:v>
                </c:pt>
                <c:pt idx="1">
                  <c:v>0.37461139896373058</c:v>
                </c:pt>
                <c:pt idx="2">
                  <c:v>0.31541218637992829</c:v>
                </c:pt>
                <c:pt idx="3">
                  <c:v>0.4705882352941177</c:v>
                </c:pt>
                <c:pt idx="4">
                  <c:v>0.30382775119617228</c:v>
                </c:pt>
                <c:pt idx="5">
                  <c:v>0.39810426540284366</c:v>
                </c:pt>
                <c:pt idx="6">
                  <c:v>0.49870801033591727</c:v>
                </c:pt>
                <c:pt idx="7">
                  <c:v>0.3432911392405063</c:v>
                </c:pt>
                <c:pt idx="8">
                  <c:v>0.32558139534883723</c:v>
                </c:pt>
                <c:pt idx="9">
                  <c:v>0.32844574780058655</c:v>
                </c:pt>
                <c:pt idx="10">
                  <c:v>0.7142857142857143</c:v>
                </c:pt>
                <c:pt idx="11">
                  <c:v>0.4096916299559471</c:v>
                </c:pt>
                <c:pt idx="12">
                  <c:v>1.3750000000000002</c:v>
                </c:pt>
                <c:pt idx="13">
                  <c:v>0.33333333333333331</c:v>
                </c:pt>
                <c:pt idx="14">
                  <c:v>0.64615384615384619</c:v>
                </c:pt>
              </c:numCache>
            </c:numRef>
          </c:val>
        </c:ser>
        <c:dLbls>
          <c:showLegendKey val="0"/>
          <c:showVal val="0"/>
          <c:showCatName val="0"/>
          <c:showSerName val="0"/>
          <c:showPercent val="0"/>
          <c:showBubbleSize val="0"/>
        </c:dLbls>
        <c:gapWidth val="219"/>
        <c:overlap val="-27"/>
        <c:axId val="-1631277040"/>
        <c:axId val="-1631268336"/>
      </c:barChart>
      <c:catAx>
        <c:axId val="-1631277040"/>
        <c:scaling>
          <c:orientation val="minMax"/>
        </c:scaling>
        <c:delete val="0"/>
        <c:axPos val="b"/>
        <c:numFmt formatCode="General" sourceLinked="1"/>
        <c:majorTickMark val="out"/>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31268336"/>
        <c:crosses val="autoZero"/>
        <c:auto val="1"/>
        <c:lblAlgn val="ctr"/>
        <c:lblOffset val="100"/>
        <c:noMultiLvlLbl val="0"/>
      </c:catAx>
      <c:valAx>
        <c:axId val="-163126833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0"/>
        <c:majorTickMark val="out"/>
        <c:minorTickMark val="none"/>
        <c:tickLblPos val="nextTo"/>
        <c:spPr>
          <a:noFill/>
          <a:ln w="6350">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31277040"/>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w="25400">
          <a:noFill/>
        </a:ln>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wt mean of 4</c:v>
          </c:tx>
          <c:spPr>
            <a:ln w="28575" cap="rnd">
              <a:solidFill>
                <a:schemeClr val="accent1"/>
              </a:solidFill>
              <a:round/>
            </a:ln>
            <a:effectLst/>
          </c:spPr>
          <c:marker>
            <c:symbol val="circle"/>
            <c:size val="5"/>
            <c:spPr>
              <a:solidFill>
                <a:schemeClr val="accent1"/>
              </a:solidFill>
              <a:ln w="9525">
                <a:solidFill>
                  <a:schemeClr val="accent1"/>
                </a:solidFill>
              </a:ln>
              <a:effectLst/>
            </c:spPr>
          </c:marker>
          <c:errBars>
            <c:errDir val="y"/>
            <c:errBarType val="both"/>
            <c:errValType val="cust"/>
            <c:noEndCap val="0"/>
            <c:plus>
              <c:numRef>
                <c:f>'wt-calculations'!$E$59:$E$63</c:f>
                <c:numCache>
                  <c:formatCode>General</c:formatCode>
                  <c:ptCount val="5"/>
                  <c:pt idx="0">
                    <c:v>0</c:v>
                  </c:pt>
                  <c:pt idx="1">
                    <c:v>9.5217766801919984E-2</c:v>
                  </c:pt>
                  <c:pt idx="2">
                    <c:v>7.5642261711752076E-2</c:v>
                  </c:pt>
                  <c:pt idx="3">
                    <c:v>3.4915549598761579E-2</c:v>
                  </c:pt>
                  <c:pt idx="4">
                    <c:v>1.7843883100253914E-2</c:v>
                  </c:pt>
                </c:numCache>
              </c:numRef>
            </c:plus>
            <c:minus>
              <c:numRef>
                <c:f>'wt-calculations'!$E$59:$E$63</c:f>
                <c:numCache>
                  <c:formatCode>General</c:formatCode>
                  <c:ptCount val="5"/>
                  <c:pt idx="0">
                    <c:v>0</c:v>
                  </c:pt>
                  <c:pt idx="1">
                    <c:v>9.5217766801919984E-2</c:v>
                  </c:pt>
                  <c:pt idx="2">
                    <c:v>7.5642261711752076E-2</c:v>
                  </c:pt>
                  <c:pt idx="3">
                    <c:v>3.4915549598761579E-2</c:v>
                  </c:pt>
                  <c:pt idx="4">
                    <c:v>1.7843883100253914E-2</c:v>
                  </c:pt>
                </c:numCache>
              </c:numRef>
            </c:minus>
            <c:spPr>
              <a:noFill/>
              <a:ln w="9525" cap="flat" cmpd="sng" algn="ctr">
                <a:solidFill>
                  <a:schemeClr val="tx1">
                    <a:lumMod val="65000"/>
                    <a:lumOff val="35000"/>
                  </a:schemeClr>
                </a:solidFill>
                <a:round/>
              </a:ln>
              <a:effectLst/>
            </c:spPr>
          </c:errBars>
          <c:cat>
            <c:numRef>
              <c:f>'wt-calculations'!$C$59:$C$63</c:f>
              <c:numCache>
                <c:formatCode>General</c:formatCode>
                <c:ptCount val="5"/>
                <c:pt idx="0">
                  <c:v>0</c:v>
                </c:pt>
                <c:pt idx="1">
                  <c:v>0.2</c:v>
                </c:pt>
                <c:pt idx="2">
                  <c:v>0.4</c:v>
                </c:pt>
                <c:pt idx="3">
                  <c:v>0.6</c:v>
                </c:pt>
                <c:pt idx="4">
                  <c:v>0.8</c:v>
                </c:pt>
              </c:numCache>
            </c:numRef>
          </c:cat>
          <c:val>
            <c:numRef>
              <c:f>'wt-calculations'!$D$59:$D$63</c:f>
              <c:numCache>
                <c:formatCode>General</c:formatCode>
                <c:ptCount val="5"/>
                <c:pt idx="0">
                  <c:v>0</c:v>
                </c:pt>
                <c:pt idx="1">
                  <c:v>6.2012537568367609E-2</c:v>
                </c:pt>
                <c:pt idx="2">
                  <c:v>0.68683297484807149</c:v>
                </c:pt>
                <c:pt idx="3">
                  <c:v>0.96803384740203957</c:v>
                </c:pt>
                <c:pt idx="4">
                  <c:v>0.97377169396301755</c:v>
                </c:pt>
              </c:numCache>
            </c:numRef>
          </c:val>
          <c:smooth val="0"/>
        </c:ser>
        <c:dLbls>
          <c:showLegendKey val="0"/>
          <c:showVal val="0"/>
          <c:showCatName val="0"/>
          <c:showSerName val="0"/>
          <c:showPercent val="0"/>
          <c:showBubbleSize val="0"/>
        </c:dLbls>
        <c:marker val="1"/>
        <c:smooth val="0"/>
        <c:axId val="-1631271600"/>
        <c:axId val="-1631281936"/>
      </c:lineChart>
      <c:catAx>
        <c:axId val="-1631271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281936"/>
        <c:crosses val="autoZero"/>
        <c:auto val="1"/>
        <c:lblAlgn val="ctr"/>
        <c:lblOffset val="100"/>
        <c:noMultiLvlLbl val="0"/>
      </c:catAx>
      <c:valAx>
        <c:axId val="-163128193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271600"/>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Pv!$C$5</c:f>
              <c:strCache>
                <c:ptCount val="1"/>
                <c:pt idx="0">
                  <c:v>T2</c:v>
                </c:pt>
              </c:strCache>
            </c:strRef>
          </c:tx>
          <c:spPr>
            <a:solidFill>
              <a:schemeClr val="accent3">
                <a:shade val="44000"/>
              </a:schemeClr>
            </a:solidFill>
            <a:ln>
              <a:noFill/>
            </a:ln>
            <a:effectLst/>
          </c:spPr>
          <c:invertIfNegative val="0"/>
          <c:errBars>
            <c:errBarType val="both"/>
            <c:errValType val="cust"/>
            <c:noEndCap val="0"/>
            <c:plus>
              <c:numRef>
                <c:f>Pv!$P$5:$Y$5</c:f>
                <c:numCache>
                  <c:formatCode>General</c:formatCode>
                  <c:ptCount val="9"/>
                  <c:pt idx="0">
                    <c:v>20.189911315867615</c:v>
                  </c:pt>
                  <c:pt idx="1">
                    <c:v>6.7549831194225467</c:v>
                  </c:pt>
                  <c:pt idx="2">
                    <c:v>25.902368759080243</c:v>
                  </c:pt>
                  <c:pt idx="3">
                    <c:v>4.4134166899190479</c:v>
                  </c:pt>
                  <c:pt idx="4">
                    <c:v>9.3554239658808189</c:v>
                  </c:pt>
                  <c:pt idx="5">
                    <c:v>5.311818357925536</c:v>
                  </c:pt>
                  <c:pt idx="6">
                    <c:v>9.2880048798496091</c:v>
                  </c:pt>
                  <c:pt idx="7">
                    <c:v>14.286258146073482</c:v>
                  </c:pt>
                  <c:pt idx="8">
                    <c:v>15.322671586794641</c:v>
                  </c:pt>
                </c:numCache>
              </c:numRef>
            </c:plus>
            <c:minus>
              <c:numRef>
                <c:f>Pv!$P$5:$Y$5</c:f>
                <c:numCache>
                  <c:formatCode>General</c:formatCode>
                  <c:ptCount val="9"/>
                  <c:pt idx="0">
                    <c:v>20.189911315867615</c:v>
                  </c:pt>
                  <c:pt idx="1">
                    <c:v>6.7549831194225467</c:v>
                  </c:pt>
                  <c:pt idx="2">
                    <c:v>25.902368759080243</c:v>
                  </c:pt>
                  <c:pt idx="3">
                    <c:v>4.4134166899190479</c:v>
                  </c:pt>
                  <c:pt idx="4">
                    <c:v>9.3554239658808189</c:v>
                  </c:pt>
                  <c:pt idx="5">
                    <c:v>5.311818357925536</c:v>
                  </c:pt>
                  <c:pt idx="6">
                    <c:v>9.2880048798496091</c:v>
                  </c:pt>
                  <c:pt idx="7">
                    <c:v>14.286258146073482</c:v>
                  </c:pt>
                  <c:pt idx="8">
                    <c:v>15.322671586794641</c:v>
                  </c:pt>
                </c:numCache>
              </c:numRef>
            </c:minus>
            <c:spPr>
              <a:noFill/>
              <a:ln w="9525" cap="flat" cmpd="sng" algn="ctr">
                <a:solidFill>
                  <a:schemeClr val="tx1">
                    <a:lumMod val="65000"/>
                    <a:lumOff val="35000"/>
                  </a:schemeClr>
                </a:solidFill>
                <a:round/>
              </a:ln>
              <a:effectLst/>
            </c:spPr>
          </c:errBars>
          <c:cat>
            <c:strRef>
              <c:f>Pv!$D$15:$M$15</c:f>
              <c:strCache>
                <c:ptCount val="9"/>
                <c:pt idx="0">
                  <c:v>WT</c:v>
                </c:pt>
                <c:pt idx="1">
                  <c:v>WT</c:v>
                </c:pt>
                <c:pt idx="2">
                  <c:v>1*</c:v>
                </c:pt>
                <c:pt idx="3">
                  <c:v>2*</c:v>
                </c:pt>
                <c:pt idx="4">
                  <c:v>3*</c:v>
                </c:pt>
                <c:pt idx="5">
                  <c:v>1*2*</c:v>
                </c:pt>
                <c:pt idx="6">
                  <c:v>1*3*</c:v>
                </c:pt>
                <c:pt idx="7">
                  <c:v>2*3*</c:v>
                </c:pt>
                <c:pt idx="8">
                  <c:v>1*2*3</c:v>
                </c:pt>
              </c:strCache>
            </c:strRef>
          </c:cat>
          <c:val>
            <c:numRef>
              <c:f>Pv!$D$5:$M$5</c:f>
              <c:numCache>
                <c:formatCode>0.00</c:formatCode>
                <c:ptCount val="9"/>
                <c:pt idx="0">
                  <c:v>111.40373129523742</c:v>
                </c:pt>
                <c:pt idx="1">
                  <c:v>85.743600468733518</c:v>
                </c:pt>
                <c:pt idx="2">
                  <c:v>131.38536390576635</c:v>
                </c:pt>
                <c:pt idx="3">
                  <c:v>81.730336309003903</c:v>
                </c:pt>
                <c:pt idx="4">
                  <c:v>75.57801870812122</c:v>
                </c:pt>
                <c:pt idx="5">
                  <c:v>84.010771331086119</c:v>
                </c:pt>
                <c:pt idx="6">
                  <c:v>88.547866585089253</c:v>
                </c:pt>
                <c:pt idx="7">
                  <c:v>76.525637477425164</c:v>
                </c:pt>
                <c:pt idx="8">
                  <c:v>118.98418063102764</c:v>
                </c:pt>
              </c:numCache>
            </c:numRef>
          </c:val>
        </c:ser>
        <c:ser>
          <c:idx val="1"/>
          <c:order val="1"/>
          <c:tx>
            <c:strRef>
              <c:f>Pv!$C$6</c:f>
              <c:strCache>
                <c:ptCount val="1"/>
                <c:pt idx="0">
                  <c:v>T3</c:v>
                </c:pt>
              </c:strCache>
            </c:strRef>
          </c:tx>
          <c:spPr>
            <a:solidFill>
              <a:schemeClr val="accent3">
                <a:shade val="58000"/>
              </a:schemeClr>
            </a:solidFill>
            <a:ln>
              <a:noFill/>
            </a:ln>
            <a:effectLst/>
          </c:spPr>
          <c:invertIfNegative val="0"/>
          <c:errBars>
            <c:errBarType val="both"/>
            <c:errValType val="cust"/>
            <c:noEndCap val="0"/>
            <c:plus>
              <c:numRef>
                <c:f>Pv!$P$6:$Y$6</c:f>
                <c:numCache>
                  <c:formatCode>General</c:formatCode>
                  <c:ptCount val="9"/>
                  <c:pt idx="0">
                    <c:v>23.398033415788547</c:v>
                  </c:pt>
                  <c:pt idx="1">
                    <c:v>3.9151279424568295</c:v>
                  </c:pt>
                  <c:pt idx="2">
                    <c:v>32.74618973274184</c:v>
                  </c:pt>
                  <c:pt idx="3">
                    <c:v>9.9904870711353624</c:v>
                  </c:pt>
                  <c:pt idx="4">
                    <c:v>8.9346665244812886</c:v>
                  </c:pt>
                  <c:pt idx="5">
                    <c:v>4.6485840267367813</c:v>
                  </c:pt>
                  <c:pt idx="6">
                    <c:v>23.392489024430869</c:v>
                  </c:pt>
                  <c:pt idx="7">
                    <c:v>7.5824737646257727</c:v>
                  </c:pt>
                  <c:pt idx="8">
                    <c:v>9.0231144864797717</c:v>
                  </c:pt>
                </c:numCache>
              </c:numRef>
            </c:plus>
            <c:minus>
              <c:numRef>
                <c:f>Pv!$P$6:$Y$6</c:f>
                <c:numCache>
                  <c:formatCode>General</c:formatCode>
                  <c:ptCount val="9"/>
                  <c:pt idx="0">
                    <c:v>23.398033415788547</c:v>
                  </c:pt>
                  <c:pt idx="1">
                    <c:v>3.9151279424568295</c:v>
                  </c:pt>
                  <c:pt idx="2">
                    <c:v>32.74618973274184</c:v>
                  </c:pt>
                  <c:pt idx="3">
                    <c:v>9.9904870711353624</c:v>
                  </c:pt>
                  <c:pt idx="4">
                    <c:v>8.9346665244812886</c:v>
                  </c:pt>
                  <c:pt idx="5">
                    <c:v>4.6485840267367813</c:v>
                  </c:pt>
                  <c:pt idx="6">
                    <c:v>23.392489024430869</c:v>
                  </c:pt>
                  <c:pt idx="7">
                    <c:v>7.5824737646257727</c:v>
                  </c:pt>
                  <c:pt idx="8">
                    <c:v>9.0231144864797717</c:v>
                  </c:pt>
                </c:numCache>
              </c:numRef>
            </c:minus>
            <c:spPr>
              <a:noFill/>
              <a:ln w="9525" cap="flat" cmpd="sng" algn="ctr">
                <a:solidFill>
                  <a:schemeClr val="tx1">
                    <a:lumMod val="65000"/>
                    <a:lumOff val="35000"/>
                  </a:schemeClr>
                </a:solidFill>
                <a:round/>
              </a:ln>
              <a:effectLst/>
            </c:spPr>
          </c:errBars>
          <c:cat>
            <c:strRef>
              <c:f>Pv!$D$15:$M$15</c:f>
              <c:strCache>
                <c:ptCount val="9"/>
                <c:pt idx="0">
                  <c:v>WT</c:v>
                </c:pt>
                <c:pt idx="1">
                  <c:v>WT</c:v>
                </c:pt>
                <c:pt idx="2">
                  <c:v>1*</c:v>
                </c:pt>
                <c:pt idx="3">
                  <c:v>2*</c:v>
                </c:pt>
                <c:pt idx="4">
                  <c:v>3*</c:v>
                </c:pt>
                <c:pt idx="5">
                  <c:v>1*2*</c:v>
                </c:pt>
                <c:pt idx="6">
                  <c:v>1*3*</c:v>
                </c:pt>
                <c:pt idx="7">
                  <c:v>2*3*</c:v>
                </c:pt>
                <c:pt idx="8">
                  <c:v>1*2*3</c:v>
                </c:pt>
              </c:strCache>
            </c:strRef>
          </c:cat>
          <c:val>
            <c:numRef>
              <c:f>Pv!$D$6:$M$6</c:f>
              <c:numCache>
                <c:formatCode>0.00</c:formatCode>
                <c:ptCount val="9"/>
                <c:pt idx="0">
                  <c:v>152.89869100357708</c:v>
                </c:pt>
                <c:pt idx="1">
                  <c:v>97.565322609407872</c:v>
                </c:pt>
                <c:pt idx="2">
                  <c:v>152.4459564806991</c:v>
                </c:pt>
                <c:pt idx="3">
                  <c:v>85.259790102556281</c:v>
                </c:pt>
                <c:pt idx="4">
                  <c:v>91.173204403934307</c:v>
                </c:pt>
                <c:pt idx="5">
                  <c:v>126.72560928393278</c:v>
                </c:pt>
                <c:pt idx="6">
                  <c:v>132.54677386698762</c:v>
                </c:pt>
                <c:pt idx="7">
                  <c:v>95.09318967846238</c:v>
                </c:pt>
                <c:pt idx="8">
                  <c:v>131.02486852441933</c:v>
                </c:pt>
              </c:numCache>
            </c:numRef>
          </c:val>
        </c:ser>
        <c:ser>
          <c:idx val="2"/>
          <c:order val="2"/>
          <c:tx>
            <c:strRef>
              <c:f>Pv!$C$7</c:f>
              <c:strCache>
                <c:ptCount val="1"/>
                <c:pt idx="0">
                  <c:v>T4</c:v>
                </c:pt>
              </c:strCache>
            </c:strRef>
          </c:tx>
          <c:spPr>
            <a:solidFill>
              <a:schemeClr val="accent3">
                <a:shade val="72000"/>
              </a:schemeClr>
            </a:solidFill>
            <a:ln>
              <a:noFill/>
            </a:ln>
            <a:effectLst/>
          </c:spPr>
          <c:invertIfNegative val="0"/>
          <c:errBars>
            <c:errBarType val="both"/>
            <c:errValType val="cust"/>
            <c:noEndCap val="0"/>
            <c:plus>
              <c:numRef>
                <c:f>Pv!$P$7:$Y$7</c:f>
                <c:numCache>
                  <c:formatCode>General</c:formatCode>
                  <c:ptCount val="9"/>
                  <c:pt idx="0">
                    <c:v>46.947792654766857</c:v>
                  </c:pt>
                  <c:pt idx="1">
                    <c:v>9.1269447738922</c:v>
                  </c:pt>
                  <c:pt idx="2">
                    <c:v>16.493290274502485</c:v>
                  </c:pt>
                  <c:pt idx="3">
                    <c:v>4.0485598295112872</c:v>
                  </c:pt>
                  <c:pt idx="4">
                    <c:v>16.657808056255011</c:v>
                  </c:pt>
                  <c:pt idx="5">
                    <c:v>7.0132396631681848</c:v>
                  </c:pt>
                  <c:pt idx="6">
                    <c:v>23.593376106552444</c:v>
                  </c:pt>
                  <c:pt idx="7">
                    <c:v>13.466940046898451</c:v>
                  </c:pt>
                  <c:pt idx="8">
                    <c:v>14.19172601638345</c:v>
                  </c:pt>
                </c:numCache>
              </c:numRef>
            </c:plus>
            <c:minus>
              <c:numRef>
                <c:f>Pv!$P$7:$Y$7</c:f>
                <c:numCache>
                  <c:formatCode>General</c:formatCode>
                  <c:ptCount val="9"/>
                  <c:pt idx="0">
                    <c:v>46.947792654766857</c:v>
                  </c:pt>
                  <c:pt idx="1">
                    <c:v>9.1269447738922</c:v>
                  </c:pt>
                  <c:pt idx="2">
                    <c:v>16.493290274502485</c:v>
                  </c:pt>
                  <c:pt idx="3">
                    <c:v>4.0485598295112872</c:v>
                  </c:pt>
                  <c:pt idx="4">
                    <c:v>16.657808056255011</c:v>
                  </c:pt>
                  <c:pt idx="5">
                    <c:v>7.0132396631681848</c:v>
                  </c:pt>
                  <c:pt idx="6">
                    <c:v>23.593376106552444</c:v>
                  </c:pt>
                  <c:pt idx="7">
                    <c:v>13.466940046898451</c:v>
                  </c:pt>
                  <c:pt idx="8">
                    <c:v>14.19172601638345</c:v>
                  </c:pt>
                </c:numCache>
              </c:numRef>
            </c:minus>
            <c:spPr>
              <a:noFill/>
              <a:ln w="9525" cap="flat" cmpd="sng" algn="ctr">
                <a:solidFill>
                  <a:schemeClr val="tx1">
                    <a:lumMod val="65000"/>
                    <a:lumOff val="35000"/>
                  </a:schemeClr>
                </a:solidFill>
                <a:round/>
              </a:ln>
              <a:effectLst/>
            </c:spPr>
          </c:errBars>
          <c:cat>
            <c:strRef>
              <c:f>Pv!$D$15:$M$15</c:f>
              <c:strCache>
                <c:ptCount val="9"/>
                <c:pt idx="0">
                  <c:v>WT</c:v>
                </c:pt>
                <c:pt idx="1">
                  <c:v>WT</c:v>
                </c:pt>
                <c:pt idx="2">
                  <c:v>1*</c:v>
                </c:pt>
                <c:pt idx="3">
                  <c:v>2*</c:v>
                </c:pt>
                <c:pt idx="4">
                  <c:v>3*</c:v>
                </c:pt>
                <c:pt idx="5">
                  <c:v>1*2*</c:v>
                </c:pt>
                <c:pt idx="6">
                  <c:v>1*3*</c:v>
                </c:pt>
                <c:pt idx="7">
                  <c:v>2*3*</c:v>
                </c:pt>
                <c:pt idx="8">
                  <c:v>1*2*3</c:v>
                </c:pt>
              </c:strCache>
            </c:strRef>
          </c:cat>
          <c:val>
            <c:numRef>
              <c:f>Pv!$D$7:$M$7</c:f>
              <c:numCache>
                <c:formatCode>0.00</c:formatCode>
                <c:ptCount val="9"/>
                <c:pt idx="0">
                  <c:v>244.3185272339463</c:v>
                </c:pt>
                <c:pt idx="1">
                  <c:v>103.23034130083103</c:v>
                </c:pt>
                <c:pt idx="2">
                  <c:v>147.98543691367291</c:v>
                </c:pt>
                <c:pt idx="3">
                  <c:v>72.561247649449584</c:v>
                </c:pt>
                <c:pt idx="4">
                  <c:v>118.49342129026533</c:v>
                </c:pt>
                <c:pt idx="5">
                  <c:v>159.59313027646434</c:v>
                </c:pt>
                <c:pt idx="6">
                  <c:v>109.63322437931997</c:v>
                </c:pt>
                <c:pt idx="7">
                  <c:v>95.376658019890684</c:v>
                </c:pt>
                <c:pt idx="8">
                  <c:v>146.59343975574561</c:v>
                </c:pt>
              </c:numCache>
            </c:numRef>
          </c:val>
        </c:ser>
        <c:ser>
          <c:idx val="3"/>
          <c:order val="3"/>
          <c:tx>
            <c:strRef>
              <c:f>Pv!$C$8</c:f>
              <c:strCache>
                <c:ptCount val="1"/>
                <c:pt idx="0">
                  <c:v>T5</c:v>
                </c:pt>
              </c:strCache>
            </c:strRef>
          </c:tx>
          <c:spPr>
            <a:solidFill>
              <a:schemeClr val="accent3">
                <a:shade val="86000"/>
              </a:schemeClr>
            </a:solidFill>
            <a:ln>
              <a:noFill/>
            </a:ln>
            <a:effectLst/>
          </c:spPr>
          <c:invertIfNegative val="0"/>
          <c:errBars>
            <c:errBarType val="both"/>
            <c:errValType val="cust"/>
            <c:noEndCap val="0"/>
            <c:plus>
              <c:numRef>
                <c:f>Pv!$P$8:$Y$8</c:f>
                <c:numCache>
                  <c:formatCode>General</c:formatCode>
                  <c:ptCount val="9"/>
                  <c:pt idx="0">
                    <c:v>36.702351907720868</c:v>
                  </c:pt>
                  <c:pt idx="1">
                    <c:v>10.319684765257724</c:v>
                  </c:pt>
                  <c:pt idx="2">
                    <c:v>40.062127884207932</c:v>
                  </c:pt>
                  <c:pt idx="3">
                    <c:v>10.906972636569968</c:v>
                  </c:pt>
                  <c:pt idx="4">
                    <c:v>8.1275498434167961</c:v>
                  </c:pt>
                  <c:pt idx="5">
                    <c:v>23.598310647426743</c:v>
                  </c:pt>
                  <c:pt idx="6">
                    <c:v>18.933361513799262</c:v>
                  </c:pt>
                  <c:pt idx="7">
                    <c:v>13.089287790761619</c:v>
                  </c:pt>
                  <c:pt idx="8">
                    <c:v>9.747877423204578</c:v>
                  </c:pt>
                </c:numCache>
              </c:numRef>
            </c:plus>
            <c:minus>
              <c:numRef>
                <c:f>Pv!$P$8:$Y$8</c:f>
                <c:numCache>
                  <c:formatCode>General</c:formatCode>
                  <c:ptCount val="9"/>
                  <c:pt idx="0">
                    <c:v>36.702351907720868</c:v>
                  </c:pt>
                  <c:pt idx="1">
                    <c:v>10.319684765257724</c:v>
                  </c:pt>
                  <c:pt idx="2">
                    <c:v>40.062127884207932</c:v>
                  </c:pt>
                  <c:pt idx="3">
                    <c:v>10.906972636569968</c:v>
                  </c:pt>
                  <c:pt idx="4">
                    <c:v>8.1275498434167961</c:v>
                  </c:pt>
                  <c:pt idx="5">
                    <c:v>23.598310647426743</c:v>
                  </c:pt>
                  <c:pt idx="6">
                    <c:v>18.933361513799262</c:v>
                  </c:pt>
                  <c:pt idx="7">
                    <c:v>13.089287790761619</c:v>
                  </c:pt>
                  <c:pt idx="8">
                    <c:v>9.747877423204578</c:v>
                  </c:pt>
                </c:numCache>
              </c:numRef>
            </c:minus>
            <c:spPr>
              <a:noFill/>
              <a:ln w="9525" cap="flat" cmpd="sng" algn="ctr">
                <a:solidFill>
                  <a:schemeClr val="tx1">
                    <a:lumMod val="65000"/>
                    <a:lumOff val="35000"/>
                  </a:schemeClr>
                </a:solidFill>
                <a:round/>
              </a:ln>
              <a:effectLst/>
            </c:spPr>
          </c:errBars>
          <c:cat>
            <c:strRef>
              <c:f>Pv!$D$15:$M$15</c:f>
              <c:strCache>
                <c:ptCount val="9"/>
                <c:pt idx="0">
                  <c:v>WT</c:v>
                </c:pt>
                <c:pt idx="1">
                  <c:v>WT</c:v>
                </c:pt>
                <c:pt idx="2">
                  <c:v>1*</c:v>
                </c:pt>
                <c:pt idx="3">
                  <c:v>2*</c:v>
                </c:pt>
                <c:pt idx="4">
                  <c:v>3*</c:v>
                </c:pt>
                <c:pt idx="5">
                  <c:v>1*2*</c:v>
                </c:pt>
                <c:pt idx="6">
                  <c:v>1*3*</c:v>
                </c:pt>
                <c:pt idx="7">
                  <c:v>2*3*</c:v>
                </c:pt>
                <c:pt idx="8">
                  <c:v>1*2*3</c:v>
                </c:pt>
              </c:strCache>
            </c:strRef>
          </c:cat>
          <c:val>
            <c:numRef>
              <c:f>Pv!$D$8:$M$8</c:f>
              <c:numCache>
                <c:formatCode>0.00</c:formatCode>
                <c:ptCount val="9"/>
                <c:pt idx="0">
                  <c:v>294.12640388161236</c:v>
                </c:pt>
                <c:pt idx="1">
                  <c:v>105.3728049543043</c:v>
                </c:pt>
                <c:pt idx="2">
                  <c:v>233.83977638808827</c:v>
                </c:pt>
                <c:pt idx="3">
                  <c:v>110.35973556104526</c:v>
                </c:pt>
                <c:pt idx="4">
                  <c:v>109.48883992053629</c:v>
                </c:pt>
                <c:pt idx="5">
                  <c:v>183.35662398277228</c:v>
                </c:pt>
                <c:pt idx="6">
                  <c:v>195.58930740223443</c:v>
                </c:pt>
                <c:pt idx="7">
                  <c:v>107.81566215140306</c:v>
                </c:pt>
                <c:pt idx="8">
                  <c:v>192.60477915979286</c:v>
                </c:pt>
              </c:numCache>
            </c:numRef>
          </c:val>
        </c:ser>
        <c:ser>
          <c:idx val="4"/>
          <c:order val="4"/>
          <c:tx>
            <c:strRef>
              <c:f>Pv!$C$9</c:f>
              <c:strCache>
                <c:ptCount val="1"/>
                <c:pt idx="0">
                  <c:v>T6</c:v>
                </c:pt>
              </c:strCache>
            </c:strRef>
          </c:tx>
          <c:spPr>
            <a:solidFill>
              <a:schemeClr val="accent3"/>
            </a:solidFill>
            <a:ln>
              <a:noFill/>
            </a:ln>
            <a:effectLst/>
          </c:spPr>
          <c:invertIfNegative val="0"/>
          <c:errBars>
            <c:errBarType val="both"/>
            <c:errValType val="cust"/>
            <c:noEndCap val="0"/>
            <c:plus>
              <c:numRef>
                <c:f>Pv!$P$9:$Y$9</c:f>
                <c:numCache>
                  <c:formatCode>General</c:formatCode>
                  <c:ptCount val="9"/>
                  <c:pt idx="0">
                    <c:v>50.220034726293974</c:v>
                  </c:pt>
                  <c:pt idx="1">
                    <c:v>3.6996194594069789</c:v>
                  </c:pt>
                  <c:pt idx="2">
                    <c:v>34.823958110004511</c:v>
                  </c:pt>
                  <c:pt idx="3">
                    <c:v>21.471105291645959</c:v>
                  </c:pt>
                  <c:pt idx="4">
                    <c:v>2.579613379214079</c:v>
                  </c:pt>
                  <c:pt idx="5">
                    <c:v>2.1736488663555691</c:v>
                  </c:pt>
                  <c:pt idx="6">
                    <c:v>24.668564918207782</c:v>
                  </c:pt>
                  <c:pt idx="7">
                    <c:v>7.5866141734135901</c:v>
                  </c:pt>
                  <c:pt idx="8">
                    <c:v>27.4707535188282</c:v>
                  </c:pt>
                </c:numCache>
              </c:numRef>
            </c:plus>
            <c:minus>
              <c:numRef>
                <c:f>Pv!$P$9:$Y$9</c:f>
                <c:numCache>
                  <c:formatCode>General</c:formatCode>
                  <c:ptCount val="9"/>
                  <c:pt idx="0">
                    <c:v>50.220034726293974</c:v>
                  </c:pt>
                  <c:pt idx="1">
                    <c:v>3.6996194594069789</c:v>
                  </c:pt>
                  <c:pt idx="2">
                    <c:v>34.823958110004511</c:v>
                  </c:pt>
                  <c:pt idx="3">
                    <c:v>21.471105291645959</c:v>
                  </c:pt>
                  <c:pt idx="4">
                    <c:v>2.579613379214079</c:v>
                  </c:pt>
                  <c:pt idx="5">
                    <c:v>2.1736488663555691</c:v>
                  </c:pt>
                  <c:pt idx="6">
                    <c:v>24.668564918207782</c:v>
                  </c:pt>
                  <c:pt idx="7">
                    <c:v>7.5866141734135901</c:v>
                  </c:pt>
                  <c:pt idx="8">
                    <c:v>27.4707535188282</c:v>
                  </c:pt>
                </c:numCache>
              </c:numRef>
            </c:minus>
            <c:spPr>
              <a:noFill/>
              <a:ln w="9525" cap="flat" cmpd="sng" algn="ctr">
                <a:solidFill>
                  <a:schemeClr val="tx1">
                    <a:lumMod val="65000"/>
                    <a:lumOff val="35000"/>
                  </a:schemeClr>
                </a:solidFill>
                <a:round/>
              </a:ln>
              <a:effectLst/>
            </c:spPr>
          </c:errBars>
          <c:cat>
            <c:strRef>
              <c:f>Pv!$D$15:$M$15</c:f>
              <c:strCache>
                <c:ptCount val="9"/>
                <c:pt idx="0">
                  <c:v>WT</c:v>
                </c:pt>
                <c:pt idx="1">
                  <c:v>WT</c:v>
                </c:pt>
                <c:pt idx="2">
                  <c:v>1*</c:v>
                </c:pt>
                <c:pt idx="3">
                  <c:v>2*</c:v>
                </c:pt>
                <c:pt idx="4">
                  <c:v>3*</c:v>
                </c:pt>
                <c:pt idx="5">
                  <c:v>1*2*</c:v>
                </c:pt>
                <c:pt idx="6">
                  <c:v>1*3*</c:v>
                </c:pt>
                <c:pt idx="7">
                  <c:v>2*3*</c:v>
                </c:pt>
                <c:pt idx="8">
                  <c:v>1*2*3</c:v>
                </c:pt>
              </c:strCache>
            </c:strRef>
          </c:cat>
          <c:val>
            <c:numRef>
              <c:f>Pv!$D$9:$M$9</c:f>
              <c:numCache>
                <c:formatCode>0.00</c:formatCode>
                <c:ptCount val="9"/>
                <c:pt idx="0">
                  <c:v>356.30294249782787</c:v>
                </c:pt>
                <c:pt idx="1">
                  <c:v>126.29130604781356</c:v>
                </c:pt>
                <c:pt idx="2">
                  <c:v>292.15519453591702</c:v>
                </c:pt>
                <c:pt idx="3">
                  <c:v>159.26159848629305</c:v>
                </c:pt>
                <c:pt idx="4">
                  <c:v>155.82348403256481</c:v>
                </c:pt>
                <c:pt idx="5">
                  <c:v>211.37564847292091</c:v>
                </c:pt>
                <c:pt idx="6">
                  <c:v>239.14122731701846</c:v>
                </c:pt>
                <c:pt idx="7">
                  <c:v>140.09876030266656</c:v>
                </c:pt>
                <c:pt idx="8">
                  <c:v>278.72350048681932</c:v>
                </c:pt>
              </c:numCache>
            </c:numRef>
          </c:val>
        </c:ser>
        <c:ser>
          <c:idx val="5"/>
          <c:order val="5"/>
          <c:tx>
            <c:strRef>
              <c:f>Pv!$C$10</c:f>
              <c:strCache>
                <c:ptCount val="1"/>
                <c:pt idx="0">
                  <c:v>T7</c:v>
                </c:pt>
              </c:strCache>
            </c:strRef>
          </c:tx>
          <c:spPr>
            <a:solidFill>
              <a:schemeClr val="accent3">
                <a:tint val="86000"/>
              </a:schemeClr>
            </a:solidFill>
            <a:ln>
              <a:noFill/>
            </a:ln>
            <a:effectLst/>
          </c:spPr>
          <c:invertIfNegative val="0"/>
          <c:errBars>
            <c:errBarType val="both"/>
            <c:errValType val="cust"/>
            <c:noEndCap val="0"/>
            <c:plus>
              <c:numRef>
                <c:f>Pv!$P$10:$Y$10</c:f>
                <c:numCache>
                  <c:formatCode>General</c:formatCode>
                  <c:ptCount val="9"/>
                  <c:pt idx="0">
                    <c:v>44.07677284457472</c:v>
                  </c:pt>
                  <c:pt idx="1">
                    <c:v>7.543318403340268</c:v>
                  </c:pt>
                  <c:pt idx="2">
                    <c:v>13.675580021589091</c:v>
                  </c:pt>
                  <c:pt idx="3">
                    <c:v>0.60683660388723537</c:v>
                  </c:pt>
                  <c:pt idx="4">
                    <c:v>11.408757566678974</c:v>
                  </c:pt>
                  <c:pt idx="5">
                    <c:v>20.887405018193718</c:v>
                  </c:pt>
                  <c:pt idx="6">
                    <c:v>28.175436479211299</c:v>
                  </c:pt>
                  <c:pt idx="7">
                    <c:v>8.180618245691047</c:v>
                  </c:pt>
                  <c:pt idx="8">
                    <c:v>11.406273327243003</c:v>
                  </c:pt>
                </c:numCache>
              </c:numRef>
            </c:plus>
            <c:minus>
              <c:numRef>
                <c:f>Pv!$P$10:$Y$10</c:f>
                <c:numCache>
                  <c:formatCode>General</c:formatCode>
                  <c:ptCount val="9"/>
                  <c:pt idx="0">
                    <c:v>44.07677284457472</c:v>
                  </c:pt>
                  <c:pt idx="1">
                    <c:v>7.543318403340268</c:v>
                  </c:pt>
                  <c:pt idx="2">
                    <c:v>13.675580021589091</c:v>
                  </c:pt>
                  <c:pt idx="3">
                    <c:v>0.60683660388723537</c:v>
                  </c:pt>
                  <c:pt idx="4">
                    <c:v>11.408757566678974</c:v>
                  </c:pt>
                  <c:pt idx="5">
                    <c:v>20.887405018193718</c:v>
                  </c:pt>
                  <c:pt idx="6">
                    <c:v>28.175436479211299</c:v>
                  </c:pt>
                  <c:pt idx="7">
                    <c:v>8.180618245691047</c:v>
                  </c:pt>
                  <c:pt idx="8">
                    <c:v>11.406273327243003</c:v>
                  </c:pt>
                </c:numCache>
              </c:numRef>
            </c:minus>
            <c:spPr>
              <a:noFill/>
              <a:ln w="9525" cap="flat" cmpd="sng" algn="ctr">
                <a:solidFill>
                  <a:schemeClr val="tx1">
                    <a:lumMod val="65000"/>
                    <a:lumOff val="35000"/>
                  </a:schemeClr>
                </a:solidFill>
                <a:round/>
              </a:ln>
              <a:effectLst/>
            </c:spPr>
          </c:errBars>
          <c:cat>
            <c:strRef>
              <c:f>Pv!$D$15:$M$15</c:f>
              <c:strCache>
                <c:ptCount val="9"/>
                <c:pt idx="0">
                  <c:v>WT</c:v>
                </c:pt>
                <c:pt idx="1">
                  <c:v>WT</c:v>
                </c:pt>
                <c:pt idx="2">
                  <c:v>1*</c:v>
                </c:pt>
                <c:pt idx="3">
                  <c:v>2*</c:v>
                </c:pt>
                <c:pt idx="4">
                  <c:v>3*</c:v>
                </c:pt>
                <c:pt idx="5">
                  <c:v>1*2*</c:v>
                </c:pt>
                <c:pt idx="6">
                  <c:v>1*3*</c:v>
                </c:pt>
                <c:pt idx="7">
                  <c:v>2*3*</c:v>
                </c:pt>
                <c:pt idx="8">
                  <c:v>1*2*3</c:v>
                </c:pt>
              </c:strCache>
            </c:strRef>
          </c:cat>
          <c:val>
            <c:numRef>
              <c:f>Pv!$D$10:$M$10</c:f>
              <c:numCache>
                <c:formatCode>0.00</c:formatCode>
                <c:ptCount val="9"/>
                <c:pt idx="0">
                  <c:v>400.48274317401518</c:v>
                </c:pt>
                <c:pt idx="1">
                  <c:v>147.82812347387423</c:v>
                </c:pt>
                <c:pt idx="2">
                  <c:v>354.74650448147412</c:v>
                </c:pt>
                <c:pt idx="3">
                  <c:v>185.79955423581532</c:v>
                </c:pt>
                <c:pt idx="4">
                  <c:v>181.77349454959202</c:v>
                </c:pt>
                <c:pt idx="5">
                  <c:v>297.76107433413921</c:v>
                </c:pt>
                <c:pt idx="6">
                  <c:v>255.6716761386399</c:v>
                </c:pt>
                <c:pt idx="7">
                  <c:v>166.36483318497991</c:v>
                </c:pt>
                <c:pt idx="8">
                  <c:v>339.38604436754275</c:v>
                </c:pt>
              </c:numCache>
            </c:numRef>
          </c:val>
        </c:ser>
        <c:ser>
          <c:idx val="6"/>
          <c:order val="6"/>
          <c:tx>
            <c:strRef>
              <c:f>Pv!$C$11</c:f>
              <c:strCache>
                <c:ptCount val="1"/>
                <c:pt idx="0">
                  <c:v>T8</c:v>
                </c:pt>
              </c:strCache>
            </c:strRef>
          </c:tx>
          <c:spPr>
            <a:solidFill>
              <a:schemeClr val="accent3">
                <a:tint val="72000"/>
              </a:schemeClr>
            </a:solidFill>
            <a:ln>
              <a:noFill/>
            </a:ln>
            <a:effectLst/>
          </c:spPr>
          <c:invertIfNegative val="0"/>
          <c:errBars>
            <c:errBarType val="both"/>
            <c:errValType val="cust"/>
            <c:noEndCap val="0"/>
            <c:plus>
              <c:numRef>
                <c:f>Pv!$P$11:$Y$11</c:f>
                <c:numCache>
                  <c:formatCode>General</c:formatCode>
                  <c:ptCount val="9"/>
                  <c:pt idx="0">
                    <c:v>40.680867824514912</c:v>
                  </c:pt>
                  <c:pt idx="1">
                    <c:v>16.407876912355803</c:v>
                  </c:pt>
                  <c:pt idx="2">
                    <c:v>3.3253610526856678</c:v>
                  </c:pt>
                  <c:pt idx="3">
                    <c:v>6.9037031236071096</c:v>
                  </c:pt>
                  <c:pt idx="4">
                    <c:v>9.0083403072928867</c:v>
                  </c:pt>
                  <c:pt idx="5">
                    <c:v>36.416306976987023</c:v>
                  </c:pt>
                  <c:pt idx="6">
                    <c:v>16.776539324266253</c:v>
                  </c:pt>
                  <c:pt idx="7">
                    <c:v>19.788032165968989</c:v>
                  </c:pt>
                  <c:pt idx="8">
                    <c:v>38.78461984008522</c:v>
                  </c:pt>
                </c:numCache>
              </c:numRef>
            </c:plus>
            <c:minus>
              <c:numRef>
                <c:f>Pv!$P$11:$Y$11</c:f>
                <c:numCache>
                  <c:formatCode>General</c:formatCode>
                  <c:ptCount val="9"/>
                  <c:pt idx="0">
                    <c:v>40.680867824514912</c:v>
                  </c:pt>
                  <c:pt idx="1">
                    <c:v>16.407876912355803</c:v>
                  </c:pt>
                  <c:pt idx="2">
                    <c:v>3.3253610526856678</c:v>
                  </c:pt>
                  <c:pt idx="3">
                    <c:v>6.9037031236071096</c:v>
                  </c:pt>
                  <c:pt idx="4">
                    <c:v>9.0083403072928867</c:v>
                  </c:pt>
                  <c:pt idx="5">
                    <c:v>36.416306976987023</c:v>
                  </c:pt>
                  <c:pt idx="6">
                    <c:v>16.776539324266253</c:v>
                  </c:pt>
                  <c:pt idx="7">
                    <c:v>19.788032165968989</c:v>
                  </c:pt>
                  <c:pt idx="8">
                    <c:v>38.78461984008522</c:v>
                  </c:pt>
                </c:numCache>
              </c:numRef>
            </c:minus>
            <c:spPr>
              <a:noFill/>
              <a:ln w="9525" cap="flat" cmpd="sng" algn="ctr">
                <a:solidFill>
                  <a:schemeClr val="tx1">
                    <a:lumMod val="65000"/>
                    <a:lumOff val="35000"/>
                  </a:schemeClr>
                </a:solidFill>
                <a:round/>
              </a:ln>
              <a:effectLst/>
            </c:spPr>
          </c:errBars>
          <c:cat>
            <c:strRef>
              <c:f>Pv!$D$15:$M$15</c:f>
              <c:strCache>
                <c:ptCount val="9"/>
                <c:pt idx="0">
                  <c:v>WT</c:v>
                </c:pt>
                <c:pt idx="1">
                  <c:v>WT</c:v>
                </c:pt>
                <c:pt idx="2">
                  <c:v>1*</c:v>
                </c:pt>
                <c:pt idx="3">
                  <c:v>2*</c:v>
                </c:pt>
                <c:pt idx="4">
                  <c:v>3*</c:v>
                </c:pt>
                <c:pt idx="5">
                  <c:v>1*2*</c:v>
                </c:pt>
                <c:pt idx="6">
                  <c:v>1*3*</c:v>
                </c:pt>
                <c:pt idx="7">
                  <c:v>2*3*</c:v>
                </c:pt>
                <c:pt idx="8">
                  <c:v>1*2*3</c:v>
                </c:pt>
              </c:strCache>
            </c:strRef>
          </c:cat>
          <c:val>
            <c:numRef>
              <c:f>Pv!$D$11:$M$11</c:f>
              <c:numCache>
                <c:formatCode>0.00</c:formatCode>
                <c:ptCount val="9"/>
                <c:pt idx="0">
                  <c:v>449.52811463458829</c:v>
                </c:pt>
                <c:pt idx="1">
                  <c:v>203.35849834710396</c:v>
                </c:pt>
                <c:pt idx="2">
                  <c:v>354.81483771092508</c:v>
                </c:pt>
                <c:pt idx="3">
                  <c:v>230.90482856233126</c:v>
                </c:pt>
                <c:pt idx="4">
                  <c:v>195.12481451487389</c:v>
                </c:pt>
                <c:pt idx="5">
                  <c:v>358.27306145505997</c:v>
                </c:pt>
                <c:pt idx="6">
                  <c:v>282.85669883596785</c:v>
                </c:pt>
                <c:pt idx="7">
                  <c:v>206.77598652141856</c:v>
                </c:pt>
                <c:pt idx="8">
                  <c:v>312.05699375999126</c:v>
                </c:pt>
              </c:numCache>
            </c:numRef>
          </c:val>
        </c:ser>
        <c:ser>
          <c:idx val="7"/>
          <c:order val="7"/>
          <c:tx>
            <c:strRef>
              <c:f>Pv!$C$12</c:f>
              <c:strCache>
                <c:ptCount val="1"/>
                <c:pt idx="0">
                  <c:v>T9</c:v>
                </c:pt>
              </c:strCache>
            </c:strRef>
          </c:tx>
          <c:spPr>
            <a:solidFill>
              <a:schemeClr val="accent3">
                <a:tint val="58000"/>
              </a:schemeClr>
            </a:solidFill>
            <a:ln>
              <a:noFill/>
            </a:ln>
            <a:effectLst/>
          </c:spPr>
          <c:invertIfNegative val="0"/>
          <c:errBars>
            <c:errBarType val="both"/>
            <c:errValType val="cust"/>
            <c:noEndCap val="0"/>
            <c:plus>
              <c:numRef>
                <c:f>Pv!$P$12:$Y$12</c:f>
                <c:numCache>
                  <c:formatCode>General</c:formatCode>
                  <c:ptCount val="9"/>
                  <c:pt idx="0">
                    <c:v>40.376306106358889</c:v>
                  </c:pt>
                  <c:pt idx="1">
                    <c:v>12.934950998739907</c:v>
                  </c:pt>
                  <c:pt idx="2">
                    <c:v>34.288479778866481</c:v>
                  </c:pt>
                  <c:pt idx="3">
                    <c:v>21.509303800774735</c:v>
                  </c:pt>
                  <c:pt idx="4">
                    <c:v>9.5849667685467743</c:v>
                  </c:pt>
                  <c:pt idx="5">
                    <c:v>21.238243833888848</c:v>
                  </c:pt>
                  <c:pt idx="6">
                    <c:v>17.406845845228151</c:v>
                  </c:pt>
                  <c:pt idx="7">
                    <c:v>28.674706818350447</c:v>
                  </c:pt>
                  <c:pt idx="8">
                    <c:v>33.852720202809593</c:v>
                  </c:pt>
                </c:numCache>
              </c:numRef>
            </c:plus>
            <c:minus>
              <c:numRef>
                <c:f>Pv!$P$12:$Y$12</c:f>
                <c:numCache>
                  <c:formatCode>General</c:formatCode>
                  <c:ptCount val="9"/>
                  <c:pt idx="0">
                    <c:v>40.376306106358889</c:v>
                  </c:pt>
                  <c:pt idx="1">
                    <c:v>12.934950998739907</c:v>
                  </c:pt>
                  <c:pt idx="2">
                    <c:v>34.288479778866481</c:v>
                  </c:pt>
                  <c:pt idx="3">
                    <c:v>21.509303800774735</c:v>
                  </c:pt>
                  <c:pt idx="4">
                    <c:v>9.5849667685467743</c:v>
                  </c:pt>
                  <c:pt idx="5">
                    <c:v>21.238243833888848</c:v>
                  </c:pt>
                  <c:pt idx="6">
                    <c:v>17.406845845228151</c:v>
                  </c:pt>
                  <c:pt idx="7">
                    <c:v>28.674706818350447</c:v>
                  </c:pt>
                  <c:pt idx="8">
                    <c:v>33.852720202809593</c:v>
                  </c:pt>
                </c:numCache>
              </c:numRef>
            </c:minus>
            <c:spPr>
              <a:noFill/>
              <a:ln w="9525" cap="flat" cmpd="sng" algn="ctr">
                <a:solidFill>
                  <a:schemeClr val="tx1">
                    <a:lumMod val="65000"/>
                    <a:lumOff val="35000"/>
                  </a:schemeClr>
                </a:solidFill>
                <a:round/>
              </a:ln>
              <a:effectLst/>
            </c:spPr>
          </c:errBars>
          <c:cat>
            <c:strRef>
              <c:f>Pv!$D$15:$M$15</c:f>
              <c:strCache>
                <c:ptCount val="9"/>
                <c:pt idx="0">
                  <c:v>WT</c:v>
                </c:pt>
                <c:pt idx="1">
                  <c:v>WT</c:v>
                </c:pt>
                <c:pt idx="2">
                  <c:v>1*</c:v>
                </c:pt>
                <c:pt idx="3">
                  <c:v>2*</c:v>
                </c:pt>
                <c:pt idx="4">
                  <c:v>3*</c:v>
                </c:pt>
                <c:pt idx="5">
                  <c:v>1*2*</c:v>
                </c:pt>
                <c:pt idx="6">
                  <c:v>1*3*</c:v>
                </c:pt>
                <c:pt idx="7">
                  <c:v>2*3*</c:v>
                </c:pt>
                <c:pt idx="8">
                  <c:v>1*2*3</c:v>
                </c:pt>
              </c:strCache>
            </c:strRef>
          </c:cat>
          <c:val>
            <c:numRef>
              <c:f>Pv!$D$12:$M$12</c:f>
              <c:numCache>
                <c:formatCode>0.00</c:formatCode>
                <c:ptCount val="9"/>
                <c:pt idx="0">
                  <c:v>507.53719260927357</c:v>
                </c:pt>
                <c:pt idx="1">
                  <c:v>213.25531455026515</c:v>
                </c:pt>
                <c:pt idx="2">
                  <c:v>451.79788362985545</c:v>
                </c:pt>
                <c:pt idx="3">
                  <c:v>302.06294302661462</c:v>
                </c:pt>
                <c:pt idx="4">
                  <c:v>193.01735547330662</c:v>
                </c:pt>
                <c:pt idx="5">
                  <c:v>354.56474762975245</c:v>
                </c:pt>
                <c:pt idx="6">
                  <c:v>287.85811872332715</c:v>
                </c:pt>
                <c:pt idx="7">
                  <c:v>224.53488967080563</c:v>
                </c:pt>
                <c:pt idx="8">
                  <c:v>317.88189201283666</c:v>
                </c:pt>
              </c:numCache>
            </c:numRef>
          </c:val>
        </c:ser>
        <c:ser>
          <c:idx val="8"/>
          <c:order val="8"/>
          <c:tx>
            <c:strRef>
              <c:f>Pv!$C$13</c:f>
              <c:strCache>
                <c:ptCount val="1"/>
                <c:pt idx="0">
                  <c:v>T10</c:v>
                </c:pt>
              </c:strCache>
            </c:strRef>
          </c:tx>
          <c:spPr>
            <a:solidFill>
              <a:schemeClr val="accent3">
                <a:tint val="44000"/>
              </a:schemeClr>
            </a:solidFill>
            <a:ln>
              <a:noFill/>
            </a:ln>
            <a:effectLst/>
          </c:spPr>
          <c:invertIfNegative val="0"/>
          <c:errBars>
            <c:errBarType val="both"/>
            <c:errValType val="cust"/>
            <c:noEndCap val="0"/>
            <c:plus>
              <c:numRef>
                <c:f>Pv!$P$13:$Y$13</c:f>
                <c:numCache>
                  <c:formatCode>General</c:formatCode>
                  <c:ptCount val="9"/>
                  <c:pt idx="0">
                    <c:v>29.369745395011609</c:v>
                  </c:pt>
                  <c:pt idx="1">
                    <c:v>12.816213648457891</c:v>
                  </c:pt>
                  <c:pt idx="2">
                    <c:v>14.990400425785888</c:v>
                  </c:pt>
                  <c:pt idx="3">
                    <c:v>19.582585428016706</c:v>
                  </c:pt>
                  <c:pt idx="4">
                    <c:v>20.597586721635935</c:v>
                  </c:pt>
                  <c:pt idx="5">
                    <c:v>4.5556332247091458</c:v>
                  </c:pt>
                  <c:pt idx="6">
                    <c:v>20.785376675781563</c:v>
                  </c:pt>
                  <c:pt idx="7">
                    <c:v>13.183283705783079</c:v>
                  </c:pt>
                  <c:pt idx="8">
                    <c:v>36.432876406693538</c:v>
                  </c:pt>
                </c:numCache>
              </c:numRef>
            </c:plus>
            <c:minus>
              <c:numRef>
                <c:f>Pv!$P$13:$Y$13</c:f>
                <c:numCache>
                  <c:formatCode>General</c:formatCode>
                  <c:ptCount val="9"/>
                  <c:pt idx="0">
                    <c:v>29.369745395011609</c:v>
                  </c:pt>
                  <c:pt idx="1">
                    <c:v>12.816213648457891</c:v>
                  </c:pt>
                  <c:pt idx="2">
                    <c:v>14.990400425785888</c:v>
                  </c:pt>
                  <c:pt idx="3">
                    <c:v>19.582585428016706</c:v>
                  </c:pt>
                  <c:pt idx="4">
                    <c:v>20.597586721635935</c:v>
                  </c:pt>
                  <c:pt idx="5">
                    <c:v>4.5556332247091458</c:v>
                  </c:pt>
                  <c:pt idx="6">
                    <c:v>20.785376675781563</c:v>
                  </c:pt>
                  <c:pt idx="7">
                    <c:v>13.183283705783079</c:v>
                  </c:pt>
                  <c:pt idx="8">
                    <c:v>36.432876406693538</c:v>
                  </c:pt>
                </c:numCache>
              </c:numRef>
            </c:minus>
            <c:spPr>
              <a:noFill/>
              <a:ln w="9525" cap="flat" cmpd="sng" algn="ctr">
                <a:solidFill>
                  <a:schemeClr val="tx1">
                    <a:lumMod val="65000"/>
                    <a:lumOff val="35000"/>
                  </a:schemeClr>
                </a:solidFill>
                <a:round/>
              </a:ln>
              <a:effectLst/>
            </c:spPr>
          </c:errBars>
          <c:cat>
            <c:strRef>
              <c:f>Pv!$D$15:$M$15</c:f>
              <c:strCache>
                <c:ptCount val="9"/>
                <c:pt idx="0">
                  <c:v>WT</c:v>
                </c:pt>
                <c:pt idx="1">
                  <c:v>WT</c:v>
                </c:pt>
                <c:pt idx="2">
                  <c:v>1*</c:v>
                </c:pt>
                <c:pt idx="3">
                  <c:v>2*</c:v>
                </c:pt>
                <c:pt idx="4">
                  <c:v>3*</c:v>
                </c:pt>
                <c:pt idx="5">
                  <c:v>1*2*</c:v>
                </c:pt>
                <c:pt idx="6">
                  <c:v>1*3*</c:v>
                </c:pt>
                <c:pt idx="7">
                  <c:v>2*3*</c:v>
                </c:pt>
                <c:pt idx="8">
                  <c:v>1*2*3</c:v>
                </c:pt>
              </c:strCache>
            </c:strRef>
          </c:cat>
          <c:val>
            <c:numRef>
              <c:f>Pv!$D$13:$M$13</c:f>
              <c:numCache>
                <c:formatCode>0.00</c:formatCode>
                <c:ptCount val="9"/>
                <c:pt idx="0">
                  <c:v>521.87283598393196</c:v>
                </c:pt>
                <c:pt idx="1">
                  <c:v>223.63718286683465</c:v>
                </c:pt>
                <c:pt idx="2">
                  <c:v>401.77395804654543</c:v>
                </c:pt>
                <c:pt idx="3">
                  <c:v>273.99062566451482</c:v>
                </c:pt>
                <c:pt idx="4">
                  <c:v>190.52096660584715</c:v>
                </c:pt>
                <c:pt idx="5">
                  <c:v>364.47109780881527</c:v>
                </c:pt>
                <c:pt idx="6">
                  <c:v>313.78687807727289</c:v>
                </c:pt>
                <c:pt idx="7">
                  <c:v>247.30793512295861</c:v>
                </c:pt>
                <c:pt idx="8">
                  <c:v>281.64074172107479</c:v>
                </c:pt>
              </c:numCache>
            </c:numRef>
          </c:val>
        </c:ser>
        <c:dLbls>
          <c:showLegendKey val="0"/>
          <c:showVal val="0"/>
          <c:showCatName val="0"/>
          <c:showSerName val="0"/>
          <c:showPercent val="0"/>
          <c:showBubbleSize val="0"/>
        </c:dLbls>
        <c:gapWidth val="219"/>
        <c:overlap val="-27"/>
        <c:axId val="-1631274864"/>
        <c:axId val="-1631267792"/>
      </c:barChart>
      <c:catAx>
        <c:axId val="-1631274864"/>
        <c:scaling>
          <c:orientation val="minMax"/>
        </c:scaling>
        <c:delete val="0"/>
        <c:axPos val="b"/>
        <c:numFmt formatCode="General" sourceLinked="1"/>
        <c:majorTickMark val="cross"/>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31267792"/>
        <c:crosses val="autoZero"/>
        <c:auto val="1"/>
        <c:lblAlgn val="ctr"/>
        <c:lblOffset val="100"/>
        <c:noMultiLvlLbl val="0"/>
      </c:catAx>
      <c:valAx>
        <c:axId val="-1631267792"/>
        <c:scaling>
          <c:orientation val="minMax"/>
          <c:max val="1200"/>
        </c:scaling>
        <c:delete val="0"/>
        <c:axPos val="l"/>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w="6350">
            <a:solidFill>
              <a:schemeClr val="tx1"/>
            </a:solid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31274864"/>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sz="1000">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wt!$C$72</c:f>
              <c:strCache>
                <c:ptCount val="1"/>
                <c:pt idx="0">
                  <c:v>T2</c:v>
                </c:pt>
              </c:strCache>
            </c:strRef>
          </c:tx>
          <c:spPr>
            <a:solidFill>
              <a:schemeClr val="accent3">
                <a:shade val="44000"/>
              </a:schemeClr>
            </a:solidFill>
            <a:ln>
              <a:noFill/>
            </a:ln>
            <a:effectLst/>
          </c:spPr>
          <c:invertIfNegative val="0"/>
          <c:errBars>
            <c:errBarType val="both"/>
            <c:errValType val="cust"/>
            <c:noEndCap val="0"/>
            <c:plus>
              <c:numRef>
                <c:f>wt!$Q$72:$Y$72</c:f>
                <c:numCache>
                  <c:formatCode>General</c:formatCode>
                  <c:ptCount val="9"/>
                  <c:pt idx="0">
                    <c:v>20.189911315867615</c:v>
                  </c:pt>
                  <c:pt idx="1">
                    <c:v>0.46698910081521178</c:v>
                  </c:pt>
                  <c:pt idx="2">
                    <c:v>10.566469851235709</c:v>
                  </c:pt>
                  <c:pt idx="3">
                    <c:v>16.959083979037079</c:v>
                  </c:pt>
                  <c:pt idx="4">
                    <c:v>36.099285394871124</c:v>
                  </c:pt>
                  <c:pt idx="5">
                    <c:v>36.810654895681566</c:v>
                  </c:pt>
                  <c:pt idx="6">
                    <c:v>37.365920818810501</c:v>
                  </c:pt>
                  <c:pt idx="7">
                    <c:v>40.493962549972927</c:v>
                  </c:pt>
                  <c:pt idx="8">
                    <c:v>27.019836134206319</c:v>
                  </c:pt>
                </c:numCache>
              </c:numRef>
            </c:plus>
            <c:minus>
              <c:numRef>
                <c:f>wt!$Q$72:$Y$72</c:f>
                <c:numCache>
                  <c:formatCode>General</c:formatCode>
                  <c:ptCount val="9"/>
                  <c:pt idx="0">
                    <c:v>20.189911315867615</c:v>
                  </c:pt>
                  <c:pt idx="1">
                    <c:v>0.46698910081521178</c:v>
                  </c:pt>
                  <c:pt idx="2">
                    <c:v>10.566469851235709</c:v>
                  </c:pt>
                  <c:pt idx="3">
                    <c:v>16.959083979037079</c:v>
                  </c:pt>
                  <c:pt idx="4">
                    <c:v>36.099285394871124</c:v>
                  </c:pt>
                  <c:pt idx="5">
                    <c:v>36.810654895681566</c:v>
                  </c:pt>
                  <c:pt idx="6">
                    <c:v>37.365920818810501</c:v>
                  </c:pt>
                  <c:pt idx="7">
                    <c:v>40.493962549972927</c:v>
                  </c:pt>
                  <c:pt idx="8">
                    <c:v>27.019836134206319</c:v>
                  </c:pt>
                </c:numCache>
              </c:numRef>
            </c:minus>
            <c:spPr>
              <a:noFill/>
              <a:ln w="9525" cap="flat" cmpd="sng" algn="ctr">
                <a:solidFill>
                  <a:schemeClr val="tx1">
                    <a:lumMod val="65000"/>
                    <a:lumOff val="35000"/>
                  </a:schemeClr>
                </a:solidFill>
                <a:round/>
              </a:ln>
              <a:effectLst/>
            </c:spPr>
          </c:errBars>
          <c:cat>
            <c:strRef>
              <c:f>wt!$D$81:$L$81</c:f>
              <c:strCache>
                <c:ptCount val="9"/>
                <c:pt idx="0">
                  <c:v>WT</c:v>
                </c:pt>
                <c:pt idx="1">
                  <c:v>ΔPvs</c:v>
                </c:pt>
                <c:pt idx="2">
                  <c:v>1*</c:v>
                </c:pt>
                <c:pt idx="3">
                  <c:v>2*</c:v>
                </c:pt>
                <c:pt idx="4">
                  <c:v>3*</c:v>
                </c:pt>
                <c:pt idx="5">
                  <c:v>1*2*</c:v>
                </c:pt>
                <c:pt idx="6">
                  <c:v>1*3*</c:v>
                </c:pt>
                <c:pt idx="7">
                  <c:v>2*3*</c:v>
                </c:pt>
                <c:pt idx="8">
                  <c:v>1*2*3</c:v>
                </c:pt>
              </c:strCache>
            </c:strRef>
          </c:cat>
          <c:val>
            <c:numRef>
              <c:f>wt!$D$72:$L$72</c:f>
              <c:numCache>
                <c:formatCode>0.00</c:formatCode>
                <c:ptCount val="9"/>
                <c:pt idx="0">
                  <c:v>111.40373129523742</c:v>
                </c:pt>
                <c:pt idx="1">
                  <c:v>1.0823894042125004</c:v>
                </c:pt>
                <c:pt idx="2">
                  <c:v>109.36784291588451</c:v>
                </c:pt>
                <c:pt idx="3">
                  <c:v>146.71263955676176</c:v>
                </c:pt>
                <c:pt idx="4">
                  <c:v>168.79034440130843</c:v>
                </c:pt>
                <c:pt idx="5">
                  <c:v>165.4217764827342</c:v>
                </c:pt>
                <c:pt idx="6">
                  <c:v>152.88145132812915</c:v>
                </c:pt>
                <c:pt idx="7">
                  <c:v>209.87841258500285</c:v>
                </c:pt>
                <c:pt idx="8">
                  <c:v>228.87452412362484</c:v>
                </c:pt>
              </c:numCache>
            </c:numRef>
          </c:val>
        </c:ser>
        <c:ser>
          <c:idx val="1"/>
          <c:order val="1"/>
          <c:tx>
            <c:strRef>
              <c:f>wt!$C$73</c:f>
              <c:strCache>
                <c:ptCount val="1"/>
                <c:pt idx="0">
                  <c:v>T3</c:v>
                </c:pt>
              </c:strCache>
            </c:strRef>
          </c:tx>
          <c:spPr>
            <a:solidFill>
              <a:schemeClr val="accent3">
                <a:shade val="58000"/>
              </a:schemeClr>
            </a:solidFill>
            <a:ln>
              <a:noFill/>
            </a:ln>
            <a:effectLst/>
          </c:spPr>
          <c:invertIfNegative val="0"/>
          <c:errBars>
            <c:errBarType val="both"/>
            <c:errValType val="cust"/>
            <c:noEndCap val="0"/>
            <c:plus>
              <c:numRef>
                <c:f>wt!$Q$73:$Y$73</c:f>
                <c:numCache>
                  <c:formatCode>General</c:formatCode>
                  <c:ptCount val="9"/>
                  <c:pt idx="0">
                    <c:v>23.398033415788547</c:v>
                  </c:pt>
                  <c:pt idx="1">
                    <c:v>0.38932191285676343</c:v>
                  </c:pt>
                  <c:pt idx="2">
                    <c:v>14.764583633009229</c:v>
                  </c:pt>
                  <c:pt idx="3">
                    <c:v>6.5548562413365916</c:v>
                  </c:pt>
                  <c:pt idx="4">
                    <c:v>22.703554009928219</c:v>
                  </c:pt>
                  <c:pt idx="5">
                    <c:v>28.450516179512121</c:v>
                  </c:pt>
                  <c:pt idx="6">
                    <c:v>33.723219409619311</c:v>
                  </c:pt>
                  <c:pt idx="7">
                    <c:v>74.268866415653235</c:v>
                  </c:pt>
                  <c:pt idx="8">
                    <c:v>17.800282492458827</c:v>
                  </c:pt>
                </c:numCache>
              </c:numRef>
            </c:plus>
            <c:minus>
              <c:numRef>
                <c:f>wt!$Q$73:$Y$73</c:f>
                <c:numCache>
                  <c:formatCode>General</c:formatCode>
                  <c:ptCount val="9"/>
                  <c:pt idx="0">
                    <c:v>23.398033415788547</c:v>
                  </c:pt>
                  <c:pt idx="1">
                    <c:v>0.38932191285676343</c:v>
                  </c:pt>
                  <c:pt idx="2">
                    <c:v>14.764583633009229</c:v>
                  </c:pt>
                  <c:pt idx="3">
                    <c:v>6.5548562413365916</c:v>
                  </c:pt>
                  <c:pt idx="4">
                    <c:v>22.703554009928219</c:v>
                  </c:pt>
                  <c:pt idx="5">
                    <c:v>28.450516179512121</c:v>
                  </c:pt>
                  <c:pt idx="6">
                    <c:v>33.723219409619311</c:v>
                  </c:pt>
                  <c:pt idx="7">
                    <c:v>74.268866415653235</c:v>
                  </c:pt>
                  <c:pt idx="8">
                    <c:v>17.800282492458827</c:v>
                  </c:pt>
                </c:numCache>
              </c:numRef>
            </c:minus>
            <c:spPr>
              <a:noFill/>
              <a:ln w="9525" cap="flat" cmpd="sng" algn="ctr">
                <a:solidFill>
                  <a:schemeClr val="tx1">
                    <a:lumMod val="65000"/>
                    <a:lumOff val="35000"/>
                  </a:schemeClr>
                </a:solidFill>
                <a:round/>
              </a:ln>
              <a:effectLst/>
            </c:spPr>
          </c:errBars>
          <c:cat>
            <c:strRef>
              <c:f>wt!$D$81:$L$81</c:f>
              <c:strCache>
                <c:ptCount val="9"/>
                <c:pt idx="0">
                  <c:v>WT</c:v>
                </c:pt>
                <c:pt idx="1">
                  <c:v>ΔPvs</c:v>
                </c:pt>
                <c:pt idx="2">
                  <c:v>1*</c:v>
                </c:pt>
                <c:pt idx="3">
                  <c:v>2*</c:v>
                </c:pt>
                <c:pt idx="4">
                  <c:v>3*</c:v>
                </c:pt>
                <c:pt idx="5">
                  <c:v>1*2*</c:v>
                </c:pt>
                <c:pt idx="6">
                  <c:v>1*3*</c:v>
                </c:pt>
                <c:pt idx="7">
                  <c:v>2*3*</c:v>
                </c:pt>
                <c:pt idx="8">
                  <c:v>1*2*3</c:v>
                </c:pt>
              </c:strCache>
            </c:strRef>
          </c:cat>
          <c:val>
            <c:numRef>
              <c:f>wt!$D$73:$L$73</c:f>
              <c:numCache>
                <c:formatCode>0.00</c:formatCode>
                <c:ptCount val="9"/>
                <c:pt idx="0">
                  <c:v>152.89869100357708</c:v>
                </c:pt>
                <c:pt idx="1">
                  <c:v>1.4927984279692998</c:v>
                </c:pt>
                <c:pt idx="2">
                  <c:v>151.65232111902608</c:v>
                </c:pt>
                <c:pt idx="3">
                  <c:v>232.25570736034632</c:v>
                </c:pt>
                <c:pt idx="4">
                  <c:v>221.67894293283612</c:v>
                </c:pt>
                <c:pt idx="5">
                  <c:v>285.13714296144036</c:v>
                </c:pt>
                <c:pt idx="6">
                  <c:v>209.90977118693849</c:v>
                </c:pt>
                <c:pt idx="7">
                  <c:v>346.28258627702775</c:v>
                </c:pt>
                <c:pt idx="8">
                  <c:v>394.02772449012298</c:v>
                </c:pt>
              </c:numCache>
            </c:numRef>
          </c:val>
        </c:ser>
        <c:ser>
          <c:idx val="2"/>
          <c:order val="2"/>
          <c:tx>
            <c:strRef>
              <c:f>wt!$C$74</c:f>
              <c:strCache>
                <c:ptCount val="1"/>
                <c:pt idx="0">
                  <c:v>T4</c:v>
                </c:pt>
              </c:strCache>
            </c:strRef>
          </c:tx>
          <c:spPr>
            <a:solidFill>
              <a:schemeClr val="accent3">
                <a:shade val="72000"/>
              </a:schemeClr>
            </a:solidFill>
            <a:ln>
              <a:noFill/>
            </a:ln>
            <a:effectLst/>
          </c:spPr>
          <c:invertIfNegative val="0"/>
          <c:errBars>
            <c:errBarType val="both"/>
            <c:errValType val="cust"/>
            <c:noEndCap val="0"/>
            <c:plus>
              <c:numRef>
                <c:f>wt!$Q$74:$Y$74</c:f>
                <c:numCache>
                  <c:formatCode>General</c:formatCode>
                  <c:ptCount val="9"/>
                  <c:pt idx="0">
                    <c:v>46.947792654766857</c:v>
                  </c:pt>
                  <c:pt idx="1">
                    <c:v>0.50630532958259555</c:v>
                  </c:pt>
                  <c:pt idx="2">
                    <c:v>20.495150490905814</c:v>
                  </c:pt>
                  <c:pt idx="3">
                    <c:v>39.062482027131345</c:v>
                  </c:pt>
                  <c:pt idx="4">
                    <c:v>20.863319079928797</c:v>
                  </c:pt>
                  <c:pt idx="5">
                    <c:v>59.852459709942934</c:v>
                  </c:pt>
                  <c:pt idx="6">
                    <c:v>52.376935632486557</c:v>
                  </c:pt>
                  <c:pt idx="7">
                    <c:v>42.788049491521598</c:v>
                  </c:pt>
                  <c:pt idx="8">
                    <c:v>45.344274500097228</c:v>
                  </c:pt>
                </c:numCache>
              </c:numRef>
            </c:plus>
            <c:minus>
              <c:numRef>
                <c:f>wt!$Q$74:$Y$74</c:f>
                <c:numCache>
                  <c:formatCode>General</c:formatCode>
                  <c:ptCount val="9"/>
                  <c:pt idx="0">
                    <c:v>46.947792654766857</c:v>
                  </c:pt>
                  <c:pt idx="1">
                    <c:v>0.50630532958259555</c:v>
                  </c:pt>
                  <c:pt idx="2">
                    <c:v>20.495150490905814</c:v>
                  </c:pt>
                  <c:pt idx="3">
                    <c:v>39.062482027131345</c:v>
                  </c:pt>
                  <c:pt idx="4">
                    <c:v>20.863319079928797</c:v>
                  </c:pt>
                  <c:pt idx="5">
                    <c:v>59.852459709942934</c:v>
                  </c:pt>
                  <c:pt idx="6">
                    <c:v>52.376935632486557</c:v>
                  </c:pt>
                  <c:pt idx="7">
                    <c:v>42.788049491521598</c:v>
                  </c:pt>
                  <c:pt idx="8">
                    <c:v>45.344274500097228</c:v>
                  </c:pt>
                </c:numCache>
              </c:numRef>
            </c:minus>
            <c:spPr>
              <a:noFill/>
              <a:ln w="9525" cap="flat" cmpd="sng" algn="ctr">
                <a:solidFill>
                  <a:schemeClr val="tx1">
                    <a:lumMod val="65000"/>
                    <a:lumOff val="35000"/>
                  </a:schemeClr>
                </a:solidFill>
                <a:round/>
              </a:ln>
              <a:effectLst/>
            </c:spPr>
          </c:errBars>
          <c:cat>
            <c:strRef>
              <c:f>wt!$D$81:$L$81</c:f>
              <c:strCache>
                <c:ptCount val="9"/>
                <c:pt idx="0">
                  <c:v>WT</c:v>
                </c:pt>
                <c:pt idx="1">
                  <c:v>ΔPvs</c:v>
                </c:pt>
                <c:pt idx="2">
                  <c:v>1*</c:v>
                </c:pt>
                <c:pt idx="3">
                  <c:v>2*</c:v>
                </c:pt>
                <c:pt idx="4">
                  <c:v>3*</c:v>
                </c:pt>
                <c:pt idx="5">
                  <c:v>1*2*</c:v>
                </c:pt>
                <c:pt idx="6">
                  <c:v>1*3*</c:v>
                </c:pt>
                <c:pt idx="7">
                  <c:v>2*3*</c:v>
                </c:pt>
                <c:pt idx="8">
                  <c:v>1*2*3</c:v>
                </c:pt>
              </c:strCache>
            </c:strRef>
          </c:cat>
          <c:val>
            <c:numRef>
              <c:f>wt!$D$74:$L$74</c:f>
              <c:numCache>
                <c:formatCode>0.00</c:formatCode>
                <c:ptCount val="9"/>
                <c:pt idx="0">
                  <c:v>244.3185272339463</c:v>
                </c:pt>
                <c:pt idx="1">
                  <c:v>1.599066841879738</c:v>
                </c:pt>
                <c:pt idx="2">
                  <c:v>264.59573542323875</c:v>
                </c:pt>
                <c:pt idx="3">
                  <c:v>347.90134199061583</c:v>
                </c:pt>
                <c:pt idx="4">
                  <c:v>312.80414257775237</c:v>
                </c:pt>
                <c:pt idx="5">
                  <c:v>466.59446517358077</c:v>
                </c:pt>
                <c:pt idx="6">
                  <c:v>445.66888768329238</c:v>
                </c:pt>
                <c:pt idx="7">
                  <c:v>472.46497334489129</c:v>
                </c:pt>
                <c:pt idx="8">
                  <c:v>483.65271065433785</c:v>
                </c:pt>
              </c:numCache>
            </c:numRef>
          </c:val>
        </c:ser>
        <c:ser>
          <c:idx val="3"/>
          <c:order val="3"/>
          <c:tx>
            <c:strRef>
              <c:f>wt!$C$75</c:f>
              <c:strCache>
                <c:ptCount val="1"/>
                <c:pt idx="0">
                  <c:v>T5</c:v>
                </c:pt>
              </c:strCache>
            </c:strRef>
          </c:tx>
          <c:spPr>
            <a:solidFill>
              <a:schemeClr val="accent3">
                <a:shade val="86000"/>
              </a:schemeClr>
            </a:solidFill>
            <a:ln>
              <a:noFill/>
            </a:ln>
            <a:effectLst/>
          </c:spPr>
          <c:invertIfNegative val="0"/>
          <c:errBars>
            <c:errBarType val="both"/>
            <c:errValType val="cust"/>
            <c:noEndCap val="0"/>
            <c:plus>
              <c:numRef>
                <c:f>wt!$Q$75:$Y$75</c:f>
                <c:numCache>
                  <c:formatCode>General</c:formatCode>
                  <c:ptCount val="9"/>
                  <c:pt idx="0">
                    <c:v>36.702351907720868</c:v>
                  </c:pt>
                  <c:pt idx="1">
                    <c:v>0.34998265297055986</c:v>
                  </c:pt>
                  <c:pt idx="2">
                    <c:v>32.56022378630179</c:v>
                  </c:pt>
                  <c:pt idx="3">
                    <c:v>54.667303192446667</c:v>
                  </c:pt>
                  <c:pt idx="4">
                    <c:v>11.648811114562973</c:v>
                  </c:pt>
                  <c:pt idx="5">
                    <c:v>66.801877397517245</c:v>
                  </c:pt>
                  <c:pt idx="6">
                    <c:v>43.229101048204519</c:v>
                  </c:pt>
                  <c:pt idx="7">
                    <c:v>58.314088766146263</c:v>
                  </c:pt>
                  <c:pt idx="8">
                    <c:v>13.127725738330232</c:v>
                  </c:pt>
                </c:numCache>
              </c:numRef>
            </c:plus>
            <c:minus>
              <c:numRef>
                <c:f>wt!$Q$75:$Y$75</c:f>
                <c:numCache>
                  <c:formatCode>General</c:formatCode>
                  <c:ptCount val="9"/>
                  <c:pt idx="0">
                    <c:v>36.702351907720868</c:v>
                  </c:pt>
                  <c:pt idx="1">
                    <c:v>0.34998265297055986</c:v>
                  </c:pt>
                  <c:pt idx="2">
                    <c:v>32.56022378630179</c:v>
                  </c:pt>
                  <c:pt idx="3">
                    <c:v>54.667303192446667</c:v>
                  </c:pt>
                  <c:pt idx="4">
                    <c:v>11.648811114562973</c:v>
                  </c:pt>
                  <c:pt idx="5">
                    <c:v>66.801877397517245</c:v>
                  </c:pt>
                  <c:pt idx="6">
                    <c:v>43.229101048204519</c:v>
                  </c:pt>
                  <c:pt idx="7">
                    <c:v>58.314088766146263</c:v>
                  </c:pt>
                  <c:pt idx="8">
                    <c:v>13.127725738330232</c:v>
                  </c:pt>
                </c:numCache>
              </c:numRef>
            </c:minus>
            <c:spPr>
              <a:noFill/>
              <a:ln w="9525" cap="flat" cmpd="sng" algn="ctr">
                <a:solidFill>
                  <a:schemeClr val="tx1">
                    <a:lumMod val="65000"/>
                    <a:lumOff val="35000"/>
                  </a:schemeClr>
                </a:solidFill>
                <a:round/>
              </a:ln>
              <a:effectLst/>
            </c:spPr>
          </c:errBars>
          <c:cat>
            <c:strRef>
              <c:f>wt!$D$81:$L$81</c:f>
              <c:strCache>
                <c:ptCount val="9"/>
                <c:pt idx="0">
                  <c:v>WT</c:v>
                </c:pt>
                <c:pt idx="1">
                  <c:v>ΔPvs</c:v>
                </c:pt>
                <c:pt idx="2">
                  <c:v>1*</c:v>
                </c:pt>
                <c:pt idx="3">
                  <c:v>2*</c:v>
                </c:pt>
                <c:pt idx="4">
                  <c:v>3*</c:v>
                </c:pt>
                <c:pt idx="5">
                  <c:v>1*2*</c:v>
                </c:pt>
                <c:pt idx="6">
                  <c:v>1*3*</c:v>
                </c:pt>
                <c:pt idx="7">
                  <c:v>2*3*</c:v>
                </c:pt>
                <c:pt idx="8">
                  <c:v>1*2*3</c:v>
                </c:pt>
              </c:strCache>
            </c:strRef>
          </c:cat>
          <c:val>
            <c:numRef>
              <c:f>wt!$D$75:$L$75</c:f>
              <c:numCache>
                <c:formatCode>0.00</c:formatCode>
                <c:ptCount val="9"/>
                <c:pt idx="0">
                  <c:v>294.12640388161236</c:v>
                </c:pt>
                <c:pt idx="1">
                  <c:v>1.8394616481604278</c:v>
                </c:pt>
                <c:pt idx="2">
                  <c:v>303.87970080659244</c:v>
                </c:pt>
                <c:pt idx="3">
                  <c:v>504.30775941678257</c:v>
                </c:pt>
                <c:pt idx="4">
                  <c:v>378.16286175373943</c:v>
                </c:pt>
                <c:pt idx="5">
                  <c:v>634.53593159013008</c:v>
                </c:pt>
                <c:pt idx="6">
                  <c:v>448.80087584696065</c:v>
                </c:pt>
                <c:pt idx="7">
                  <c:v>575.23806636888412</c:v>
                </c:pt>
                <c:pt idx="8">
                  <c:v>671.18547547738569</c:v>
                </c:pt>
              </c:numCache>
            </c:numRef>
          </c:val>
        </c:ser>
        <c:ser>
          <c:idx val="4"/>
          <c:order val="4"/>
          <c:tx>
            <c:strRef>
              <c:f>wt!$C$76</c:f>
              <c:strCache>
                <c:ptCount val="1"/>
                <c:pt idx="0">
                  <c:v>T6</c:v>
                </c:pt>
              </c:strCache>
            </c:strRef>
          </c:tx>
          <c:spPr>
            <a:solidFill>
              <a:schemeClr val="accent3"/>
            </a:solidFill>
            <a:ln>
              <a:noFill/>
            </a:ln>
            <a:effectLst/>
          </c:spPr>
          <c:invertIfNegative val="0"/>
          <c:errBars>
            <c:errBarType val="both"/>
            <c:errValType val="cust"/>
            <c:noEndCap val="0"/>
            <c:plus>
              <c:numRef>
                <c:f>wt!$Q$76:$Y$76</c:f>
                <c:numCache>
                  <c:formatCode>General</c:formatCode>
                  <c:ptCount val="9"/>
                  <c:pt idx="0">
                    <c:v>50.220034726293974</c:v>
                  </c:pt>
                  <c:pt idx="1">
                    <c:v>1.8525119979316942</c:v>
                  </c:pt>
                  <c:pt idx="2">
                    <c:v>41.4934937006024</c:v>
                  </c:pt>
                  <c:pt idx="3">
                    <c:v>51.782806020891726</c:v>
                  </c:pt>
                  <c:pt idx="4">
                    <c:v>15.276513213447918</c:v>
                  </c:pt>
                  <c:pt idx="5">
                    <c:v>52.790792971938366</c:v>
                  </c:pt>
                  <c:pt idx="6">
                    <c:v>33.184793730819756</c:v>
                  </c:pt>
                  <c:pt idx="7">
                    <c:v>46.910921747715491</c:v>
                  </c:pt>
                  <c:pt idx="8">
                    <c:v>9.1974844281761996</c:v>
                  </c:pt>
                </c:numCache>
              </c:numRef>
            </c:plus>
            <c:minus>
              <c:numRef>
                <c:f>wt!$Q$76:$Y$76</c:f>
                <c:numCache>
                  <c:formatCode>General</c:formatCode>
                  <c:ptCount val="9"/>
                  <c:pt idx="0">
                    <c:v>50.220034726293974</c:v>
                  </c:pt>
                  <c:pt idx="1">
                    <c:v>1.8525119979316942</c:v>
                  </c:pt>
                  <c:pt idx="2">
                    <c:v>41.4934937006024</c:v>
                  </c:pt>
                  <c:pt idx="3">
                    <c:v>51.782806020891726</c:v>
                  </c:pt>
                  <c:pt idx="4">
                    <c:v>15.276513213447918</c:v>
                  </c:pt>
                  <c:pt idx="5">
                    <c:v>52.790792971938366</c:v>
                  </c:pt>
                  <c:pt idx="6">
                    <c:v>33.184793730819756</c:v>
                  </c:pt>
                  <c:pt idx="7">
                    <c:v>46.910921747715491</c:v>
                  </c:pt>
                  <c:pt idx="8">
                    <c:v>9.1974844281761996</c:v>
                  </c:pt>
                </c:numCache>
              </c:numRef>
            </c:minus>
            <c:spPr>
              <a:noFill/>
              <a:ln w="9525" cap="flat" cmpd="sng" algn="ctr">
                <a:solidFill>
                  <a:schemeClr val="tx1">
                    <a:lumMod val="65000"/>
                    <a:lumOff val="35000"/>
                  </a:schemeClr>
                </a:solidFill>
                <a:round/>
              </a:ln>
              <a:effectLst/>
            </c:spPr>
          </c:errBars>
          <c:cat>
            <c:strRef>
              <c:f>wt!$D$81:$L$81</c:f>
              <c:strCache>
                <c:ptCount val="9"/>
                <c:pt idx="0">
                  <c:v>WT</c:v>
                </c:pt>
                <c:pt idx="1">
                  <c:v>ΔPvs</c:v>
                </c:pt>
                <c:pt idx="2">
                  <c:v>1*</c:v>
                </c:pt>
                <c:pt idx="3">
                  <c:v>2*</c:v>
                </c:pt>
                <c:pt idx="4">
                  <c:v>3*</c:v>
                </c:pt>
                <c:pt idx="5">
                  <c:v>1*2*</c:v>
                </c:pt>
                <c:pt idx="6">
                  <c:v>1*3*</c:v>
                </c:pt>
                <c:pt idx="7">
                  <c:v>2*3*</c:v>
                </c:pt>
                <c:pt idx="8">
                  <c:v>1*2*3</c:v>
                </c:pt>
              </c:strCache>
            </c:strRef>
          </c:cat>
          <c:val>
            <c:numRef>
              <c:f>wt!$D$76:$L$76</c:f>
              <c:numCache>
                <c:formatCode>0.00</c:formatCode>
                <c:ptCount val="9"/>
                <c:pt idx="0">
                  <c:v>356.30294249782787</c:v>
                </c:pt>
                <c:pt idx="1">
                  <c:v>2.7969254515092303</c:v>
                </c:pt>
                <c:pt idx="2">
                  <c:v>344.8355687012172</c:v>
                </c:pt>
                <c:pt idx="3">
                  <c:v>603.05609753814781</c:v>
                </c:pt>
                <c:pt idx="4">
                  <c:v>466.60935815977064</c:v>
                </c:pt>
                <c:pt idx="5">
                  <c:v>742.76898477562099</c:v>
                </c:pt>
                <c:pt idx="6">
                  <c:v>633.3264544052779</c:v>
                </c:pt>
                <c:pt idx="7">
                  <c:v>678.26113488175656</c:v>
                </c:pt>
                <c:pt idx="8">
                  <c:v>792.15377669781742</c:v>
                </c:pt>
              </c:numCache>
            </c:numRef>
          </c:val>
        </c:ser>
        <c:ser>
          <c:idx val="5"/>
          <c:order val="5"/>
          <c:tx>
            <c:strRef>
              <c:f>wt!$C$77</c:f>
              <c:strCache>
                <c:ptCount val="1"/>
                <c:pt idx="0">
                  <c:v>T7</c:v>
                </c:pt>
              </c:strCache>
            </c:strRef>
          </c:tx>
          <c:spPr>
            <a:solidFill>
              <a:schemeClr val="accent3">
                <a:tint val="86000"/>
              </a:schemeClr>
            </a:solidFill>
            <a:ln>
              <a:noFill/>
            </a:ln>
            <a:effectLst/>
          </c:spPr>
          <c:invertIfNegative val="0"/>
          <c:errBars>
            <c:errBarType val="both"/>
            <c:errValType val="cust"/>
            <c:noEndCap val="0"/>
            <c:plus>
              <c:numRef>
                <c:f>wt!$Q$77:$Y$77</c:f>
                <c:numCache>
                  <c:formatCode>General</c:formatCode>
                  <c:ptCount val="9"/>
                  <c:pt idx="0">
                    <c:v>44.07677284457472</c:v>
                  </c:pt>
                  <c:pt idx="1">
                    <c:v>1.9980583660198563</c:v>
                  </c:pt>
                  <c:pt idx="2">
                    <c:v>29.683574704171345</c:v>
                  </c:pt>
                  <c:pt idx="3">
                    <c:v>29.885396440118559</c:v>
                  </c:pt>
                  <c:pt idx="4">
                    <c:v>16.054959594780097</c:v>
                  </c:pt>
                  <c:pt idx="5">
                    <c:v>70.540927724878543</c:v>
                  </c:pt>
                  <c:pt idx="6">
                    <c:v>30.107083358624703</c:v>
                  </c:pt>
                  <c:pt idx="7">
                    <c:v>88.85595561883737</c:v>
                  </c:pt>
                  <c:pt idx="8">
                    <c:v>21.827158032770274</c:v>
                  </c:pt>
                </c:numCache>
              </c:numRef>
            </c:plus>
            <c:minus>
              <c:numRef>
                <c:f>wt!$Q$77:$Y$77</c:f>
                <c:numCache>
                  <c:formatCode>General</c:formatCode>
                  <c:ptCount val="9"/>
                  <c:pt idx="0">
                    <c:v>44.07677284457472</c:v>
                  </c:pt>
                  <c:pt idx="1">
                    <c:v>1.9980583660198563</c:v>
                  </c:pt>
                  <c:pt idx="2">
                    <c:v>29.683574704171345</c:v>
                  </c:pt>
                  <c:pt idx="3">
                    <c:v>29.885396440118559</c:v>
                  </c:pt>
                  <c:pt idx="4">
                    <c:v>16.054959594780097</c:v>
                  </c:pt>
                  <c:pt idx="5">
                    <c:v>70.540927724878543</c:v>
                  </c:pt>
                  <c:pt idx="6">
                    <c:v>30.107083358624703</c:v>
                  </c:pt>
                  <c:pt idx="7">
                    <c:v>88.85595561883737</c:v>
                  </c:pt>
                  <c:pt idx="8">
                    <c:v>21.827158032770274</c:v>
                  </c:pt>
                </c:numCache>
              </c:numRef>
            </c:minus>
            <c:spPr>
              <a:noFill/>
              <a:ln w="9525" cap="flat" cmpd="sng" algn="ctr">
                <a:solidFill>
                  <a:schemeClr val="tx1">
                    <a:lumMod val="65000"/>
                    <a:lumOff val="35000"/>
                  </a:schemeClr>
                </a:solidFill>
                <a:round/>
              </a:ln>
              <a:effectLst/>
            </c:spPr>
          </c:errBars>
          <c:cat>
            <c:strRef>
              <c:f>wt!$D$81:$L$81</c:f>
              <c:strCache>
                <c:ptCount val="9"/>
                <c:pt idx="0">
                  <c:v>WT</c:v>
                </c:pt>
                <c:pt idx="1">
                  <c:v>ΔPvs</c:v>
                </c:pt>
                <c:pt idx="2">
                  <c:v>1*</c:v>
                </c:pt>
                <c:pt idx="3">
                  <c:v>2*</c:v>
                </c:pt>
                <c:pt idx="4">
                  <c:v>3*</c:v>
                </c:pt>
                <c:pt idx="5">
                  <c:v>1*2*</c:v>
                </c:pt>
                <c:pt idx="6">
                  <c:v>1*3*</c:v>
                </c:pt>
                <c:pt idx="7">
                  <c:v>2*3*</c:v>
                </c:pt>
                <c:pt idx="8">
                  <c:v>1*2*3</c:v>
                </c:pt>
              </c:strCache>
            </c:strRef>
          </c:cat>
          <c:val>
            <c:numRef>
              <c:f>wt!$D$77:$L$77</c:f>
              <c:numCache>
                <c:formatCode>0.00</c:formatCode>
                <c:ptCount val="9"/>
                <c:pt idx="0">
                  <c:v>400.48274317401518</c:v>
                </c:pt>
                <c:pt idx="1">
                  <c:v>3.3968198017890816</c:v>
                </c:pt>
                <c:pt idx="2">
                  <c:v>422.81108508471033</c:v>
                </c:pt>
                <c:pt idx="3">
                  <c:v>708.22329015501896</c:v>
                </c:pt>
                <c:pt idx="4">
                  <c:v>493.92461802978551</c:v>
                </c:pt>
                <c:pt idx="5">
                  <c:v>912.73107021493536</c:v>
                </c:pt>
                <c:pt idx="6">
                  <c:v>738.74471067841569</c:v>
                </c:pt>
                <c:pt idx="7">
                  <c:v>791.30199960360892</c:v>
                </c:pt>
                <c:pt idx="8">
                  <c:v>872.5570825366101</c:v>
                </c:pt>
              </c:numCache>
            </c:numRef>
          </c:val>
        </c:ser>
        <c:ser>
          <c:idx val="6"/>
          <c:order val="6"/>
          <c:tx>
            <c:strRef>
              <c:f>wt!$C$78</c:f>
              <c:strCache>
                <c:ptCount val="1"/>
                <c:pt idx="0">
                  <c:v>T8</c:v>
                </c:pt>
              </c:strCache>
            </c:strRef>
          </c:tx>
          <c:spPr>
            <a:solidFill>
              <a:schemeClr val="accent3">
                <a:tint val="72000"/>
              </a:schemeClr>
            </a:solidFill>
            <a:ln>
              <a:noFill/>
            </a:ln>
            <a:effectLst/>
          </c:spPr>
          <c:invertIfNegative val="0"/>
          <c:errBars>
            <c:errBarType val="both"/>
            <c:errValType val="cust"/>
            <c:noEndCap val="0"/>
            <c:plus>
              <c:numRef>
                <c:f>wt!$Q$78:$Y$78</c:f>
                <c:numCache>
                  <c:formatCode>General</c:formatCode>
                  <c:ptCount val="9"/>
                  <c:pt idx="0">
                    <c:v>40.680867824514912</c:v>
                  </c:pt>
                  <c:pt idx="1">
                    <c:v>3.4144600094348307</c:v>
                  </c:pt>
                  <c:pt idx="2">
                    <c:v>33.677674885819748</c:v>
                  </c:pt>
                  <c:pt idx="3">
                    <c:v>68.325671980848441</c:v>
                  </c:pt>
                  <c:pt idx="4">
                    <c:v>51.594138896072486</c:v>
                  </c:pt>
                  <c:pt idx="5">
                    <c:v>81.605228449247235</c:v>
                  </c:pt>
                  <c:pt idx="6">
                    <c:v>22.624002102651566</c:v>
                  </c:pt>
                  <c:pt idx="7">
                    <c:v>64.35500995336217</c:v>
                  </c:pt>
                  <c:pt idx="8">
                    <c:v>68.675758007958066</c:v>
                  </c:pt>
                </c:numCache>
              </c:numRef>
            </c:plus>
            <c:minus>
              <c:numRef>
                <c:f>wt!$Q$78:$Y$78</c:f>
                <c:numCache>
                  <c:formatCode>General</c:formatCode>
                  <c:ptCount val="9"/>
                  <c:pt idx="0">
                    <c:v>40.680867824514912</c:v>
                  </c:pt>
                  <c:pt idx="1">
                    <c:v>3.4144600094348307</c:v>
                  </c:pt>
                  <c:pt idx="2">
                    <c:v>33.677674885819748</c:v>
                  </c:pt>
                  <c:pt idx="3">
                    <c:v>68.325671980848441</c:v>
                  </c:pt>
                  <c:pt idx="4">
                    <c:v>51.594138896072486</c:v>
                  </c:pt>
                  <c:pt idx="5">
                    <c:v>81.605228449247235</c:v>
                  </c:pt>
                  <c:pt idx="6">
                    <c:v>22.624002102651566</c:v>
                  </c:pt>
                  <c:pt idx="7">
                    <c:v>64.35500995336217</c:v>
                  </c:pt>
                  <c:pt idx="8">
                    <c:v>68.675758007958066</c:v>
                  </c:pt>
                </c:numCache>
              </c:numRef>
            </c:minus>
            <c:spPr>
              <a:noFill/>
              <a:ln w="9525" cap="flat" cmpd="sng" algn="ctr">
                <a:solidFill>
                  <a:schemeClr val="tx1">
                    <a:lumMod val="65000"/>
                    <a:lumOff val="35000"/>
                  </a:schemeClr>
                </a:solidFill>
                <a:round/>
              </a:ln>
              <a:effectLst/>
            </c:spPr>
          </c:errBars>
          <c:cat>
            <c:strRef>
              <c:f>wt!$D$81:$L$81</c:f>
              <c:strCache>
                <c:ptCount val="9"/>
                <c:pt idx="0">
                  <c:v>WT</c:v>
                </c:pt>
                <c:pt idx="1">
                  <c:v>ΔPvs</c:v>
                </c:pt>
                <c:pt idx="2">
                  <c:v>1*</c:v>
                </c:pt>
                <c:pt idx="3">
                  <c:v>2*</c:v>
                </c:pt>
                <c:pt idx="4">
                  <c:v>3*</c:v>
                </c:pt>
                <c:pt idx="5">
                  <c:v>1*2*</c:v>
                </c:pt>
                <c:pt idx="6">
                  <c:v>1*3*</c:v>
                </c:pt>
                <c:pt idx="7">
                  <c:v>2*3*</c:v>
                </c:pt>
                <c:pt idx="8">
                  <c:v>1*2*3</c:v>
                </c:pt>
              </c:strCache>
            </c:strRef>
          </c:cat>
          <c:val>
            <c:numRef>
              <c:f>wt!$D$78:$L$78</c:f>
              <c:numCache>
                <c:formatCode>0.00</c:formatCode>
                <c:ptCount val="9"/>
                <c:pt idx="0">
                  <c:v>449.52811463458829</c:v>
                </c:pt>
                <c:pt idx="1">
                  <c:v>4.9390107763558477</c:v>
                </c:pt>
                <c:pt idx="2">
                  <c:v>488.51533388757207</c:v>
                </c:pt>
                <c:pt idx="3">
                  <c:v>754.1508683712882</c:v>
                </c:pt>
                <c:pt idx="4">
                  <c:v>584.79036432684279</c:v>
                </c:pt>
                <c:pt idx="5">
                  <c:v>924.67911694085433</c:v>
                </c:pt>
                <c:pt idx="6">
                  <c:v>912.95889196887583</c:v>
                </c:pt>
                <c:pt idx="7">
                  <c:v>951.0257493050799</c:v>
                </c:pt>
                <c:pt idx="8">
                  <c:v>1000.5765766536208</c:v>
                </c:pt>
              </c:numCache>
            </c:numRef>
          </c:val>
        </c:ser>
        <c:ser>
          <c:idx val="7"/>
          <c:order val="7"/>
          <c:tx>
            <c:strRef>
              <c:f>wt!$C$79</c:f>
              <c:strCache>
                <c:ptCount val="1"/>
                <c:pt idx="0">
                  <c:v>T9</c:v>
                </c:pt>
              </c:strCache>
            </c:strRef>
          </c:tx>
          <c:spPr>
            <a:solidFill>
              <a:schemeClr val="accent3">
                <a:tint val="58000"/>
              </a:schemeClr>
            </a:solidFill>
            <a:ln>
              <a:noFill/>
            </a:ln>
            <a:effectLst/>
          </c:spPr>
          <c:invertIfNegative val="0"/>
          <c:errBars>
            <c:errBarType val="both"/>
            <c:errValType val="cust"/>
            <c:noEndCap val="0"/>
            <c:plus>
              <c:numRef>
                <c:f>wt!$Q$79:$Y$79</c:f>
                <c:numCache>
                  <c:formatCode>General</c:formatCode>
                  <c:ptCount val="9"/>
                  <c:pt idx="0">
                    <c:v>40.376306106358889</c:v>
                  </c:pt>
                  <c:pt idx="1">
                    <c:v>2.6464555701794747</c:v>
                  </c:pt>
                  <c:pt idx="2">
                    <c:v>27.191609733932335</c:v>
                  </c:pt>
                  <c:pt idx="3">
                    <c:v>30.34399923956104</c:v>
                  </c:pt>
                  <c:pt idx="4">
                    <c:v>52.859123960263055</c:v>
                  </c:pt>
                  <c:pt idx="5">
                    <c:v>60.582640855752793</c:v>
                  </c:pt>
                  <c:pt idx="6">
                    <c:v>4.8318187240776247</c:v>
                  </c:pt>
                  <c:pt idx="7">
                    <c:v>69.751960939379828</c:v>
                  </c:pt>
                  <c:pt idx="8">
                    <c:v>26.7032213715914</c:v>
                  </c:pt>
                </c:numCache>
              </c:numRef>
            </c:plus>
            <c:minus>
              <c:numRef>
                <c:f>wt!$Q$79:$Y$79</c:f>
                <c:numCache>
                  <c:formatCode>General</c:formatCode>
                  <c:ptCount val="9"/>
                  <c:pt idx="0">
                    <c:v>40.376306106358889</c:v>
                  </c:pt>
                  <c:pt idx="1">
                    <c:v>2.6464555701794747</c:v>
                  </c:pt>
                  <c:pt idx="2">
                    <c:v>27.191609733932335</c:v>
                  </c:pt>
                  <c:pt idx="3">
                    <c:v>30.34399923956104</c:v>
                  </c:pt>
                  <c:pt idx="4">
                    <c:v>52.859123960263055</c:v>
                  </c:pt>
                  <c:pt idx="5">
                    <c:v>60.582640855752793</c:v>
                  </c:pt>
                  <c:pt idx="6">
                    <c:v>4.8318187240776247</c:v>
                  </c:pt>
                  <c:pt idx="7">
                    <c:v>69.751960939379828</c:v>
                  </c:pt>
                  <c:pt idx="8">
                    <c:v>26.7032213715914</c:v>
                  </c:pt>
                </c:numCache>
              </c:numRef>
            </c:minus>
            <c:spPr>
              <a:noFill/>
              <a:ln w="9525" cap="flat" cmpd="sng" algn="ctr">
                <a:solidFill>
                  <a:schemeClr val="tx1">
                    <a:lumMod val="65000"/>
                    <a:lumOff val="35000"/>
                  </a:schemeClr>
                </a:solidFill>
                <a:round/>
              </a:ln>
              <a:effectLst/>
            </c:spPr>
          </c:errBars>
          <c:cat>
            <c:strRef>
              <c:f>wt!$D$81:$L$81</c:f>
              <c:strCache>
                <c:ptCount val="9"/>
                <c:pt idx="0">
                  <c:v>WT</c:v>
                </c:pt>
                <c:pt idx="1">
                  <c:v>ΔPvs</c:v>
                </c:pt>
                <c:pt idx="2">
                  <c:v>1*</c:v>
                </c:pt>
                <c:pt idx="3">
                  <c:v>2*</c:v>
                </c:pt>
                <c:pt idx="4">
                  <c:v>3*</c:v>
                </c:pt>
                <c:pt idx="5">
                  <c:v>1*2*</c:v>
                </c:pt>
                <c:pt idx="6">
                  <c:v>1*3*</c:v>
                </c:pt>
                <c:pt idx="7">
                  <c:v>2*3*</c:v>
                </c:pt>
                <c:pt idx="8">
                  <c:v>1*2*3</c:v>
                </c:pt>
              </c:strCache>
            </c:strRef>
          </c:cat>
          <c:val>
            <c:numRef>
              <c:f>wt!$D$79:$L$79</c:f>
              <c:numCache>
                <c:formatCode>0.00</c:formatCode>
                <c:ptCount val="9"/>
                <c:pt idx="0">
                  <c:v>507.53719260927357</c:v>
                </c:pt>
                <c:pt idx="1">
                  <c:v>5.1265030049783702</c:v>
                </c:pt>
                <c:pt idx="2">
                  <c:v>585.98519766937602</c:v>
                </c:pt>
                <c:pt idx="3">
                  <c:v>792.71869744729565</c:v>
                </c:pt>
                <c:pt idx="4">
                  <c:v>624.54573133282975</c:v>
                </c:pt>
                <c:pt idx="5">
                  <c:v>991.55897304672317</c:v>
                </c:pt>
                <c:pt idx="6">
                  <c:v>902.47359870637752</c:v>
                </c:pt>
                <c:pt idx="7">
                  <c:v>1042.2523638380856</c:v>
                </c:pt>
                <c:pt idx="8">
                  <c:v>1057.4246500652698</c:v>
                </c:pt>
              </c:numCache>
            </c:numRef>
          </c:val>
        </c:ser>
        <c:ser>
          <c:idx val="8"/>
          <c:order val="8"/>
          <c:tx>
            <c:strRef>
              <c:f>wt!$C$80</c:f>
              <c:strCache>
                <c:ptCount val="1"/>
                <c:pt idx="0">
                  <c:v>T10</c:v>
                </c:pt>
              </c:strCache>
            </c:strRef>
          </c:tx>
          <c:spPr>
            <a:solidFill>
              <a:schemeClr val="accent3">
                <a:tint val="44000"/>
              </a:schemeClr>
            </a:solidFill>
            <a:ln>
              <a:noFill/>
            </a:ln>
            <a:effectLst/>
          </c:spPr>
          <c:invertIfNegative val="0"/>
          <c:errBars>
            <c:errBarType val="both"/>
            <c:errValType val="cust"/>
            <c:noEndCap val="0"/>
            <c:plus>
              <c:numRef>
                <c:f>wt!$Q$80:$Y$80</c:f>
                <c:numCache>
                  <c:formatCode>General</c:formatCode>
                  <c:ptCount val="9"/>
                  <c:pt idx="0">
                    <c:v>29.369745395011609</c:v>
                  </c:pt>
                  <c:pt idx="1">
                    <c:v>2.4043356532505267</c:v>
                  </c:pt>
                  <c:pt idx="2">
                    <c:v>15.849732021708665</c:v>
                  </c:pt>
                  <c:pt idx="3">
                    <c:v>63.162686881300353</c:v>
                  </c:pt>
                  <c:pt idx="4">
                    <c:v>32.949182013928784</c:v>
                  </c:pt>
                  <c:pt idx="5">
                    <c:v>14.760277546875106</c:v>
                  </c:pt>
                  <c:pt idx="6">
                    <c:v>85.004081311649003</c:v>
                  </c:pt>
                  <c:pt idx="7">
                    <c:v>53.899375763462828</c:v>
                  </c:pt>
                  <c:pt idx="8">
                    <c:v>43.044153082757454</c:v>
                  </c:pt>
                </c:numCache>
              </c:numRef>
            </c:plus>
            <c:minus>
              <c:numRef>
                <c:f>wt!$Q$80:$Y$80</c:f>
                <c:numCache>
                  <c:formatCode>General</c:formatCode>
                  <c:ptCount val="9"/>
                  <c:pt idx="0">
                    <c:v>29.369745395011609</c:v>
                  </c:pt>
                  <c:pt idx="1">
                    <c:v>2.4043356532505267</c:v>
                  </c:pt>
                  <c:pt idx="2">
                    <c:v>15.849732021708665</c:v>
                  </c:pt>
                  <c:pt idx="3">
                    <c:v>63.162686881300353</c:v>
                  </c:pt>
                  <c:pt idx="4">
                    <c:v>32.949182013928784</c:v>
                  </c:pt>
                  <c:pt idx="5">
                    <c:v>14.760277546875106</c:v>
                  </c:pt>
                  <c:pt idx="6">
                    <c:v>85.004081311649003</c:v>
                  </c:pt>
                  <c:pt idx="7">
                    <c:v>53.899375763462828</c:v>
                  </c:pt>
                  <c:pt idx="8">
                    <c:v>43.044153082757454</c:v>
                  </c:pt>
                </c:numCache>
              </c:numRef>
            </c:minus>
            <c:spPr>
              <a:noFill/>
              <a:ln w="9525" cap="flat" cmpd="sng" algn="ctr">
                <a:solidFill>
                  <a:schemeClr val="tx1">
                    <a:lumMod val="65000"/>
                    <a:lumOff val="35000"/>
                  </a:schemeClr>
                </a:solidFill>
                <a:round/>
              </a:ln>
              <a:effectLst/>
            </c:spPr>
          </c:errBars>
          <c:cat>
            <c:strRef>
              <c:f>wt!$D$81:$L$81</c:f>
              <c:strCache>
                <c:ptCount val="9"/>
                <c:pt idx="0">
                  <c:v>WT</c:v>
                </c:pt>
                <c:pt idx="1">
                  <c:v>ΔPvs</c:v>
                </c:pt>
                <c:pt idx="2">
                  <c:v>1*</c:v>
                </c:pt>
                <c:pt idx="3">
                  <c:v>2*</c:v>
                </c:pt>
                <c:pt idx="4">
                  <c:v>3*</c:v>
                </c:pt>
                <c:pt idx="5">
                  <c:v>1*2*</c:v>
                </c:pt>
                <c:pt idx="6">
                  <c:v>1*3*</c:v>
                </c:pt>
                <c:pt idx="7">
                  <c:v>2*3*</c:v>
                </c:pt>
                <c:pt idx="8">
                  <c:v>1*2*3</c:v>
                </c:pt>
              </c:strCache>
            </c:strRef>
          </c:cat>
          <c:val>
            <c:numRef>
              <c:f>wt!$D$80:$L$80</c:f>
              <c:numCache>
                <c:formatCode>0.00</c:formatCode>
                <c:ptCount val="9"/>
                <c:pt idx="0">
                  <c:v>521.87283598393196</c:v>
                </c:pt>
                <c:pt idx="1">
                  <c:v>5.7921434516321764</c:v>
                </c:pt>
                <c:pt idx="2">
                  <c:v>522.1592910553934</c:v>
                </c:pt>
                <c:pt idx="3">
                  <c:v>854.24448002805934</c:v>
                </c:pt>
                <c:pt idx="4">
                  <c:v>646.08327891669899</c:v>
                </c:pt>
                <c:pt idx="5">
                  <c:v>913.0752741770275</c:v>
                </c:pt>
                <c:pt idx="6">
                  <c:v>850.48938521124546</c:v>
                </c:pt>
                <c:pt idx="7">
                  <c:v>980.89162779601997</c:v>
                </c:pt>
                <c:pt idx="8">
                  <c:v>1023.9171852865938</c:v>
                </c:pt>
              </c:numCache>
            </c:numRef>
          </c:val>
        </c:ser>
        <c:dLbls>
          <c:showLegendKey val="0"/>
          <c:showVal val="0"/>
          <c:showCatName val="0"/>
          <c:showSerName val="0"/>
          <c:showPercent val="0"/>
          <c:showBubbleSize val="0"/>
        </c:dLbls>
        <c:gapWidth val="219"/>
        <c:overlap val="-27"/>
        <c:axId val="-1631274320"/>
        <c:axId val="-1631280304"/>
      </c:barChart>
      <c:catAx>
        <c:axId val="-1631274320"/>
        <c:scaling>
          <c:orientation val="minMax"/>
        </c:scaling>
        <c:delete val="0"/>
        <c:axPos val="b"/>
        <c:numFmt formatCode="General" sourceLinked="1"/>
        <c:majorTickMark val="none"/>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31280304"/>
        <c:crosses val="autoZero"/>
        <c:auto val="1"/>
        <c:lblAlgn val="ctr"/>
        <c:lblOffset val="100"/>
        <c:noMultiLvlLbl val="0"/>
      </c:catAx>
      <c:valAx>
        <c:axId val="-16312803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w="6350">
            <a:solidFill>
              <a:schemeClr val="tx1"/>
            </a:solid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31274320"/>
        <c:crosses val="autoZero"/>
        <c:crossBetween val="between"/>
      </c:valAx>
      <c:spPr>
        <a:noFill/>
        <a:ln>
          <a:noFill/>
        </a:ln>
        <a:effectLst/>
      </c:spPr>
    </c:plotArea>
    <c:legend>
      <c:legendPos val="t"/>
      <c:layout>
        <c:manualLayout>
          <c:xMode val="edge"/>
          <c:yMode val="edge"/>
          <c:x val="9.9179790026246717E-2"/>
          <c:y val="8.2070707070707072E-2"/>
          <c:w val="0.88204948887967949"/>
          <c:h val="0.10772240117712559"/>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w="9525" cap="flat" cmpd="sng" algn="ctr">
      <a:noFill/>
      <a:round/>
    </a:ln>
    <a:effectLst/>
  </c:spPr>
  <c:txPr>
    <a:bodyPr/>
    <a:lstStyle/>
    <a:p>
      <a:pPr>
        <a:defRPr sz="1000">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Ps!$B$4</c:f>
              <c:strCache>
                <c:ptCount val="1"/>
                <c:pt idx="0">
                  <c:v>T2</c:v>
                </c:pt>
              </c:strCache>
            </c:strRef>
          </c:tx>
          <c:spPr>
            <a:solidFill>
              <a:schemeClr val="accent3">
                <a:shade val="44000"/>
              </a:schemeClr>
            </a:solidFill>
            <a:ln>
              <a:noFill/>
            </a:ln>
            <a:effectLst/>
          </c:spPr>
          <c:invertIfNegative val="0"/>
          <c:errBars>
            <c:errBarType val="both"/>
            <c:errValType val="cust"/>
            <c:noEndCap val="0"/>
            <c:plus>
              <c:numRef>
                <c:f>Ps!$O$4:$W$4</c:f>
                <c:numCache>
                  <c:formatCode>General</c:formatCode>
                  <c:ptCount val="9"/>
                  <c:pt idx="0">
                    <c:v>20.189911315867615</c:v>
                  </c:pt>
                  <c:pt idx="1">
                    <c:v>2.0277003987547491</c:v>
                  </c:pt>
                  <c:pt idx="2">
                    <c:v>1.1049363108447627</c:v>
                  </c:pt>
                  <c:pt idx="3">
                    <c:v>9.8662250152450692</c:v>
                  </c:pt>
                  <c:pt idx="4">
                    <c:v>6.2670296114734123</c:v>
                  </c:pt>
                  <c:pt idx="5">
                    <c:v>7.2195077716762421</c:v>
                  </c:pt>
                  <c:pt idx="6">
                    <c:v>6.0818739143699077</c:v>
                  </c:pt>
                  <c:pt idx="7">
                    <c:v>10.551767353601491</c:v>
                  </c:pt>
                  <c:pt idx="8">
                    <c:v>7.1962568263793338</c:v>
                  </c:pt>
                </c:numCache>
              </c:numRef>
            </c:plus>
            <c:minus>
              <c:numRef>
                <c:f>Ps!$O$4:$W$4</c:f>
                <c:numCache>
                  <c:formatCode>General</c:formatCode>
                  <c:ptCount val="9"/>
                  <c:pt idx="0">
                    <c:v>20.189911315867615</c:v>
                  </c:pt>
                  <c:pt idx="1">
                    <c:v>2.0277003987547491</c:v>
                  </c:pt>
                  <c:pt idx="2">
                    <c:v>1.1049363108447627</c:v>
                  </c:pt>
                  <c:pt idx="3">
                    <c:v>9.8662250152450692</c:v>
                  </c:pt>
                  <c:pt idx="4">
                    <c:v>6.2670296114734123</c:v>
                  </c:pt>
                  <c:pt idx="5">
                    <c:v>7.2195077716762421</c:v>
                  </c:pt>
                  <c:pt idx="6">
                    <c:v>6.0818739143699077</c:v>
                  </c:pt>
                  <c:pt idx="7">
                    <c:v>10.551767353601491</c:v>
                  </c:pt>
                  <c:pt idx="8">
                    <c:v>7.1962568263793338</c:v>
                  </c:pt>
                </c:numCache>
              </c:numRef>
            </c:minus>
            <c:spPr>
              <a:noFill/>
              <a:ln w="9525" cap="flat" cmpd="sng" algn="ctr">
                <a:solidFill>
                  <a:schemeClr val="tx1">
                    <a:lumMod val="65000"/>
                    <a:lumOff val="35000"/>
                  </a:schemeClr>
                </a:solidFill>
                <a:prstDash val="solid"/>
                <a:round/>
              </a:ln>
              <a:effectLst/>
            </c:spPr>
          </c:errBars>
          <c:cat>
            <c:strRef>
              <c:f>Ps!$C$14:$K$14</c:f>
              <c:strCache>
                <c:ptCount val="9"/>
                <c:pt idx="0">
                  <c:v>WT</c:v>
                </c:pt>
                <c:pt idx="1">
                  <c:v>WT</c:v>
                </c:pt>
                <c:pt idx="2">
                  <c:v>1*</c:v>
                </c:pt>
                <c:pt idx="3">
                  <c:v>2*</c:v>
                </c:pt>
                <c:pt idx="4">
                  <c:v>3*</c:v>
                </c:pt>
                <c:pt idx="5">
                  <c:v>1*2*</c:v>
                </c:pt>
                <c:pt idx="6">
                  <c:v>1*3*</c:v>
                </c:pt>
                <c:pt idx="7">
                  <c:v>2*3*</c:v>
                </c:pt>
                <c:pt idx="8">
                  <c:v>1*2*3</c:v>
                </c:pt>
              </c:strCache>
            </c:strRef>
          </c:cat>
          <c:val>
            <c:numRef>
              <c:f>Ps!$C$4:$K$4</c:f>
              <c:numCache>
                <c:formatCode>0.00</c:formatCode>
                <c:ptCount val="9"/>
                <c:pt idx="0">
                  <c:v>111.40373129523742</c:v>
                </c:pt>
                <c:pt idx="1">
                  <c:v>7.252658087064443</c:v>
                </c:pt>
                <c:pt idx="2">
                  <c:v>8.1346014485178291</c:v>
                </c:pt>
                <c:pt idx="3">
                  <c:v>57.554950401751292</c:v>
                </c:pt>
                <c:pt idx="4">
                  <c:v>32.755220054219201</c:v>
                </c:pt>
                <c:pt idx="5">
                  <c:v>57.362678266173283</c:v>
                </c:pt>
                <c:pt idx="6">
                  <c:v>47.205977009186583</c:v>
                </c:pt>
                <c:pt idx="7">
                  <c:v>65.844323331000325</c:v>
                </c:pt>
                <c:pt idx="8">
                  <c:v>66.091720236284146</c:v>
                </c:pt>
              </c:numCache>
            </c:numRef>
          </c:val>
        </c:ser>
        <c:ser>
          <c:idx val="1"/>
          <c:order val="1"/>
          <c:tx>
            <c:strRef>
              <c:f>Ps!$B$5</c:f>
              <c:strCache>
                <c:ptCount val="1"/>
                <c:pt idx="0">
                  <c:v>T3</c:v>
                </c:pt>
              </c:strCache>
            </c:strRef>
          </c:tx>
          <c:spPr>
            <a:solidFill>
              <a:schemeClr val="accent3">
                <a:shade val="58000"/>
              </a:schemeClr>
            </a:solidFill>
            <a:ln>
              <a:noFill/>
            </a:ln>
            <a:effectLst/>
          </c:spPr>
          <c:invertIfNegative val="0"/>
          <c:errBars>
            <c:errBarType val="both"/>
            <c:errValType val="cust"/>
            <c:noEndCap val="0"/>
            <c:plus>
              <c:numRef>
                <c:f>Ps!$O$5:$W$5</c:f>
                <c:numCache>
                  <c:formatCode>General</c:formatCode>
                  <c:ptCount val="9"/>
                  <c:pt idx="0">
                    <c:v>23.398033415788547</c:v>
                  </c:pt>
                  <c:pt idx="1">
                    <c:v>4.4193390864881792</c:v>
                  </c:pt>
                  <c:pt idx="2">
                    <c:v>2.4889977622026977</c:v>
                  </c:pt>
                  <c:pt idx="3">
                    <c:v>15.413865298207774</c:v>
                  </c:pt>
                  <c:pt idx="4">
                    <c:v>21.337183102926531</c:v>
                  </c:pt>
                  <c:pt idx="5">
                    <c:v>29.649911988512955</c:v>
                  </c:pt>
                  <c:pt idx="6">
                    <c:v>20.926962453914786</c:v>
                  </c:pt>
                  <c:pt idx="7">
                    <c:v>21.904768960900256</c:v>
                  </c:pt>
                  <c:pt idx="8">
                    <c:v>24.075009847328875</c:v>
                  </c:pt>
                </c:numCache>
              </c:numRef>
            </c:plus>
            <c:minus>
              <c:numRef>
                <c:f>Ps!$O$5:$W$5</c:f>
                <c:numCache>
                  <c:formatCode>General</c:formatCode>
                  <c:ptCount val="9"/>
                  <c:pt idx="0">
                    <c:v>23.398033415788547</c:v>
                  </c:pt>
                  <c:pt idx="1">
                    <c:v>4.4193390864881792</c:v>
                  </c:pt>
                  <c:pt idx="2">
                    <c:v>2.4889977622026977</c:v>
                  </c:pt>
                  <c:pt idx="3">
                    <c:v>15.413865298207774</c:v>
                  </c:pt>
                  <c:pt idx="4">
                    <c:v>21.337183102926531</c:v>
                  </c:pt>
                  <c:pt idx="5">
                    <c:v>29.649911988512955</c:v>
                  </c:pt>
                  <c:pt idx="6">
                    <c:v>20.926962453914786</c:v>
                  </c:pt>
                  <c:pt idx="7">
                    <c:v>21.904768960900256</c:v>
                  </c:pt>
                  <c:pt idx="8">
                    <c:v>24.075009847328875</c:v>
                  </c:pt>
                </c:numCache>
              </c:numRef>
            </c:minus>
            <c:spPr>
              <a:noFill/>
              <a:ln w="9525" cap="flat" cmpd="sng" algn="ctr">
                <a:solidFill>
                  <a:schemeClr val="tx1">
                    <a:lumMod val="65000"/>
                    <a:lumOff val="35000"/>
                  </a:schemeClr>
                </a:solidFill>
                <a:prstDash val="solid"/>
                <a:round/>
              </a:ln>
              <a:effectLst/>
            </c:spPr>
          </c:errBars>
          <c:cat>
            <c:strRef>
              <c:f>Ps!$C$14:$K$14</c:f>
              <c:strCache>
                <c:ptCount val="9"/>
                <c:pt idx="0">
                  <c:v>WT</c:v>
                </c:pt>
                <c:pt idx="1">
                  <c:v>WT</c:v>
                </c:pt>
                <c:pt idx="2">
                  <c:v>1*</c:v>
                </c:pt>
                <c:pt idx="3">
                  <c:v>2*</c:v>
                </c:pt>
                <c:pt idx="4">
                  <c:v>3*</c:v>
                </c:pt>
                <c:pt idx="5">
                  <c:v>1*2*</c:v>
                </c:pt>
                <c:pt idx="6">
                  <c:v>1*3*</c:v>
                </c:pt>
                <c:pt idx="7">
                  <c:v>2*3*</c:v>
                </c:pt>
                <c:pt idx="8">
                  <c:v>1*2*3</c:v>
                </c:pt>
              </c:strCache>
            </c:strRef>
          </c:cat>
          <c:val>
            <c:numRef>
              <c:f>Ps!$C$5:$K$5</c:f>
              <c:numCache>
                <c:formatCode>0.00</c:formatCode>
                <c:ptCount val="9"/>
                <c:pt idx="0">
                  <c:v>152.89869100357708</c:v>
                </c:pt>
                <c:pt idx="1">
                  <c:v>22.188182500414619</c:v>
                </c:pt>
                <c:pt idx="2">
                  <c:v>18.822703705058327</c:v>
                </c:pt>
                <c:pt idx="3">
                  <c:v>105.40535110870573</c:v>
                </c:pt>
                <c:pt idx="4">
                  <c:v>83.488946722900948</c:v>
                </c:pt>
                <c:pt idx="5">
                  <c:v>130.51533687703866</c:v>
                </c:pt>
                <c:pt idx="6">
                  <c:v>103.68228349468228</c:v>
                </c:pt>
                <c:pt idx="7">
                  <c:v>121.58241999318741</c:v>
                </c:pt>
                <c:pt idx="8">
                  <c:v>126.39914314327761</c:v>
                </c:pt>
              </c:numCache>
            </c:numRef>
          </c:val>
        </c:ser>
        <c:ser>
          <c:idx val="2"/>
          <c:order val="2"/>
          <c:tx>
            <c:strRef>
              <c:f>Ps!$B$6</c:f>
              <c:strCache>
                <c:ptCount val="1"/>
                <c:pt idx="0">
                  <c:v>T4</c:v>
                </c:pt>
              </c:strCache>
            </c:strRef>
          </c:tx>
          <c:spPr>
            <a:solidFill>
              <a:schemeClr val="accent3">
                <a:shade val="72000"/>
              </a:schemeClr>
            </a:solidFill>
            <a:ln>
              <a:noFill/>
            </a:ln>
            <a:effectLst/>
          </c:spPr>
          <c:invertIfNegative val="0"/>
          <c:errBars>
            <c:errBarType val="both"/>
            <c:errValType val="cust"/>
            <c:noEndCap val="0"/>
            <c:plus>
              <c:numRef>
                <c:f>Ps!$O$6:$W$6</c:f>
                <c:numCache>
                  <c:formatCode>General</c:formatCode>
                  <c:ptCount val="9"/>
                  <c:pt idx="0">
                    <c:v>46.947792654766857</c:v>
                  </c:pt>
                  <c:pt idx="1">
                    <c:v>16.656827395635279</c:v>
                  </c:pt>
                  <c:pt idx="2">
                    <c:v>11.042677534406817</c:v>
                  </c:pt>
                  <c:pt idx="3">
                    <c:v>74.841311518379598</c:v>
                  </c:pt>
                  <c:pt idx="4">
                    <c:v>53.002864552725306</c:v>
                  </c:pt>
                  <c:pt idx="5">
                    <c:v>77.033190219115795</c:v>
                  </c:pt>
                  <c:pt idx="6">
                    <c:v>29.989823480718083</c:v>
                  </c:pt>
                  <c:pt idx="7">
                    <c:v>59.536333905910276</c:v>
                  </c:pt>
                  <c:pt idx="8">
                    <c:v>59.951660831148118</c:v>
                  </c:pt>
                </c:numCache>
              </c:numRef>
            </c:plus>
            <c:minus>
              <c:numRef>
                <c:f>Ps!$O$6:$W$6</c:f>
                <c:numCache>
                  <c:formatCode>General</c:formatCode>
                  <c:ptCount val="9"/>
                  <c:pt idx="0">
                    <c:v>46.947792654766857</c:v>
                  </c:pt>
                  <c:pt idx="1">
                    <c:v>16.656827395635279</c:v>
                  </c:pt>
                  <c:pt idx="2">
                    <c:v>11.042677534406817</c:v>
                  </c:pt>
                  <c:pt idx="3">
                    <c:v>74.841311518379598</c:v>
                  </c:pt>
                  <c:pt idx="4">
                    <c:v>53.002864552725306</c:v>
                  </c:pt>
                  <c:pt idx="5">
                    <c:v>77.033190219115795</c:v>
                  </c:pt>
                  <c:pt idx="6">
                    <c:v>29.989823480718083</c:v>
                  </c:pt>
                  <c:pt idx="7">
                    <c:v>59.536333905910276</c:v>
                  </c:pt>
                  <c:pt idx="8">
                    <c:v>59.951660831148118</c:v>
                  </c:pt>
                </c:numCache>
              </c:numRef>
            </c:minus>
            <c:spPr>
              <a:noFill/>
              <a:ln w="9525" cap="flat" cmpd="sng" algn="ctr">
                <a:solidFill>
                  <a:schemeClr val="tx1">
                    <a:lumMod val="65000"/>
                    <a:lumOff val="35000"/>
                  </a:schemeClr>
                </a:solidFill>
                <a:prstDash val="solid"/>
                <a:round/>
              </a:ln>
              <a:effectLst/>
            </c:spPr>
          </c:errBars>
          <c:cat>
            <c:strRef>
              <c:f>Ps!$C$14:$K$14</c:f>
              <c:strCache>
                <c:ptCount val="9"/>
                <c:pt idx="0">
                  <c:v>WT</c:v>
                </c:pt>
                <c:pt idx="1">
                  <c:v>WT</c:v>
                </c:pt>
                <c:pt idx="2">
                  <c:v>1*</c:v>
                </c:pt>
                <c:pt idx="3">
                  <c:v>2*</c:v>
                </c:pt>
                <c:pt idx="4">
                  <c:v>3*</c:v>
                </c:pt>
                <c:pt idx="5">
                  <c:v>1*2*</c:v>
                </c:pt>
                <c:pt idx="6">
                  <c:v>1*3*</c:v>
                </c:pt>
                <c:pt idx="7">
                  <c:v>2*3*</c:v>
                </c:pt>
                <c:pt idx="8">
                  <c:v>1*2*3</c:v>
                </c:pt>
              </c:strCache>
            </c:strRef>
          </c:cat>
          <c:val>
            <c:numRef>
              <c:f>Ps!$C$6:$K$6</c:f>
              <c:numCache>
                <c:formatCode>0.00</c:formatCode>
                <c:ptCount val="9"/>
                <c:pt idx="0">
                  <c:v>244.3185272339463</c:v>
                </c:pt>
                <c:pt idx="1">
                  <c:v>94.142571982663753</c:v>
                </c:pt>
                <c:pt idx="2">
                  <c:v>58.224684670402709</c:v>
                </c:pt>
                <c:pt idx="3">
                  <c:v>386.8514290282796</c:v>
                </c:pt>
                <c:pt idx="4">
                  <c:v>197.28572549171534</c:v>
                </c:pt>
                <c:pt idx="5">
                  <c:v>426.02134730738567</c:v>
                </c:pt>
                <c:pt idx="6">
                  <c:v>305.19140522652111</c:v>
                </c:pt>
                <c:pt idx="7">
                  <c:v>401.65022929457933</c:v>
                </c:pt>
                <c:pt idx="8">
                  <c:v>340.25795195614938</c:v>
                </c:pt>
              </c:numCache>
            </c:numRef>
          </c:val>
        </c:ser>
        <c:ser>
          <c:idx val="3"/>
          <c:order val="3"/>
          <c:tx>
            <c:strRef>
              <c:f>Ps!$B$7</c:f>
              <c:strCache>
                <c:ptCount val="1"/>
                <c:pt idx="0">
                  <c:v>T5</c:v>
                </c:pt>
              </c:strCache>
            </c:strRef>
          </c:tx>
          <c:spPr>
            <a:solidFill>
              <a:schemeClr val="accent3">
                <a:shade val="86000"/>
              </a:schemeClr>
            </a:solidFill>
            <a:ln>
              <a:noFill/>
            </a:ln>
            <a:effectLst/>
          </c:spPr>
          <c:invertIfNegative val="0"/>
          <c:errBars>
            <c:errBarType val="both"/>
            <c:errValType val="cust"/>
            <c:noEndCap val="0"/>
            <c:plus>
              <c:numRef>
                <c:f>Ps!$O$7:$W$7</c:f>
                <c:numCache>
                  <c:formatCode>General</c:formatCode>
                  <c:ptCount val="9"/>
                  <c:pt idx="0">
                    <c:v>36.702351907720868</c:v>
                  </c:pt>
                  <c:pt idx="1">
                    <c:v>25.774515145862569</c:v>
                  </c:pt>
                  <c:pt idx="2">
                    <c:v>12.110008905393771</c:v>
                  </c:pt>
                  <c:pt idx="3">
                    <c:v>80.0111552491841</c:v>
                  </c:pt>
                  <c:pt idx="4">
                    <c:v>34.138820318006708</c:v>
                  </c:pt>
                  <c:pt idx="5">
                    <c:v>45.935071810441812</c:v>
                  </c:pt>
                  <c:pt idx="6">
                    <c:v>22.74248109234788</c:v>
                  </c:pt>
                  <c:pt idx="7">
                    <c:v>54.624480689872449</c:v>
                  </c:pt>
                  <c:pt idx="8">
                    <c:v>69.008889426326959</c:v>
                  </c:pt>
                </c:numCache>
              </c:numRef>
            </c:plus>
            <c:minus>
              <c:numRef>
                <c:f>Ps!$O$7:$W$7</c:f>
                <c:numCache>
                  <c:formatCode>General</c:formatCode>
                  <c:ptCount val="9"/>
                  <c:pt idx="0">
                    <c:v>36.702351907720868</c:v>
                  </c:pt>
                  <c:pt idx="1">
                    <c:v>25.774515145862569</c:v>
                  </c:pt>
                  <c:pt idx="2">
                    <c:v>12.110008905393771</c:v>
                  </c:pt>
                  <c:pt idx="3">
                    <c:v>80.0111552491841</c:v>
                  </c:pt>
                  <c:pt idx="4">
                    <c:v>34.138820318006708</c:v>
                  </c:pt>
                  <c:pt idx="5">
                    <c:v>45.935071810441812</c:v>
                  </c:pt>
                  <c:pt idx="6">
                    <c:v>22.74248109234788</c:v>
                  </c:pt>
                  <c:pt idx="7">
                    <c:v>54.624480689872449</c:v>
                  </c:pt>
                  <c:pt idx="8">
                    <c:v>69.008889426326959</c:v>
                  </c:pt>
                </c:numCache>
              </c:numRef>
            </c:minus>
            <c:spPr>
              <a:noFill/>
              <a:ln w="9525" cap="flat" cmpd="sng" algn="ctr">
                <a:solidFill>
                  <a:schemeClr val="tx1">
                    <a:lumMod val="65000"/>
                    <a:lumOff val="35000"/>
                  </a:schemeClr>
                </a:solidFill>
                <a:prstDash val="solid"/>
                <a:round/>
              </a:ln>
              <a:effectLst/>
            </c:spPr>
          </c:errBars>
          <c:cat>
            <c:strRef>
              <c:f>Ps!$C$14:$K$14</c:f>
              <c:strCache>
                <c:ptCount val="9"/>
                <c:pt idx="0">
                  <c:v>WT</c:v>
                </c:pt>
                <c:pt idx="1">
                  <c:v>WT</c:v>
                </c:pt>
                <c:pt idx="2">
                  <c:v>1*</c:v>
                </c:pt>
                <c:pt idx="3">
                  <c:v>2*</c:v>
                </c:pt>
                <c:pt idx="4">
                  <c:v>3*</c:v>
                </c:pt>
                <c:pt idx="5">
                  <c:v>1*2*</c:v>
                </c:pt>
                <c:pt idx="6">
                  <c:v>1*3*</c:v>
                </c:pt>
                <c:pt idx="7">
                  <c:v>2*3*</c:v>
                </c:pt>
                <c:pt idx="8">
                  <c:v>1*2*3</c:v>
                </c:pt>
              </c:strCache>
            </c:strRef>
          </c:cat>
          <c:val>
            <c:numRef>
              <c:f>Ps!$C$7:$K$7</c:f>
              <c:numCache>
                <c:formatCode>0.00</c:formatCode>
                <c:ptCount val="9"/>
                <c:pt idx="0">
                  <c:v>294.12640388161236</c:v>
                </c:pt>
                <c:pt idx="1">
                  <c:v>122.56415460424215</c:v>
                </c:pt>
                <c:pt idx="2">
                  <c:v>77.593049337882263</c:v>
                </c:pt>
                <c:pt idx="3">
                  <c:v>501.6569483481278</c:v>
                </c:pt>
                <c:pt idx="4">
                  <c:v>247.72379120822734</c:v>
                </c:pt>
                <c:pt idx="5">
                  <c:v>456.44233157580538</c:v>
                </c:pt>
                <c:pt idx="6">
                  <c:v>332.26251574527737</c:v>
                </c:pt>
                <c:pt idx="7">
                  <c:v>408.83950457561411</c:v>
                </c:pt>
                <c:pt idx="8">
                  <c:v>422.664215125091</c:v>
                </c:pt>
              </c:numCache>
            </c:numRef>
          </c:val>
        </c:ser>
        <c:ser>
          <c:idx val="4"/>
          <c:order val="4"/>
          <c:tx>
            <c:strRef>
              <c:f>Ps!$B$8</c:f>
              <c:strCache>
                <c:ptCount val="1"/>
                <c:pt idx="0">
                  <c:v>T6</c:v>
                </c:pt>
              </c:strCache>
            </c:strRef>
          </c:tx>
          <c:spPr>
            <a:solidFill>
              <a:schemeClr val="accent3"/>
            </a:solidFill>
            <a:ln>
              <a:noFill/>
            </a:ln>
            <a:effectLst/>
          </c:spPr>
          <c:invertIfNegative val="0"/>
          <c:errBars>
            <c:errBarType val="both"/>
            <c:errValType val="cust"/>
            <c:noEndCap val="0"/>
            <c:plus>
              <c:numRef>
                <c:f>Ps!$O$8:$W$8</c:f>
                <c:numCache>
                  <c:formatCode>General</c:formatCode>
                  <c:ptCount val="9"/>
                  <c:pt idx="0">
                    <c:v>50.220034726293974</c:v>
                  </c:pt>
                  <c:pt idx="1">
                    <c:v>15.705265921083848</c:v>
                  </c:pt>
                  <c:pt idx="2">
                    <c:v>5.5675874920074246</c:v>
                  </c:pt>
                  <c:pt idx="3">
                    <c:v>75.890731127890064</c:v>
                  </c:pt>
                  <c:pt idx="4">
                    <c:v>56.841263482646369</c:v>
                  </c:pt>
                  <c:pt idx="5">
                    <c:v>54.068607576223521</c:v>
                  </c:pt>
                  <c:pt idx="6">
                    <c:v>20.375618319354015</c:v>
                  </c:pt>
                  <c:pt idx="7">
                    <c:v>42.119343195439029</c:v>
                  </c:pt>
                  <c:pt idx="8">
                    <c:v>53.663348310480224</c:v>
                  </c:pt>
                </c:numCache>
              </c:numRef>
            </c:plus>
            <c:minus>
              <c:numRef>
                <c:f>Ps!$O$8:$W$8</c:f>
                <c:numCache>
                  <c:formatCode>General</c:formatCode>
                  <c:ptCount val="9"/>
                  <c:pt idx="0">
                    <c:v>50.220034726293974</c:v>
                  </c:pt>
                  <c:pt idx="1">
                    <c:v>15.705265921083848</c:v>
                  </c:pt>
                  <c:pt idx="2">
                    <c:v>5.5675874920074246</c:v>
                  </c:pt>
                  <c:pt idx="3">
                    <c:v>75.890731127890064</c:v>
                  </c:pt>
                  <c:pt idx="4">
                    <c:v>56.841263482646369</c:v>
                  </c:pt>
                  <c:pt idx="5">
                    <c:v>54.068607576223521</c:v>
                  </c:pt>
                  <c:pt idx="6">
                    <c:v>20.375618319354015</c:v>
                  </c:pt>
                  <c:pt idx="7">
                    <c:v>42.119343195439029</c:v>
                  </c:pt>
                  <c:pt idx="8">
                    <c:v>53.663348310480224</c:v>
                  </c:pt>
                </c:numCache>
              </c:numRef>
            </c:minus>
            <c:spPr>
              <a:noFill/>
              <a:ln w="9525" cap="flat" cmpd="sng" algn="ctr">
                <a:solidFill>
                  <a:schemeClr val="tx1">
                    <a:lumMod val="65000"/>
                    <a:lumOff val="35000"/>
                  </a:schemeClr>
                </a:solidFill>
                <a:prstDash val="solid"/>
                <a:round/>
              </a:ln>
              <a:effectLst/>
            </c:spPr>
          </c:errBars>
          <c:cat>
            <c:strRef>
              <c:f>Ps!$C$14:$K$14</c:f>
              <c:strCache>
                <c:ptCount val="9"/>
                <c:pt idx="0">
                  <c:v>WT</c:v>
                </c:pt>
                <c:pt idx="1">
                  <c:v>WT</c:v>
                </c:pt>
                <c:pt idx="2">
                  <c:v>1*</c:v>
                </c:pt>
                <c:pt idx="3">
                  <c:v>2*</c:v>
                </c:pt>
                <c:pt idx="4">
                  <c:v>3*</c:v>
                </c:pt>
                <c:pt idx="5">
                  <c:v>1*2*</c:v>
                </c:pt>
                <c:pt idx="6">
                  <c:v>1*3*</c:v>
                </c:pt>
                <c:pt idx="7">
                  <c:v>2*3*</c:v>
                </c:pt>
                <c:pt idx="8">
                  <c:v>1*2*3</c:v>
                </c:pt>
              </c:strCache>
            </c:strRef>
          </c:cat>
          <c:val>
            <c:numRef>
              <c:f>Ps!$C$8:$K$8</c:f>
              <c:numCache>
                <c:formatCode>0.00</c:formatCode>
                <c:ptCount val="9"/>
                <c:pt idx="0">
                  <c:v>356.30294249782787</c:v>
                </c:pt>
                <c:pt idx="1">
                  <c:v>126.63484461355672</c:v>
                </c:pt>
                <c:pt idx="2">
                  <c:v>82.095143055853939</c:v>
                </c:pt>
                <c:pt idx="3">
                  <c:v>611.79493814471016</c:v>
                </c:pt>
                <c:pt idx="4">
                  <c:v>350.77557064193599</c:v>
                </c:pt>
                <c:pt idx="5">
                  <c:v>684.16388372030065</c:v>
                </c:pt>
                <c:pt idx="6">
                  <c:v>403.49786085794904</c:v>
                </c:pt>
                <c:pt idx="7">
                  <c:v>479.79386059193297</c:v>
                </c:pt>
                <c:pt idx="8">
                  <c:v>611.22572374188098</c:v>
                </c:pt>
              </c:numCache>
            </c:numRef>
          </c:val>
        </c:ser>
        <c:ser>
          <c:idx val="5"/>
          <c:order val="5"/>
          <c:tx>
            <c:strRef>
              <c:f>Ps!$B$9</c:f>
              <c:strCache>
                <c:ptCount val="1"/>
                <c:pt idx="0">
                  <c:v>T7</c:v>
                </c:pt>
              </c:strCache>
            </c:strRef>
          </c:tx>
          <c:spPr>
            <a:solidFill>
              <a:schemeClr val="accent3">
                <a:tint val="86000"/>
              </a:schemeClr>
            </a:solidFill>
            <a:ln>
              <a:noFill/>
            </a:ln>
            <a:effectLst/>
          </c:spPr>
          <c:invertIfNegative val="0"/>
          <c:errBars>
            <c:errBarType val="both"/>
            <c:errValType val="cust"/>
            <c:noEndCap val="0"/>
            <c:plus>
              <c:numRef>
                <c:f>Ps!$O$9:$W$9</c:f>
                <c:numCache>
                  <c:formatCode>General</c:formatCode>
                  <c:ptCount val="9"/>
                  <c:pt idx="0">
                    <c:v>44.07677284457472</c:v>
                  </c:pt>
                  <c:pt idx="1">
                    <c:v>33.41680340346533</c:v>
                  </c:pt>
                  <c:pt idx="2">
                    <c:v>9.8917134135437674</c:v>
                  </c:pt>
                  <c:pt idx="3">
                    <c:v>49.838562751298603</c:v>
                  </c:pt>
                  <c:pt idx="4">
                    <c:v>31.425372436643606</c:v>
                  </c:pt>
                  <c:pt idx="5">
                    <c:v>20.30493231351328</c:v>
                  </c:pt>
                  <c:pt idx="6">
                    <c:v>41.893685557782376</c:v>
                  </c:pt>
                  <c:pt idx="7">
                    <c:v>80.972704107099759</c:v>
                  </c:pt>
                  <c:pt idx="8">
                    <c:v>42.220990260425545</c:v>
                  </c:pt>
                </c:numCache>
              </c:numRef>
            </c:plus>
            <c:minus>
              <c:numRef>
                <c:f>Ps!$O$9:$W$9</c:f>
                <c:numCache>
                  <c:formatCode>General</c:formatCode>
                  <c:ptCount val="9"/>
                  <c:pt idx="0">
                    <c:v>44.07677284457472</c:v>
                  </c:pt>
                  <c:pt idx="1">
                    <c:v>33.41680340346533</c:v>
                  </c:pt>
                  <c:pt idx="2">
                    <c:v>9.8917134135437674</c:v>
                  </c:pt>
                  <c:pt idx="3">
                    <c:v>49.838562751298603</c:v>
                  </c:pt>
                  <c:pt idx="4">
                    <c:v>31.425372436643606</c:v>
                  </c:pt>
                  <c:pt idx="5">
                    <c:v>20.30493231351328</c:v>
                  </c:pt>
                  <c:pt idx="6">
                    <c:v>41.893685557782376</c:v>
                  </c:pt>
                  <c:pt idx="7">
                    <c:v>80.972704107099759</c:v>
                  </c:pt>
                  <c:pt idx="8">
                    <c:v>42.220990260425545</c:v>
                  </c:pt>
                </c:numCache>
              </c:numRef>
            </c:minus>
            <c:spPr>
              <a:noFill/>
              <a:ln w="9525" cap="flat" cmpd="sng" algn="ctr">
                <a:solidFill>
                  <a:schemeClr val="tx1">
                    <a:lumMod val="65000"/>
                    <a:lumOff val="35000"/>
                  </a:schemeClr>
                </a:solidFill>
                <a:prstDash val="solid"/>
                <a:round/>
              </a:ln>
              <a:effectLst/>
            </c:spPr>
          </c:errBars>
          <c:cat>
            <c:strRef>
              <c:f>Ps!$C$14:$K$14</c:f>
              <c:strCache>
                <c:ptCount val="9"/>
                <c:pt idx="0">
                  <c:v>WT</c:v>
                </c:pt>
                <c:pt idx="1">
                  <c:v>WT</c:v>
                </c:pt>
                <c:pt idx="2">
                  <c:v>1*</c:v>
                </c:pt>
                <c:pt idx="3">
                  <c:v>2*</c:v>
                </c:pt>
                <c:pt idx="4">
                  <c:v>3*</c:v>
                </c:pt>
                <c:pt idx="5">
                  <c:v>1*2*</c:v>
                </c:pt>
                <c:pt idx="6">
                  <c:v>1*3*</c:v>
                </c:pt>
                <c:pt idx="7">
                  <c:v>2*3*</c:v>
                </c:pt>
                <c:pt idx="8">
                  <c:v>1*2*3</c:v>
                </c:pt>
              </c:strCache>
            </c:strRef>
          </c:cat>
          <c:val>
            <c:numRef>
              <c:f>Ps!$C$9:$K$9</c:f>
              <c:numCache>
                <c:formatCode>0.00</c:formatCode>
                <c:ptCount val="9"/>
                <c:pt idx="0">
                  <c:v>400.48274317401518</c:v>
                </c:pt>
                <c:pt idx="1">
                  <c:v>150.53184283287558</c:v>
                </c:pt>
                <c:pt idx="2">
                  <c:v>94.394869718035324</c:v>
                </c:pt>
                <c:pt idx="3">
                  <c:v>642.01795612047033</c:v>
                </c:pt>
                <c:pt idx="4">
                  <c:v>336.7998235431013</c:v>
                </c:pt>
                <c:pt idx="5">
                  <c:v>639.72510830578653</c:v>
                </c:pt>
                <c:pt idx="6">
                  <c:v>491.68683810870374</c:v>
                </c:pt>
                <c:pt idx="7">
                  <c:v>571.39419797148514</c:v>
                </c:pt>
                <c:pt idx="8">
                  <c:v>733.90360422375238</c:v>
                </c:pt>
              </c:numCache>
            </c:numRef>
          </c:val>
        </c:ser>
        <c:ser>
          <c:idx val="6"/>
          <c:order val="6"/>
          <c:tx>
            <c:strRef>
              <c:f>Ps!$B$10</c:f>
              <c:strCache>
                <c:ptCount val="1"/>
                <c:pt idx="0">
                  <c:v>T8</c:v>
                </c:pt>
              </c:strCache>
            </c:strRef>
          </c:tx>
          <c:spPr>
            <a:solidFill>
              <a:schemeClr val="accent3">
                <a:tint val="72000"/>
              </a:schemeClr>
            </a:solidFill>
            <a:ln>
              <a:noFill/>
            </a:ln>
            <a:effectLst/>
          </c:spPr>
          <c:invertIfNegative val="0"/>
          <c:errBars>
            <c:errBarType val="both"/>
            <c:errValType val="cust"/>
            <c:noEndCap val="0"/>
            <c:plus>
              <c:numRef>
                <c:f>Ps!$O$10:$W$10</c:f>
                <c:numCache>
                  <c:formatCode>General</c:formatCode>
                  <c:ptCount val="9"/>
                  <c:pt idx="0">
                    <c:v>40.680867824514912</c:v>
                  </c:pt>
                  <c:pt idx="1">
                    <c:v>40.185183986209907</c:v>
                  </c:pt>
                  <c:pt idx="2">
                    <c:v>25.780334240727711</c:v>
                  </c:pt>
                  <c:pt idx="3">
                    <c:v>55.460505082101264</c:v>
                  </c:pt>
                  <c:pt idx="4">
                    <c:v>33.219736104996386</c:v>
                  </c:pt>
                  <c:pt idx="5">
                    <c:v>60.763185735825488</c:v>
                  </c:pt>
                  <c:pt idx="6">
                    <c:v>33.111969903138458</c:v>
                  </c:pt>
                  <c:pt idx="7">
                    <c:v>30.914302329798033</c:v>
                  </c:pt>
                  <c:pt idx="8">
                    <c:v>24.545409110772226</c:v>
                  </c:pt>
                </c:numCache>
              </c:numRef>
            </c:plus>
            <c:minus>
              <c:numRef>
                <c:f>Ps!$O$10:$W$10</c:f>
                <c:numCache>
                  <c:formatCode>General</c:formatCode>
                  <c:ptCount val="9"/>
                  <c:pt idx="0">
                    <c:v>40.680867824514912</c:v>
                  </c:pt>
                  <c:pt idx="1">
                    <c:v>40.185183986209907</c:v>
                  </c:pt>
                  <c:pt idx="2">
                    <c:v>25.780334240727711</c:v>
                  </c:pt>
                  <c:pt idx="3">
                    <c:v>55.460505082101264</c:v>
                  </c:pt>
                  <c:pt idx="4">
                    <c:v>33.219736104996386</c:v>
                  </c:pt>
                  <c:pt idx="5">
                    <c:v>60.763185735825488</c:v>
                  </c:pt>
                  <c:pt idx="6">
                    <c:v>33.111969903138458</c:v>
                  </c:pt>
                  <c:pt idx="7">
                    <c:v>30.914302329798033</c:v>
                  </c:pt>
                  <c:pt idx="8">
                    <c:v>24.545409110772226</c:v>
                  </c:pt>
                </c:numCache>
              </c:numRef>
            </c:minus>
            <c:spPr>
              <a:noFill/>
              <a:ln w="9525" cap="flat" cmpd="sng" algn="ctr">
                <a:solidFill>
                  <a:schemeClr val="tx1">
                    <a:lumMod val="65000"/>
                    <a:lumOff val="35000"/>
                  </a:schemeClr>
                </a:solidFill>
                <a:prstDash val="solid"/>
                <a:round/>
              </a:ln>
              <a:effectLst/>
            </c:spPr>
          </c:errBars>
          <c:cat>
            <c:strRef>
              <c:f>Ps!$C$14:$K$14</c:f>
              <c:strCache>
                <c:ptCount val="9"/>
                <c:pt idx="0">
                  <c:v>WT</c:v>
                </c:pt>
                <c:pt idx="1">
                  <c:v>WT</c:v>
                </c:pt>
                <c:pt idx="2">
                  <c:v>1*</c:v>
                </c:pt>
                <c:pt idx="3">
                  <c:v>2*</c:v>
                </c:pt>
                <c:pt idx="4">
                  <c:v>3*</c:v>
                </c:pt>
                <c:pt idx="5">
                  <c:v>1*2*</c:v>
                </c:pt>
                <c:pt idx="6">
                  <c:v>1*3*</c:v>
                </c:pt>
                <c:pt idx="7">
                  <c:v>2*3*</c:v>
                </c:pt>
                <c:pt idx="8">
                  <c:v>1*2*3</c:v>
                </c:pt>
              </c:strCache>
            </c:strRef>
          </c:cat>
          <c:val>
            <c:numRef>
              <c:f>Ps!$C$10:$K$10</c:f>
              <c:numCache>
                <c:formatCode>0.00</c:formatCode>
                <c:ptCount val="9"/>
                <c:pt idx="0">
                  <c:v>449.52811463458829</c:v>
                </c:pt>
                <c:pt idx="1">
                  <c:v>177.31429825780691</c:v>
                </c:pt>
                <c:pt idx="2">
                  <c:v>111.79897840491374</c:v>
                </c:pt>
                <c:pt idx="3">
                  <c:v>735.45896350311341</c:v>
                </c:pt>
                <c:pt idx="4">
                  <c:v>385.57184509264414</c:v>
                </c:pt>
                <c:pt idx="5">
                  <c:v>683.04248271697725</c:v>
                </c:pt>
                <c:pt idx="6">
                  <c:v>511.41717293817715</c:v>
                </c:pt>
                <c:pt idx="7">
                  <c:v>636.15819315527017</c:v>
                </c:pt>
                <c:pt idx="8">
                  <c:v>719.02430479479847</c:v>
                </c:pt>
              </c:numCache>
            </c:numRef>
          </c:val>
        </c:ser>
        <c:ser>
          <c:idx val="7"/>
          <c:order val="7"/>
          <c:tx>
            <c:strRef>
              <c:f>Ps!$B$11</c:f>
              <c:strCache>
                <c:ptCount val="1"/>
                <c:pt idx="0">
                  <c:v>T9</c:v>
                </c:pt>
              </c:strCache>
            </c:strRef>
          </c:tx>
          <c:spPr>
            <a:solidFill>
              <a:schemeClr val="accent3">
                <a:tint val="58000"/>
              </a:schemeClr>
            </a:solidFill>
            <a:ln>
              <a:noFill/>
            </a:ln>
            <a:effectLst/>
          </c:spPr>
          <c:invertIfNegative val="0"/>
          <c:errBars>
            <c:errBarType val="both"/>
            <c:errValType val="cust"/>
            <c:noEndCap val="0"/>
            <c:plus>
              <c:numRef>
                <c:f>Ps!$O$11:$W$11</c:f>
                <c:numCache>
                  <c:formatCode>General</c:formatCode>
                  <c:ptCount val="9"/>
                  <c:pt idx="0">
                    <c:v>40.376306106358889</c:v>
                  </c:pt>
                  <c:pt idx="1">
                    <c:v>29.872339546787664</c:v>
                  </c:pt>
                  <c:pt idx="2">
                    <c:v>27.394138487763502</c:v>
                  </c:pt>
                  <c:pt idx="3">
                    <c:v>50.048863341656833</c:v>
                  </c:pt>
                  <c:pt idx="4">
                    <c:v>44.9862040362298</c:v>
                  </c:pt>
                  <c:pt idx="5">
                    <c:v>51.832874451911806</c:v>
                  </c:pt>
                  <c:pt idx="6">
                    <c:v>22.177892331198436</c:v>
                  </c:pt>
                  <c:pt idx="7">
                    <c:v>80.901230608311508</c:v>
                  </c:pt>
                  <c:pt idx="8">
                    <c:v>75.257250317788774</c:v>
                  </c:pt>
                </c:numCache>
              </c:numRef>
            </c:plus>
            <c:minus>
              <c:numRef>
                <c:f>Ps!$O$11:$W$11</c:f>
                <c:numCache>
                  <c:formatCode>General</c:formatCode>
                  <c:ptCount val="9"/>
                  <c:pt idx="0">
                    <c:v>40.376306106358889</c:v>
                  </c:pt>
                  <c:pt idx="1">
                    <c:v>29.872339546787664</c:v>
                  </c:pt>
                  <c:pt idx="2">
                    <c:v>27.394138487763502</c:v>
                  </c:pt>
                  <c:pt idx="3">
                    <c:v>50.048863341656833</c:v>
                  </c:pt>
                  <c:pt idx="4">
                    <c:v>44.9862040362298</c:v>
                  </c:pt>
                  <c:pt idx="5">
                    <c:v>51.832874451911806</c:v>
                  </c:pt>
                  <c:pt idx="6">
                    <c:v>22.177892331198436</c:v>
                  </c:pt>
                  <c:pt idx="7">
                    <c:v>80.901230608311508</c:v>
                  </c:pt>
                  <c:pt idx="8">
                    <c:v>75.257250317788774</c:v>
                  </c:pt>
                </c:numCache>
              </c:numRef>
            </c:minus>
            <c:spPr>
              <a:noFill/>
              <a:ln w="9525" cap="flat" cmpd="sng" algn="ctr">
                <a:solidFill>
                  <a:schemeClr val="tx1">
                    <a:lumMod val="65000"/>
                    <a:lumOff val="35000"/>
                  </a:schemeClr>
                </a:solidFill>
                <a:prstDash val="solid"/>
                <a:round/>
              </a:ln>
              <a:effectLst/>
            </c:spPr>
          </c:errBars>
          <c:cat>
            <c:strRef>
              <c:f>Ps!$C$14:$K$14</c:f>
              <c:strCache>
                <c:ptCount val="9"/>
                <c:pt idx="0">
                  <c:v>WT</c:v>
                </c:pt>
                <c:pt idx="1">
                  <c:v>WT</c:v>
                </c:pt>
                <c:pt idx="2">
                  <c:v>1*</c:v>
                </c:pt>
                <c:pt idx="3">
                  <c:v>2*</c:v>
                </c:pt>
                <c:pt idx="4">
                  <c:v>3*</c:v>
                </c:pt>
                <c:pt idx="5">
                  <c:v>1*2*</c:v>
                </c:pt>
                <c:pt idx="6">
                  <c:v>1*3*</c:v>
                </c:pt>
                <c:pt idx="7">
                  <c:v>2*3*</c:v>
                </c:pt>
                <c:pt idx="8">
                  <c:v>1*2*3</c:v>
                </c:pt>
              </c:strCache>
            </c:strRef>
          </c:cat>
          <c:val>
            <c:numRef>
              <c:f>Ps!$C$11:$K$11</c:f>
              <c:numCache>
                <c:formatCode>0.00</c:formatCode>
                <c:ptCount val="9"/>
                <c:pt idx="0">
                  <c:v>507.53719260927357</c:v>
                </c:pt>
                <c:pt idx="1">
                  <c:v>200.72053815398266</c:v>
                </c:pt>
                <c:pt idx="2">
                  <c:v>110.47226993893071</c:v>
                </c:pt>
                <c:pt idx="3">
                  <c:v>653.48771293477614</c:v>
                </c:pt>
                <c:pt idx="4">
                  <c:v>368.30210352907801</c:v>
                </c:pt>
                <c:pt idx="5">
                  <c:v>796.6820942313891</c:v>
                </c:pt>
                <c:pt idx="6">
                  <c:v>545.29034339415864</c:v>
                </c:pt>
                <c:pt idx="7">
                  <c:v>602.82629994446802</c:v>
                </c:pt>
                <c:pt idx="8">
                  <c:v>720.46809213924064</c:v>
                </c:pt>
              </c:numCache>
            </c:numRef>
          </c:val>
        </c:ser>
        <c:ser>
          <c:idx val="8"/>
          <c:order val="8"/>
          <c:tx>
            <c:strRef>
              <c:f>Ps!$B$12</c:f>
              <c:strCache>
                <c:ptCount val="1"/>
                <c:pt idx="0">
                  <c:v>T10</c:v>
                </c:pt>
              </c:strCache>
            </c:strRef>
          </c:tx>
          <c:spPr>
            <a:solidFill>
              <a:schemeClr val="accent3">
                <a:tint val="44000"/>
              </a:schemeClr>
            </a:solidFill>
            <a:ln>
              <a:noFill/>
            </a:ln>
            <a:effectLst/>
          </c:spPr>
          <c:invertIfNegative val="0"/>
          <c:errBars>
            <c:errBarType val="both"/>
            <c:errValType val="cust"/>
            <c:noEndCap val="0"/>
            <c:plus>
              <c:numRef>
                <c:f>Ps!$O$12:$W$12</c:f>
                <c:numCache>
                  <c:formatCode>General</c:formatCode>
                  <c:ptCount val="9"/>
                  <c:pt idx="0">
                    <c:v>29.369745395011609</c:v>
                  </c:pt>
                  <c:pt idx="1">
                    <c:v>21.158088120531424</c:v>
                  </c:pt>
                  <c:pt idx="2">
                    <c:v>25.043126683855021</c:v>
                  </c:pt>
                  <c:pt idx="3">
                    <c:v>81.293007713171576</c:v>
                  </c:pt>
                  <c:pt idx="4">
                    <c:v>24.000838814207476</c:v>
                  </c:pt>
                  <c:pt idx="5">
                    <c:v>45.061825376232775</c:v>
                  </c:pt>
                  <c:pt idx="6">
                    <c:v>3.2063834094785184</c:v>
                  </c:pt>
                  <c:pt idx="7">
                    <c:v>56.011624034646552</c:v>
                  </c:pt>
                  <c:pt idx="8">
                    <c:v>65.30672204534865</c:v>
                  </c:pt>
                </c:numCache>
              </c:numRef>
            </c:plus>
            <c:minus>
              <c:numRef>
                <c:f>Ps!$O$12:$W$12</c:f>
                <c:numCache>
                  <c:formatCode>General</c:formatCode>
                  <c:ptCount val="9"/>
                  <c:pt idx="0">
                    <c:v>29.369745395011609</c:v>
                  </c:pt>
                  <c:pt idx="1">
                    <c:v>21.158088120531424</c:v>
                  </c:pt>
                  <c:pt idx="2">
                    <c:v>25.043126683855021</c:v>
                  </c:pt>
                  <c:pt idx="3">
                    <c:v>81.293007713171576</c:v>
                  </c:pt>
                  <c:pt idx="4">
                    <c:v>24.000838814207476</c:v>
                  </c:pt>
                  <c:pt idx="5">
                    <c:v>45.061825376232775</c:v>
                  </c:pt>
                  <c:pt idx="6">
                    <c:v>3.2063834094785184</c:v>
                  </c:pt>
                  <c:pt idx="7">
                    <c:v>56.011624034646552</c:v>
                  </c:pt>
                  <c:pt idx="8">
                    <c:v>65.30672204534865</c:v>
                  </c:pt>
                </c:numCache>
              </c:numRef>
            </c:minus>
            <c:spPr>
              <a:noFill/>
              <a:ln w="9525" cap="flat" cmpd="sng" algn="ctr">
                <a:solidFill>
                  <a:schemeClr val="tx1">
                    <a:lumMod val="65000"/>
                    <a:lumOff val="35000"/>
                  </a:schemeClr>
                </a:solidFill>
                <a:prstDash val="solid"/>
                <a:round/>
              </a:ln>
              <a:effectLst/>
            </c:spPr>
          </c:errBars>
          <c:cat>
            <c:strRef>
              <c:f>Ps!$C$14:$K$14</c:f>
              <c:strCache>
                <c:ptCount val="9"/>
                <c:pt idx="0">
                  <c:v>WT</c:v>
                </c:pt>
                <c:pt idx="1">
                  <c:v>WT</c:v>
                </c:pt>
                <c:pt idx="2">
                  <c:v>1*</c:v>
                </c:pt>
                <c:pt idx="3">
                  <c:v>2*</c:v>
                </c:pt>
                <c:pt idx="4">
                  <c:v>3*</c:v>
                </c:pt>
                <c:pt idx="5">
                  <c:v>1*2*</c:v>
                </c:pt>
                <c:pt idx="6">
                  <c:v>1*3*</c:v>
                </c:pt>
                <c:pt idx="7">
                  <c:v>2*3*</c:v>
                </c:pt>
                <c:pt idx="8">
                  <c:v>1*2*3</c:v>
                </c:pt>
              </c:strCache>
            </c:strRef>
          </c:cat>
          <c:val>
            <c:numRef>
              <c:f>Ps!$C$12:$K$12</c:f>
              <c:numCache>
                <c:formatCode>0.00</c:formatCode>
                <c:ptCount val="9"/>
                <c:pt idx="0">
                  <c:v>521.87283598393196</c:v>
                </c:pt>
                <c:pt idx="1">
                  <c:v>211.56530900282422</c:v>
                </c:pt>
                <c:pt idx="2">
                  <c:v>110.49618348976591</c:v>
                </c:pt>
                <c:pt idx="3">
                  <c:v>729.03310036683274</c:v>
                </c:pt>
                <c:pt idx="4">
                  <c:v>363.46472121338928</c:v>
                </c:pt>
                <c:pt idx="5">
                  <c:v>698.70328663246198</c:v>
                </c:pt>
                <c:pt idx="6">
                  <c:v>607.6244611162341</c:v>
                </c:pt>
                <c:pt idx="7">
                  <c:v>570.55965455301327</c:v>
                </c:pt>
                <c:pt idx="8">
                  <c:v>561.84238318652751</c:v>
                </c:pt>
              </c:numCache>
            </c:numRef>
          </c:val>
        </c:ser>
        <c:dLbls>
          <c:showLegendKey val="0"/>
          <c:showVal val="0"/>
          <c:showCatName val="0"/>
          <c:showSerName val="0"/>
          <c:showPercent val="0"/>
          <c:showBubbleSize val="0"/>
        </c:dLbls>
        <c:gapWidth val="219"/>
        <c:overlap val="-27"/>
        <c:axId val="-1631273776"/>
        <c:axId val="-1631279760"/>
      </c:barChart>
      <c:catAx>
        <c:axId val="-1631273776"/>
        <c:scaling>
          <c:orientation val="minMax"/>
        </c:scaling>
        <c:delete val="0"/>
        <c:axPos val="b"/>
        <c:numFmt formatCode="General" sourceLinked="1"/>
        <c:majorTickMark val="cross"/>
        <c:minorTickMark val="none"/>
        <c:tickLblPos val="nextTo"/>
        <c:spPr>
          <a:noFill/>
          <a:ln w="6350" cap="flat" cmpd="sng" algn="ctr">
            <a:solidFill>
              <a:schemeClr val="tx1"/>
            </a:solid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31279760"/>
        <c:crosses val="autoZero"/>
        <c:auto val="1"/>
        <c:lblAlgn val="ctr"/>
        <c:lblOffset val="100"/>
        <c:noMultiLvlLbl val="0"/>
      </c:catAx>
      <c:valAx>
        <c:axId val="-1631279760"/>
        <c:scaling>
          <c:orientation val="minMax"/>
          <c:max val="1200"/>
        </c:scaling>
        <c:delete val="0"/>
        <c:axPos val="l"/>
        <c:majorGridlines>
          <c:spPr>
            <a:ln w="9525" cap="flat" cmpd="sng" algn="ctr">
              <a:solidFill>
                <a:schemeClr val="tx1">
                  <a:lumMod val="15000"/>
                  <a:lumOff val="85000"/>
                </a:schemeClr>
              </a:solidFill>
              <a:prstDash val="solid"/>
              <a:round/>
            </a:ln>
            <a:effectLst/>
          </c:spPr>
        </c:majorGridlines>
        <c:numFmt formatCode="0" sourceLinked="0"/>
        <c:majorTickMark val="cross"/>
        <c:minorTickMark val="none"/>
        <c:tickLblPos val="nextTo"/>
        <c:spPr>
          <a:noFill/>
          <a:ln w="6350" cap="flat" cmpd="sng" algn="ctr">
            <a:solidFill>
              <a:schemeClr val="tx1"/>
            </a:solid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31273776"/>
        <c:crosses val="autoZero"/>
        <c:crossBetween val="between"/>
      </c:valAx>
      <c:spPr>
        <a:noFill/>
        <a:ln w="25400">
          <a:noFill/>
        </a:ln>
        <a:effectLst/>
      </c:spPr>
    </c:plotArea>
    <c:plotVisOnly val="1"/>
    <c:dispBlanksAs val="gap"/>
    <c:showDLblsOverMax val="0"/>
  </c:chart>
  <c:spPr>
    <a:noFill/>
    <a:ln w="9525" cap="flat" cmpd="sng" algn="ctr">
      <a:noFill/>
      <a:prstDash val="solid"/>
      <a:round/>
    </a:ln>
    <a:effectLst/>
  </c:spPr>
  <c:txPr>
    <a:bodyPr/>
    <a:lstStyle/>
    <a:p>
      <a:pPr>
        <a:defRPr sz="1000">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smoothMarker"/>
        <c:varyColors val="0"/>
        <c:ser>
          <c:idx val="0"/>
          <c:order val="0"/>
          <c:tx>
            <c:strRef>
              <c:f>'summary (2)'!$D$31</c:f>
              <c:strCache>
                <c:ptCount val="1"/>
                <c:pt idx="0">
                  <c:v>0A234</c:v>
                </c:pt>
              </c:strCache>
            </c:strRef>
          </c:tx>
          <c:spPr>
            <a:ln w="19050" cap="rnd">
              <a:solidFill>
                <a:schemeClr val="tx1"/>
              </a:solidFill>
              <a:round/>
            </a:ln>
            <a:effectLst/>
          </c:spPr>
          <c:marker>
            <c:symbol val="circle"/>
            <c:size val="5"/>
            <c:spPr>
              <a:solidFill>
                <a:schemeClr val="tx1"/>
              </a:solidFill>
              <a:ln w="9525">
                <a:solidFill>
                  <a:schemeClr val="tx1"/>
                </a:solidFill>
              </a:ln>
              <a:effectLst/>
            </c:spPr>
          </c:marker>
          <c:xVal>
            <c:numRef>
              <c:f>'summary (2)'!$B$32:$B$36</c:f>
              <c:numCache>
                <c:formatCode>General</c:formatCode>
                <c:ptCount val="5"/>
                <c:pt idx="0">
                  <c:v>0</c:v>
                </c:pt>
                <c:pt idx="1">
                  <c:v>0.2</c:v>
                </c:pt>
                <c:pt idx="2">
                  <c:v>0.4</c:v>
                </c:pt>
                <c:pt idx="3">
                  <c:v>0.6</c:v>
                </c:pt>
                <c:pt idx="4">
                  <c:v>0.8</c:v>
                </c:pt>
              </c:numCache>
            </c:numRef>
          </c:xVal>
          <c:yVal>
            <c:numRef>
              <c:f>'summary (2)'!$D$32:$D$36</c:f>
              <c:numCache>
                <c:formatCode>0.00</c:formatCode>
                <c:ptCount val="5"/>
                <c:pt idx="0">
                  <c:v>0</c:v>
                </c:pt>
                <c:pt idx="1">
                  <c:v>0.14219264810388266</c:v>
                </c:pt>
                <c:pt idx="2">
                  <c:v>0.58769946378965043</c:v>
                </c:pt>
                <c:pt idx="3">
                  <c:v>0.91278506363460177</c:v>
                </c:pt>
                <c:pt idx="4">
                  <c:v>0.94360100781704248</c:v>
                </c:pt>
              </c:numCache>
            </c:numRef>
          </c:yVal>
          <c:smooth val="1"/>
          <c:extLst xmlns:c16r2="http://schemas.microsoft.com/office/drawing/2015/06/chart">
            <c:ext xmlns:c16="http://schemas.microsoft.com/office/drawing/2014/chart" uri="{C3380CC4-5D6E-409C-BE32-E72D297353CC}">
              <c16:uniqueId val="{00000000-1154-4525-9EF4-0DFD483F216A}"/>
            </c:ext>
          </c:extLst>
        </c:ser>
        <c:dLbls>
          <c:showLegendKey val="0"/>
          <c:showVal val="0"/>
          <c:showCatName val="0"/>
          <c:showSerName val="0"/>
          <c:showPercent val="0"/>
          <c:showBubbleSize val="0"/>
        </c:dLbls>
        <c:axId val="-1637923808"/>
        <c:axId val="-1637921088"/>
      </c:scatterChart>
      <c:valAx>
        <c:axId val="-1637923808"/>
        <c:scaling>
          <c:orientation val="minMax"/>
          <c:max val="0.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37921088"/>
        <c:crosses val="autoZero"/>
        <c:crossBetween val="midCat"/>
        <c:majorUnit val="0.4"/>
      </c:valAx>
      <c:valAx>
        <c:axId val="-163792108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37923808"/>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sz="10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smoothMarker"/>
        <c:varyColors val="0"/>
        <c:ser>
          <c:idx val="0"/>
          <c:order val="0"/>
          <c:tx>
            <c:strRef>
              <c:f>'summary (2)'!$E$31</c:f>
              <c:strCache>
                <c:ptCount val="1"/>
                <c:pt idx="0">
                  <c:v>0A134</c:v>
                </c:pt>
              </c:strCache>
            </c:strRef>
          </c:tx>
          <c:spPr>
            <a:ln w="19050" cap="rnd">
              <a:solidFill>
                <a:schemeClr val="tx1"/>
              </a:solidFill>
              <a:round/>
            </a:ln>
            <a:effectLst/>
          </c:spPr>
          <c:marker>
            <c:symbol val="circle"/>
            <c:size val="5"/>
            <c:spPr>
              <a:solidFill>
                <a:schemeClr val="tx1"/>
              </a:solidFill>
              <a:ln w="9525">
                <a:solidFill>
                  <a:schemeClr val="tx1"/>
                </a:solidFill>
              </a:ln>
              <a:effectLst/>
            </c:spPr>
          </c:marker>
          <c:xVal>
            <c:numRef>
              <c:f>'summary (2)'!$B$32:$B$36</c:f>
              <c:numCache>
                <c:formatCode>General</c:formatCode>
                <c:ptCount val="5"/>
                <c:pt idx="0">
                  <c:v>0</c:v>
                </c:pt>
                <c:pt idx="1">
                  <c:v>0.2</c:v>
                </c:pt>
                <c:pt idx="2">
                  <c:v>0.4</c:v>
                </c:pt>
                <c:pt idx="3">
                  <c:v>0.6</c:v>
                </c:pt>
                <c:pt idx="4">
                  <c:v>0.8</c:v>
                </c:pt>
              </c:numCache>
            </c:numRef>
          </c:xVal>
          <c:yVal>
            <c:numRef>
              <c:f>'summary (2)'!$E$32:$E$36</c:f>
              <c:numCache>
                <c:formatCode>0.00</c:formatCode>
                <c:ptCount val="5"/>
                <c:pt idx="0">
                  <c:v>0</c:v>
                </c:pt>
                <c:pt idx="1">
                  <c:v>0.17757434099467606</c:v>
                </c:pt>
                <c:pt idx="2">
                  <c:v>0.73639787040644067</c:v>
                </c:pt>
                <c:pt idx="3">
                  <c:v>0.95883651473834564</c:v>
                </c:pt>
                <c:pt idx="4">
                  <c:v>0.97844435787560058</c:v>
                </c:pt>
              </c:numCache>
            </c:numRef>
          </c:yVal>
          <c:smooth val="1"/>
          <c:extLst xmlns:c16r2="http://schemas.microsoft.com/office/drawing/2015/06/chart">
            <c:ext xmlns:c16="http://schemas.microsoft.com/office/drawing/2014/chart" uri="{C3380CC4-5D6E-409C-BE32-E72D297353CC}">
              <c16:uniqueId val="{00000000-06E9-4063-9205-0CF42E691EF1}"/>
            </c:ext>
          </c:extLst>
        </c:ser>
        <c:dLbls>
          <c:showLegendKey val="0"/>
          <c:showVal val="0"/>
          <c:showCatName val="0"/>
          <c:showSerName val="0"/>
          <c:showPercent val="0"/>
          <c:showBubbleSize val="0"/>
        </c:dLbls>
        <c:axId val="-1637920000"/>
        <c:axId val="-1637918912"/>
      </c:scatterChart>
      <c:valAx>
        <c:axId val="-1637920000"/>
        <c:scaling>
          <c:orientation val="minMax"/>
          <c:max val="0.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37918912"/>
        <c:crosses val="autoZero"/>
        <c:crossBetween val="midCat"/>
        <c:majorUnit val="0.4"/>
      </c:valAx>
      <c:valAx>
        <c:axId val="-1637918912"/>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37920000"/>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sz="10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smoothMarker"/>
        <c:varyColors val="0"/>
        <c:ser>
          <c:idx val="0"/>
          <c:order val="0"/>
          <c:tx>
            <c:strRef>
              <c:f>'summary (2)'!$F$31</c:f>
              <c:strCache>
                <c:ptCount val="1"/>
                <c:pt idx="0">
                  <c:v>0A124</c:v>
                </c:pt>
              </c:strCache>
            </c:strRef>
          </c:tx>
          <c:spPr>
            <a:ln w="19050" cap="rnd">
              <a:solidFill>
                <a:schemeClr val="tx1"/>
              </a:solidFill>
              <a:round/>
            </a:ln>
            <a:effectLst/>
          </c:spPr>
          <c:marker>
            <c:symbol val="circle"/>
            <c:size val="5"/>
            <c:spPr>
              <a:solidFill>
                <a:schemeClr val="tx1"/>
              </a:solidFill>
              <a:ln w="9525">
                <a:solidFill>
                  <a:schemeClr val="tx1"/>
                </a:solidFill>
              </a:ln>
              <a:effectLst/>
            </c:spPr>
          </c:marker>
          <c:xVal>
            <c:numRef>
              <c:f>'summary (2)'!$B$32:$B$36</c:f>
              <c:numCache>
                <c:formatCode>General</c:formatCode>
                <c:ptCount val="5"/>
                <c:pt idx="0">
                  <c:v>0</c:v>
                </c:pt>
                <c:pt idx="1">
                  <c:v>0.2</c:v>
                </c:pt>
                <c:pt idx="2">
                  <c:v>0.4</c:v>
                </c:pt>
                <c:pt idx="3">
                  <c:v>0.6</c:v>
                </c:pt>
                <c:pt idx="4">
                  <c:v>0.8</c:v>
                </c:pt>
              </c:numCache>
            </c:numRef>
          </c:xVal>
          <c:yVal>
            <c:numRef>
              <c:f>'summary (2)'!$F$32:$F$36</c:f>
              <c:numCache>
                <c:formatCode>0.00</c:formatCode>
                <c:ptCount val="5"/>
                <c:pt idx="0">
                  <c:v>0</c:v>
                </c:pt>
                <c:pt idx="1">
                  <c:v>1.9212179797003404E-2</c:v>
                </c:pt>
                <c:pt idx="2">
                  <c:v>0.26957467375543742</c:v>
                </c:pt>
                <c:pt idx="3">
                  <c:v>0.94852585790236832</c:v>
                </c:pt>
                <c:pt idx="4">
                  <c:v>0.97843160947317542</c:v>
                </c:pt>
              </c:numCache>
            </c:numRef>
          </c:yVal>
          <c:smooth val="1"/>
          <c:extLst xmlns:c16r2="http://schemas.microsoft.com/office/drawing/2015/06/chart">
            <c:ext xmlns:c16="http://schemas.microsoft.com/office/drawing/2014/chart" uri="{C3380CC4-5D6E-409C-BE32-E72D297353CC}">
              <c16:uniqueId val="{00000000-50F4-4307-81FF-FEE72F4E03F4}"/>
            </c:ext>
          </c:extLst>
        </c:ser>
        <c:dLbls>
          <c:showLegendKey val="0"/>
          <c:showVal val="0"/>
          <c:showCatName val="0"/>
          <c:showSerName val="0"/>
          <c:showPercent val="0"/>
          <c:showBubbleSize val="0"/>
        </c:dLbls>
        <c:axId val="-1637923264"/>
        <c:axId val="-1637922176"/>
      </c:scatterChart>
      <c:valAx>
        <c:axId val="-1637923264"/>
        <c:scaling>
          <c:orientation val="minMax"/>
          <c:max val="0.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37922176"/>
        <c:crosses val="autoZero"/>
        <c:crossBetween val="midCat"/>
        <c:majorUnit val="0.4"/>
      </c:valAx>
      <c:valAx>
        <c:axId val="-163792217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37923264"/>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sz="10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smoothMarker"/>
        <c:varyColors val="0"/>
        <c:ser>
          <c:idx val="0"/>
          <c:order val="0"/>
          <c:tx>
            <c:strRef>
              <c:f>'summary (2)'!$G$31</c:f>
              <c:strCache>
                <c:ptCount val="1"/>
                <c:pt idx="0">
                  <c:v>0A123</c:v>
                </c:pt>
              </c:strCache>
            </c:strRef>
          </c:tx>
          <c:spPr>
            <a:ln w="19050" cap="rnd">
              <a:solidFill>
                <a:schemeClr val="tx1"/>
              </a:solidFill>
              <a:round/>
            </a:ln>
            <a:effectLst/>
          </c:spPr>
          <c:marker>
            <c:symbol val="circle"/>
            <c:size val="5"/>
            <c:spPr>
              <a:solidFill>
                <a:schemeClr val="tx1"/>
              </a:solidFill>
              <a:ln w="9525">
                <a:solidFill>
                  <a:schemeClr val="tx1"/>
                </a:solidFill>
              </a:ln>
              <a:effectLst/>
            </c:spPr>
          </c:marker>
          <c:xVal>
            <c:numRef>
              <c:f>'summary (2)'!$B$32:$B$36</c:f>
              <c:numCache>
                <c:formatCode>General</c:formatCode>
                <c:ptCount val="5"/>
                <c:pt idx="0">
                  <c:v>0</c:v>
                </c:pt>
                <c:pt idx="1">
                  <c:v>0.2</c:v>
                </c:pt>
                <c:pt idx="2">
                  <c:v>0.4</c:v>
                </c:pt>
                <c:pt idx="3">
                  <c:v>0.6</c:v>
                </c:pt>
                <c:pt idx="4">
                  <c:v>0.8</c:v>
                </c:pt>
              </c:numCache>
            </c:numRef>
          </c:xVal>
          <c:yVal>
            <c:numRef>
              <c:f>'summary (2)'!$G$32:$G$36</c:f>
              <c:numCache>
                <c:formatCode>0.00</c:formatCode>
                <c:ptCount val="5"/>
                <c:pt idx="0">
                  <c:v>0</c:v>
                </c:pt>
                <c:pt idx="1">
                  <c:v>6.4087715234344866E-2</c:v>
                </c:pt>
                <c:pt idx="2">
                  <c:v>0.89993050729673385</c:v>
                </c:pt>
                <c:pt idx="3">
                  <c:v>0.98216353949501967</c:v>
                </c:pt>
                <c:pt idx="4">
                  <c:v>0.95027411010732765</c:v>
                </c:pt>
              </c:numCache>
            </c:numRef>
          </c:yVal>
          <c:smooth val="1"/>
          <c:extLst xmlns:c16r2="http://schemas.microsoft.com/office/drawing/2015/06/chart">
            <c:ext xmlns:c16="http://schemas.microsoft.com/office/drawing/2014/chart" uri="{C3380CC4-5D6E-409C-BE32-E72D297353CC}">
              <c16:uniqueId val="{00000000-7386-4D09-AE5E-FD7E8F916395}"/>
            </c:ext>
          </c:extLst>
        </c:ser>
        <c:dLbls>
          <c:showLegendKey val="0"/>
          <c:showVal val="0"/>
          <c:showCatName val="0"/>
          <c:showSerName val="0"/>
          <c:showPercent val="0"/>
          <c:showBubbleSize val="0"/>
        </c:dLbls>
        <c:axId val="-1637916192"/>
        <c:axId val="-1637918368"/>
      </c:scatterChart>
      <c:valAx>
        <c:axId val="-1637916192"/>
        <c:scaling>
          <c:orientation val="minMax"/>
          <c:max val="0.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637918368"/>
        <c:crosses val="autoZero"/>
        <c:crossBetween val="midCat"/>
        <c:majorUnit val="0.4"/>
      </c:valAx>
      <c:valAx>
        <c:axId val="-163791836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637916192"/>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sz="1000">
          <a:latin typeface="Arial" panose="020B0604020202020204" pitchFamily="34" charset="0"/>
          <a:cs typeface="Arial" panose="020B0604020202020204" pitchFamily="34" charset="0"/>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smoothMarker"/>
        <c:varyColors val="0"/>
        <c:ser>
          <c:idx val="0"/>
          <c:order val="0"/>
          <c:tx>
            <c:strRef>
              <c:f>'summary (2)'!$K$31</c:f>
              <c:strCache>
                <c:ptCount val="1"/>
                <c:pt idx="0">
                  <c:v>0A34</c:v>
                </c:pt>
              </c:strCache>
            </c:strRef>
          </c:tx>
          <c:spPr>
            <a:ln w="19050" cap="rnd">
              <a:solidFill>
                <a:schemeClr val="tx1"/>
              </a:solidFill>
              <a:round/>
            </a:ln>
            <a:effectLst/>
          </c:spPr>
          <c:marker>
            <c:symbol val="circle"/>
            <c:size val="5"/>
            <c:spPr>
              <a:solidFill>
                <a:schemeClr val="tx1"/>
              </a:solidFill>
              <a:ln w="9525">
                <a:solidFill>
                  <a:schemeClr val="tx1"/>
                </a:solidFill>
              </a:ln>
              <a:effectLst/>
            </c:spPr>
          </c:marker>
          <c:xVal>
            <c:numRef>
              <c:f>'summary (2)'!$B$32:$B$36</c:f>
              <c:numCache>
                <c:formatCode>General</c:formatCode>
                <c:ptCount val="5"/>
                <c:pt idx="0">
                  <c:v>0</c:v>
                </c:pt>
                <c:pt idx="1">
                  <c:v>0.2</c:v>
                </c:pt>
                <c:pt idx="2">
                  <c:v>0.4</c:v>
                </c:pt>
                <c:pt idx="3">
                  <c:v>0.6</c:v>
                </c:pt>
                <c:pt idx="4">
                  <c:v>0.8</c:v>
                </c:pt>
              </c:numCache>
            </c:numRef>
          </c:xVal>
          <c:yVal>
            <c:numRef>
              <c:f>'summary (2)'!$K$32:$K$36</c:f>
              <c:numCache>
                <c:formatCode>0.00</c:formatCode>
                <c:ptCount val="5"/>
                <c:pt idx="0">
                  <c:v>0</c:v>
                </c:pt>
                <c:pt idx="1">
                  <c:v>-6.6108007448789641E-2</c:v>
                </c:pt>
                <c:pt idx="2">
                  <c:v>0.72339206417418711</c:v>
                </c:pt>
                <c:pt idx="3">
                  <c:v>0.97618536026357261</c:v>
                </c:pt>
                <c:pt idx="4">
                  <c:v>0.96042830540037238</c:v>
                </c:pt>
              </c:numCache>
            </c:numRef>
          </c:yVal>
          <c:smooth val="1"/>
          <c:extLst xmlns:c16r2="http://schemas.microsoft.com/office/drawing/2015/06/chart">
            <c:ext xmlns:c16="http://schemas.microsoft.com/office/drawing/2014/chart" uri="{C3380CC4-5D6E-409C-BE32-E72D297353CC}">
              <c16:uniqueId val="{00000000-E932-47F9-9FED-C94CF82FB426}"/>
            </c:ext>
          </c:extLst>
        </c:ser>
        <c:dLbls>
          <c:showLegendKey val="0"/>
          <c:showVal val="0"/>
          <c:showCatName val="0"/>
          <c:showSerName val="0"/>
          <c:showPercent val="0"/>
          <c:showBubbleSize val="0"/>
        </c:dLbls>
        <c:axId val="-1637915648"/>
        <c:axId val="-1637915104"/>
      </c:scatterChart>
      <c:valAx>
        <c:axId val="-1637915648"/>
        <c:scaling>
          <c:orientation val="minMax"/>
          <c:max val="0.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37915104"/>
        <c:crosses val="autoZero"/>
        <c:crossBetween val="midCat"/>
        <c:majorUnit val="0.4"/>
      </c:valAx>
      <c:valAx>
        <c:axId val="-163791510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37915648"/>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sz="10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smoothMarker"/>
        <c:varyColors val="0"/>
        <c:ser>
          <c:idx val="0"/>
          <c:order val="0"/>
          <c:tx>
            <c:strRef>
              <c:f>'summary (2)'!$L$31</c:f>
              <c:strCache>
                <c:ptCount val="1"/>
                <c:pt idx="0">
                  <c:v>0A13</c:v>
                </c:pt>
              </c:strCache>
            </c:strRef>
          </c:tx>
          <c:spPr>
            <a:ln w="19050" cap="rnd">
              <a:solidFill>
                <a:schemeClr val="tx1"/>
              </a:solidFill>
              <a:round/>
            </a:ln>
            <a:effectLst/>
          </c:spPr>
          <c:marker>
            <c:symbol val="circle"/>
            <c:size val="5"/>
            <c:spPr>
              <a:solidFill>
                <a:schemeClr val="tx1"/>
              </a:solidFill>
              <a:ln w="9525">
                <a:solidFill>
                  <a:schemeClr val="tx1"/>
                </a:solidFill>
              </a:ln>
              <a:effectLst/>
            </c:spPr>
          </c:marker>
          <c:xVal>
            <c:numRef>
              <c:f>'summary (2)'!$B$32:$B$36</c:f>
              <c:numCache>
                <c:formatCode>General</c:formatCode>
                <c:ptCount val="5"/>
                <c:pt idx="0">
                  <c:v>0</c:v>
                </c:pt>
                <c:pt idx="1">
                  <c:v>0.2</c:v>
                </c:pt>
                <c:pt idx="2">
                  <c:v>0.4</c:v>
                </c:pt>
                <c:pt idx="3">
                  <c:v>0.6</c:v>
                </c:pt>
                <c:pt idx="4">
                  <c:v>0.8</c:v>
                </c:pt>
              </c:numCache>
            </c:numRef>
          </c:xVal>
          <c:yVal>
            <c:numRef>
              <c:f>'summary (2)'!$L$32:$L$36</c:f>
              <c:numCache>
                <c:formatCode>0.00</c:formatCode>
                <c:ptCount val="5"/>
                <c:pt idx="0">
                  <c:v>0</c:v>
                </c:pt>
                <c:pt idx="1">
                  <c:v>7.2037510656436488E-2</c:v>
                </c:pt>
                <c:pt idx="2">
                  <c:v>0.7609406081273089</c:v>
                </c:pt>
                <c:pt idx="3">
                  <c:v>0.93549303779482806</c:v>
                </c:pt>
                <c:pt idx="4">
                  <c:v>0.96291560102301788</c:v>
                </c:pt>
              </c:numCache>
            </c:numRef>
          </c:yVal>
          <c:smooth val="1"/>
          <c:extLst xmlns:c16r2="http://schemas.microsoft.com/office/drawing/2015/06/chart">
            <c:ext xmlns:c16="http://schemas.microsoft.com/office/drawing/2014/chart" uri="{C3380CC4-5D6E-409C-BE32-E72D297353CC}">
              <c16:uniqueId val="{00000000-E10D-4400-B8C9-53ED8A25A6A1}"/>
            </c:ext>
          </c:extLst>
        </c:ser>
        <c:dLbls>
          <c:showLegendKey val="0"/>
          <c:showVal val="0"/>
          <c:showCatName val="0"/>
          <c:showSerName val="0"/>
          <c:showPercent val="0"/>
          <c:showBubbleSize val="0"/>
        </c:dLbls>
        <c:axId val="-1730300640"/>
        <c:axId val="-1730299552"/>
      </c:scatterChart>
      <c:valAx>
        <c:axId val="-1730300640"/>
        <c:scaling>
          <c:orientation val="minMax"/>
          <c:max val="0.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730299552"/>
        <c:crosses val="autoZero"/>
        <c:crossBetween val="midCat"/>
        <c:majorUnit val="0.4"/>
      </c:valAx>
      <c:valAx>
        <c:axId val="-1730299552"/>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30300640"/>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sz="10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smoothMarker"/>
        <c:varyColors val="0"/>
        <c:ser>
          <c:idx val="0"/>
          <c:order val="0"/>
          <c:tx>
            <c:strRef>
              <c:f>'summary (2)'!$M$31</c:f>
              <c:strCache>
                <c:ptCount val="1"/>
                <c:pt idx="0">
                  <c:v>0A14</c:v>
                </c:pt>
              </c:strCache>
            </c:strRef>
          </c:tx>
          <c:spPr>
            <a:ln w="19050" cap="rnd">
              <a:solidFill>
                <a:schemeClr val="tx1"/>
              </a:solidFill>
              <a:round/>
            </a:ln>
            <a:effectLst/>
          </c:spPr>
          <c:marker>
            <c:symbol val="circle"/>
            <c:size val="5"/>
            <c:spPr>
              <a:solidFill>
                <a:schemeClr val="tx1"/>
              </a:solidFill>
              <a:ln w="9525">
                <a:solidFill>
                  <a:schemeClr val="tx1"/>
                </a:solidFill>
              </a:ln>
              <a:effectLst/>
            </c:spPr>
          </c:marker>
          <c:xVal>
            <c:numRef>
              <c:f>'summary (2)'!$B$32:$B$36</c:f>
              <c:numCache>
                <c:formatCode>General</c:formatCode>
                <c:ptCount val="5"/>
                <c:pt idx="0">
                  <c:v>0</c:v>
                </c:pt>
                <c:pt idx="1">
                  <c:v>0.2</c:v>
                </c:pt>
                <c:pt idx="2">
                  <c:v>0.4</c:v>
                </c:pt>
                <c:pt idx="3">
                  <c:v>0.6</c:v>
                </c:pt>
                <c:pt idx="4">
                  <c:v>0.8</c:v>
                </c:pt>
              </c:numCache>
            </c:numRef>
          </c:xVal>
          <c:yVal>
            <c:numRef>
              <c:f>'summary (2)'!$M$32:$M$36</c:f>
              <c:numCache>
                <c:formatCode>0.00</c:formatCode>
                <c:ptCount val="5"/>
                <c:pt idx="0">
                  <c:v>0</c:v>
                </c:pt>
                <c:pt idx="1">
                  <c:v>5.4435797665369656E-2</c:v>
                </c:pt>
                <c:pt idx="2">
                  <c:v>0.11704280155642022</c:v>
                </c:pt>
                <c:pt idx="3">
                  <c:v>0.89046692607003886</c:v>
                </c:pt>
                <c:pt idx="4">
                  <c:v>0.96540856031128408</c:v>
                </c:pt>
              </c:numCache>
            </c:numRef>
          </c:yVal>
          <c:smooth val="1"/>
          <c:extLst xmlns:c16r2="http://schemas.microsoft.com/office/drawing/2015/06/chart">
            <c:ext xmlns:c16="http://schemas.microsoft.com/office/drawing/2014/chart" uri="{C3380CC4-5D6E-409C-BE32-E72D297353CC}">
              <c16:uniqueId val="{00000000-B8A4-4801-8EDF-E3EBD0190677}"/>
            </c:ext>
          </c:extLst>
        </c:ser>
        <c:dLbls>
          <c:showLegendKey val="0"/>
          <c:showVal val="0"/>
          <c:showCatName val="0"/>
          <c:showSerName val="0"/>
          <c:showPercent val="0"/>
          <c:showBubbleSize val="0"/>
        </c:dLbls>
        <c:axId val="-1730302272"/>
        <c:axId val="-1730299008"/>
      </c:scatterChart>
      <c:valAx>
        <c:axId val="-1730302272"/>
        <c:scaling>
          <c:orientation val="minMax"/>
          <c:max val="0.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730299008"/>
        <c:crosses val="autoZero"/>
        <c:crossBetween val="midCat"/>
        <c:majorUnit val="0.4"/>
      </c:valAx>
      <c:valAx>
        <c:axId val="-173029900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30302272"/>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sz="10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smoothMarker"/>
        <c:varyColors val="0"/>
        <c:ser>
          <c:idx val="0"/>
          <c:order val="0"/>
          <c:tx>
            <c:strRef>
              <c:f>'summary (2)'!$N$31</c:f>
              <c:strCache>
                <c:ptCount val="1"/>
                <c:pt idx="0">
                  <c:v>0A23</c:v>
                </c:pt>
              </c:strCache>
            </c:strRef>
          </c:tx>
          <c:spPr>
            <a:ln w="19050" cap="rnd">
              <a:solidFill>
                <a:schemeClr val="tx1"/>
              </a:solidFill>
              <a:round/>
            </a:ln>
            <a:effectLst/>
          </c:spPr>
          <c:marker>
            <c:symbol val="circle"/>
            <c:size val="5"/>
            <c:spPr>
              <a:solidFill>
                <a:schemeClr val="tx1"/>
              </a:solidFill>
              <a:ln w="9525">
                <a:solidFill>
                  <a:schemeClr val="tx1"/>
                </a:solidFill>
              </a:ln>
              <a:effectLst/>
            </c:spPr>
          </c:marker>
          <c:xVal>
            <c:numRef>
              <c:f>'summary (2)'!$B$32:$B$36</c:f>
              <c:numCache>
                <c:formatCode>General</c:formatCode>
                <c:ptCount val="5"/>
                <c:pt idx="0">
                  <c:v>0</c:v>
                </c:pt>
                <c:pt idx="1">
                  <c:v>0.2</c:v>
                </c:pt>
                <c:pt idx="2">
                  <c:v>0.4</c:v>
                </c:pt>
                <c:pt idx="3">
                  <c:v>0.6</c:v>
                </c:pt>
                <c:pt idx="4">
                  <c:v>0.8</c:v>
                </c:pt>
              </c:numCache>
            </c:numRef>
          </c:xVal>
          <c:yVal>
            <c:numRef>
              <c:f>'summary (2)'!$N$32:$N$36</c:f>
              <c:numCache>
                <c:formatCode>0.00</c:formatCode>
                <c:ptCount val="5"/>
                <c:pt idx="0">
                  <c:v>0</c:v>
                </c:pt>
                <c:pt idx="1">
                  <c:v>6.3853414769572514E-2</c:v>
                </c:pt>
                <c:pt idx="2">
                  <c:v>0.74656055277932021</c:v>
                </c:pt>
                <c:pt idx="3">
                  <c:v>0.86698747609352833</c:v>
                </c:pt>
                <c:pt idx="4">
                  <c:v>0.98395952865691905</c:v>
                </c:pt>
              </c:numCache>
            </c:numRef>
          </c:yVal>
          <c:smooth val="1"/>
          <c:extLst xmlns:c16r2="http://schemas.microsoft.com/office/drawing/2015/06/chart">
            <c:ext xmlns:c16="http://schemas.microsoft.com/office/drawing/2014/chart" uri="{C3380CC4-5D6E-409C-BE32-E72D297353CC}">
              <c16:uniqueId val="{00000000-13D4-41DD-A53E-D59DED3FD751}"/>
            </c:ext>
          </c:extLst>
        </c:ser>
        <c:dLbls>
          <c:showLegendKey val="0"/>
          <c:showVal val="0"/>
          <c:showCatName val="0"/>
          <c:showSerName val="0"/>
          <c:showPercent val="0"/>
          <c:showBubbleSize val="0"/>
        </c:dLbls>
        <c:axId val="-1730312064"/>
        <c:axId val="-1730297376"/>
      </c:scatterChart>
      <c:valAx>
        <c:axId val="-1730312064"/>
        <c:scaling>
          <c:orientation val="minMax"/>
          <c:max val="0.8"/>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730297376"/>
        <c:crosses val="autoZero"/>
        <c:crossBetween val="midCat"/>
        <c:majorUnit val="0.4"/>
      </c:valAx>
      <c:valAx>
        <c:axId val="-173029737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30312064"/>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sz="1000">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withinLinear" id="16">
  <a:schemeClr val="accent3"/>
</cs:colorStyle>
</file>

<file path=ppt/charts/colors17.xml><?xml version="1.0" encoding="utf-8"?>
<cs:colorStyle xmlns:cs="http://schemas.microsoft.com/office/drawing/2012/chartStyle" xmlns:a="http://schemas.openxmlformats.org/drawingml/2006/main" meth="withinLinear" id="16">
  <a:schemeClr val="accent3"/>
</cs:colorStyle>
</file>

<file path=ppt/charts/colors18.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4F4F50-9F22-4A85-9E42-CC4858E479A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468FD-0404-4A39-81CE-53EC499459C5}" type="slidenum">
              <a:rPr lang="en-US" smtClean="0"/>
              <a:t>‹#›</a:t>
            </a:fld>
            <a:endParaRPr lang="en-US"/>
          </a:p>
        </p:txBody>
      </p:sp>
    </p:spTree>
    <p:extLst>
      <p:ext uri="{BB962C8B-B14F-4D97-AF65-F5344CB8AC3E}">
        <p14:creationId xmlns:p14="http://schemas.microsoft.com/office/powerpoint/2010/main" val="2612616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4F4F50-9F22-4A85-9E42-CC4858E479A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468FD-0404-4A39-81CE-53EC499459C5}" type="slidenum">
              <a:rPr lang="en-US" smtClean="0"/>
              <a:t>‹#›</a:t>
            </a:fld>
            <a:endParaRPr lang="en-US"/>
          </a:p>
        </p:txBody>
      </p:sp>
    </p:spTree>
    <p:extLst>
      <p:ext uri="{BB962C8B-B14F-4D97-AF65-F5344CB8AC3E}">
        <p14:creationId xmlns:p14="http://schemas.microsoft.com/office/powerpoint/2010/main" val="325427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4F4F50-9F22-4A85-9E42-CC4858E479A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468FD-0404-4A39-81CE-53EC499459C5}" type="slidenum">
              <a:rPr lang="en-US" smtClean="0"/>
              <a:t>‹#›</a:t>
            </a:fld>
            <a:endParaRPr lang="en-US"/>
          </a:p>
        </p:txBody>
      </p:sp>
    </p:spTree>
    <p:extLst>
      <p:ext uri="{BB962C8B-B14F-4D97-AF65-F5344CB8AC3E}">
        <p14:creationId xmlns:p14="http://schemas.microsoft.com/office/powerpoint/2010/main" val="2106083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4F4F50-9F22-4A85-9E42-CC4858E479A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468FD-0404-4A39-81CE-53EC499459C5}" type="slidenum">
              <a:rPr lang="en-US" smtClean="0"/>
              <a:t>‹#›</a:t>
            </a:fld>
            <a:endParaRPr lang="en-US"/>
          </a:p>
        </p:txBody>
      </p:sp>
    </p:spTree>
    <p:extLst>
      <p:ext uri="{BB962C8B-B14F-4D97-AF65-F5344CB8AC3E}">
        <p14:creationId xmlns:p14="http://schemas.microsoft.com/office/powerpoint/2010/main" val="546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4F4F50-9F22-4A85-9E42-CC4858E479A4}"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468FD-0404-4A39-81CE-53EC499459C5}" type="slidenum">
              <a:rPr lang="en-US" smtClean="0"/>
              <a:t>‹#›</a:t>
            </a:fld>
            <a:endParaRPr lang="en-US"/>
          </a:p>
        </p:txBody>
      </p:sp>
    </p:spTree>
    <p:extLst>
      <p:ext uri="{BB962C8B-B14F-4D97-AF65-F5344CB8AC3E}">
        <p14:creationId xmlns:p14="http://schemas.microsoft.com/office/powerpoint/2010/main" val="404898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4F4F50-9F22-4A85-9E42-CC4858E479A4}"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468FD-0404-4A39-81CE-53EC499459C5}" type="slidenum">
              <a:rPr lang="en-US" smtClean="0"/>
              <a:t>‹#›</a:t>
            </a:fld>
            <a:endParaRPr lang="en-US"/>
          </a:p>
        </p:txBody>
      </p:sp>
    </p:spTree>
    <p:extLst>
      <p:ext uri="{BB962C8B-B14F-4D97-AF65-F5344CB8AC3E}">
        <p14:creationId xmlns:p14="http://schemas.microsoft.com/office/powerpoint/2010/main" val="3539290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4F4F50-9F22-4A85-9E42-CC4858E479A4}"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468FD-0404-4A39-81CE-53EC499459C5}" type="slidenum">
              <a:rPr lang="en-US" smtClean="0"/>
              <a:t>‹#›</a:t>
            </a:fld>
            <a:endParaRPr lang="en-US"/>
          </a:p>
        </p:txBody>
      </p:sp>
    </p:spTree>
    <p:extLst>
      <p:ext uri="{BB962C8B-B14F-4D97-AF65-F5344CB8AC3E}">
        <p14:creationId xmlns:p14="http://schemas.microsoft.com/office/powerpoint/2010/main" val="3358727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4F4F50-9F22-4A85-9E42-CC4858E479A4}"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468FD-0404-4A39-81CE-53EC499459C5}" type="slidenum">
              <a:rPr lang="en-US" smtClean="0"/>
              <a:t>‹#›</a:t>
            </a:fld>
            <a:endParaRPr lang="en-US"/>
          </a:p>
        </p:txBody>
      </p:sp>
    </p:spTree>
    <p:extLst>
      <p:ext uri="{BB962C8B-B14F-4D97-AF65-F5344CB8AC3E}">
        <p14:creationId xmlns:p14="http://schemas.microsoft.com/office/powerpoint/2010/main" val="422360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F4F50-9F22-4A85-9E42-CC4858E479A4}"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468FD-0404-4A39-81CE-53EC499459C5}" type="slidenum">
              <a:rPr lang="en-US" smtClean="0"/>
              <a:t>‹#›</a:t>
            </a:fld>
            <a:endParaRPr lang="en-US"/>
          </a:p>
        </p:txBody>
      </p:sp>
    </p:spTree>
    <p:extLst>
      <p:ext uri="{BB962C8B-B14F-4D97-AF65-F5344CB8AC3E}">
        <p14:creationId xmlns:p14="http://schemas.microsoft.com/office/powerpoint/2010/main" val="16649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4F4F50-9F22-4A85-9E42-CC4858E479A4}"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468FD-0404-4A39-81CE-53EC499459C5}" type="slidenum">
              <a:rPr lang="en-US" smtClean="0"/>
              <a:t>‹#›</a:t>
            </a:fld>
            <a:endParaRPr lang="en-US"/>
          </a:p>
        </p:txBody>
      </p:sp>
    </p:spTree>
    <p:extLst>
      <p:ext uri="{BB962C8B-B14F-4D97-AF65-F5344CB8AC3E}">
        <p14:creationId xmlns:p14="http://schemas.microsoft.com/office/powerpoint/2010/main" val="107718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4F4F50-9F22-4A85-9E42-CC4858E479A4}"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468FD-0404-4A39-81CE-53EC499459C5}" type="slidenum">
              <a:rPr lang="en-US" smtClean="0"/>
              <a:t>‹#›</a:t>
            </a:fld>
            <a:endParaRPr lang="en-US"/>
          </a:p>
        </p:txBody>
      </p:sp>
    </p:spTree>
    <p:extLst>
      <p:ext uri="{BB962C8B-B14F-4D97-AF65-F5344CB8AC3E}">
        <p14:creationId xmlns:p14="http://schemas.microsoft.com/office/powerpoint/2010/main" val="3927144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A04F4F50-9F22-4A85-9E42-CC4858E479A4}" type="datetimeFigureOut">
              <a:rPr lang="en-US" smtClean="0"/>
              <a:t>11/23/2021</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F21468FD-0404-4A39-81CE-53EC499459C5}" type="slidenum">
              <a:rPr lang="en-US" smtClean="0"/>
              <a:t>‹#›</a:t>
            </a:fld>
            <a:endParaRPr lang="en-US"/>
          </a:p>
        </p:txBody>
      </p:sp>
    </p:spTree>
    <p:extLst>
      <p:ext uri="{BB962C8B-B14F-4D97-AF65-F5344CB8AC3E}">
        <p14:creationId xmlns:p14="http://schemas.microsoft.com/office/powerpoint/2010/main" val="11851159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hart" Target="../charts/chart6.xml"/><Relationship Id="rId13" Type="http://schemas.openxmlformats.org/officeDocument/2006/relationships/chart" Target="../charts/chart11.xml"/><Relationship Id="rId18" Type="http://schemas.openxmlformats.org/officeDocument/2006/relationships/image" Target="../media/image17.png"/><Relationship Id="rId3" Type="http://schemas.openxmlformats.org/officeDocument/2006/relationships/chart" Target="../charts/chart1.xml"/><Relationship Id="rId21" Type="http://schemas.openxmlformats.org/officeDocument/2006/relationships/chart" Target="../charts/chart15.xml"/><Relationship Id="rId7" Type="http://schemas.openxmlformats.org/officeDocument/2006/relationships/chart" Target="../charts/chart5.xml"/><Relationship Id="rId12" Type="http://schemas.openxmlformats.org/officeDocument/2006/relationships/chart" Target="../charts/chart10.xml"/><Relationship Id="rId17" Type="http://schemas.openxmlformats.org/officeDocument/2006/relationships/oleObject" Target="../embeddings/oleObject1.bin"/><Relationship Id="rId2" Type="http://schemas.openxmlformats.org/officeDocument/2006/relationships/slideLayout" Target="../slideLayouts/slideLayout7.xml"/><Relationship Id="rId16" Type="http://schemas.openxmlformats.org/officeDocument/2006/relationships/chart" Target="../charts/chart14.xml"/><Relationship Id="rId20" Type="http://schemas.openxmlformats.org/officeDocument/2006/relationships/image" Target="../media/image18.png"/><Relationship Id="rId1" Type="http://schemas.openxmlformats.org/officeDocument/2006/relationships/vmlDrawing" Target="../drawings/vmlDrawing1.vml"/><Relationship Id="rId6" Type="http://schemas.openxmlformats.org/officeDocument/2006/relationships/chart" Target="../charts/chart4.xml"/><Relationship Id="rId11" Type="http://schemas.openxmlformats.org/officeDocument/2006/relationships/chart" Target="../charts/chart9.xml"/><Relationship Id="rId5" Type="http://schemas.openxmlformats.org/officeDocument/2006/relationships/chart" Target="../charts/chart3.xml"/><Relationship Id="rId15" Type="http://schemas.openxmlformats.org/officeDocument/2006/relationships/chart" Target="../charts/chart13.xml"/><Relationship Id="rId10" Type="http://schemas.openxmlformats.org/officeDocument/2006/relationships/chart" Target="../charts/chart8.xml"/><Relationship Id="rId19" Type="http://schemas.openxmlformats.org/officeDocument/2006/relationships/oleObject" Target="../embeddings/oleObject2.bin"/><Relationship Id="rId4" Type="http://schemas.openxmlformats.org/officeDocument/2006/relationships/chart" Target="../charts/chart2.xml"/><Relationship Id="rId9" Type="http://schemas.openxmlformats.org/officeDocument/2006/relationships/chart" Target="../charts/chart7.xml"/><Relationship Id="rId14" Type="http://schemas.openxmlformats.org/officeDocument/2006/relationships/chart" Target="../charts/char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tiff"/><Relationship Id="rId1" Type="http://schemas.openxmlformats.org/officeDocument/2006/relationships/slideLayout" Target="../slideLayouts/slideLayout7.xml"/><Relationship Id="rId6" Type="http://schemas.openxmlformats.org/officeDocument/2006/relationships/chart" Target="../charts/chart16.xml"/><Relationship Id="rId5" Type="http://schemas.openxmlformats.org/officeDocument/2006/relationships/image" Target="../media/image22.tiff"/><Relationship Id="rId4" Type="http://schemas.openxmlformats.org/officeDocument/2006/relationships/image" Target="../media/image21.tiff"/></Relationships>
</file>

<file path=ppt/slides/_rels/slide6.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1.xml"/><Relationship Id="rId4" Type="http://schemas.openxmlformats.org/officeDocument/2006/relationships/chart" Target="../charts/char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847888" y="4796239"/>
            <a:ext cx="785813" cy="12350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027026" y="4796239"/>
            <a:ext cx="785812" cy="12350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TextBox 4"/>
          <p:cNvSpPr txBox="1">
            <a:spLocks noChangeArrowheads="1"/>
          </p:cNvSpPr>
          <p:nvPr/>
        </p:nvSpPr>
        <p:spPr bwMode="auto">
          <a:xfrm>
            <a:off x="1284076" y="4370789"/>
            <a:ext cx="466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none</a:t>
            </a:r>
          </a:p>
          <a:p>
            <a:pPr algn="ct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1234</a:t>
            </a:r>
          </a:p>
        </p:txBody>
      </p:sp>
      <p:sp>
        <p:nvSpPr>
          <p:cNvPr id="5" name="TextBox 9"/>
          <p:cNvSpPr txBox="1">
            <a:spLocks noChangeArrowheads="1"/>
          </p:cNvSpPr>
          <p:nvPr/>
        </p:nvSpPr>
        <p:spPr bwMode="auto">
          <a:xfrm>
            <a:off x="2211176" y="4370789"/>
            <a:ext cx="395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1</a:t>
            </a:r>
          </a:p>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234</a:t>
            </a:r>
          </a:p>
        </p:txBody>
      </p:sp>
      <p:sp>
        <p:nvSpPr>
          <p:cNvPr id="6" name="TextBox 11"/>
          <p:cNvSpPr txBox="1">
            <a:spLocks noChangeArrowheads="1"/>
          </p:cNvSpPr>
          <p:nvPr/>
        </p:nvSpPr>
        <p:spPr bwMode="auto">
          <a:xfrm>
            <a:off x="3127163" y="4370789"/>
            <a:ext cx="395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2</a:t>
            </a:r>
          </a:p>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134</a:t>
            </a:r>
          </a:p>
        </p:txBody>
      </p:sp>
      <p:sp>
        <p:nvSpPr>
          <p:cNvPr id="7" name="TextBox 13"/>
          <p:cNvSpPr txBox="1">
            <a:spLocks noChangeArrowheads="1"/>
          </p:cNvSpPr>
          <p:nvPr/>
        </p:nvSpPr>
        <p:spPr bwMode="auto">
          <a:xfrm>
            <a:off x="4051088" y="4370789"/>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3</a:t>
            </a:r>
          </a:p>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124</a:t>
            </a:r>
          </a:p>
        </p:txBody>
      </p:sp>
      <p:sp>
        <p:nvSpPr>
          <p:cNvPr id="8" name="TextBox 15"/>
          <p:cNvSpPr txBox="1">
            <a:spLocks noChangeArrowheads="1"/>
          </p:cNvSpPr>
          <p:nvPr/>
        </p:nvSpPr>
        <p:spPr bwMode="auto">
          <a:xfrm>
            <a:off x="4949613" y="4370789"/>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4</a:t>
            </a:r>
          </a:p>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123</a:t>
            </a:r>
          </a:p>
        </p:txBody>
      </p:sp>
      <p:sp>
        <p:nvSpPr>
          <p:cNvPr id="9" name="TextBox 35"/>
          <p:cNvSpPr txBox="1">
            <a:spLocks noChangeArrowheads="1"/>
          </p:cNvSpPr>
          <p:nvPr/>
        </p:nvSpPr>
        <p:spPr bwMode="auto">
          <a:xfrm>
            <a:off x="4047913" y="7629927"/>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123</a:t>
            </a:r>
          </a:p>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4</a:t>
            </a:r>
          </a:p>
        </p:txBody>
      </p:sp>
      <p:sp>
        <p:nvSpPr>
          <p:cNvPr id="10" name="TextBox 37"/>
          <p:cNvSpPr txBox="1">
            <a:spLocks noChangeArrowheads="1"/>
          </p:cNvSpPr>
          <p:nvPr/>
        </p:nvSpPr>
        <p:spPr bwMode="auto">
          <a:xfrm>
            <a:off x="3127163" y="7629927"/>
            <a:ext cx="3952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124</a:t>
            </a:r>
          </a:p>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3</a:t>
            </a:r>
          </a:p>
        </p:txBody>
      </p:sp>
      <p:sp>
        <p:nvSpPr>
          <p:cNvPr id="11" name="TextBox 39"/>
          <p:cNvSpPr txBox="1">
            <a:spLocks noChangeArrowheads="1"/>
          </p:cNvSpPr>
          <p:nvPr/>
        </p:nvSpPr>
        <p:spPr bwMode="auto">
          <a:xfrm>
            <a:off x="2214351" y="7629927"/>
            <a:ext cx="395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134</a:t>
            </a:r>
          </a:p>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2</a:t>
            </a:r>
          </a:p>
        </p:txBody>
      </p:sp>
      <p:sp>
        <p:nvSpPr>
          <p:cNvPr id="12" name="TextBox 42"/>
          <p:cNvSpPr txBox="1">
            <a:spLocks noChangeArrowheads="1"/>
          </p:cNvSpPr>
          <p:nvPr/>
        </p:nvSpPr>
        <p:spPr bwMode="auto">
          <a:xfrm>
            <a:off x="1299951" y="7629927"/>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234</a:t>
            </a:r>
          </a:p>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1</a:t>
            </a:r>
          </a:p>
        </p:txBody>
      </p:sp>
      <p:sp>
        <p:nvSpPr>
          <p:cNvPr id="13" name="TextBox 44"/>
          <p:cNvSpPr txBox="1">
            <a:spLocks noChangeArrowheads="1"/>
          </p:cNvSpPr>
          <p:nvPr/>
        </p:nvSpPr>
        <p:spPr bwMode="auto">
          <a:xfrm>
            <a:off x="4911513" y="7629927"/>
            <a:ext cx="466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1234</a:t>
            </a:r>
          </a:p>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none</a:t>
            </a:r>
          </a:p>
        </p:txBody>
      </p:sp>
      <p:pic>
        <p:nvPicPr>
          <p:cNvPr id="14"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27026" y="3176989"/>
            <a:ext cx="785812" cy="12334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38251" y="3176989"/>
            <a:ext cx="785812" cy="12334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6"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14213" y="3176989"/>
            <a:ext cx="785813" cy="1233488"/>
          </a:xfrm>
          <a:prstGeom prst="rect">
            <a:avLst/>
          </a:prstGeom>
          <a:noFill/>
          <a:ln w="19050">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pic>
      <p:pic>
        <p:nvPicPr>
          <p:cNvPr id="17"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847888" y="3176989"/>
            <a:ext cx="785813" cy="12334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8" name="Picture 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757526" y="3176989"/>
            <a:ext cx="785812" cy="12334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Picture 7"/>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114213" y="4796239"/>
            <a:ext cx="785813" cy="12350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0" name="Picture 9"/>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938251" y="4796239"/>
            <a:ext cx="785812" cy="12334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1" name="Picture 1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757526" y="4796239"/>
            <a:ext cx="785812" cy="1235075"/>
          </a:xfrm>
          <a:prstGeom prst="rect">
            <a:avLst/>
          </a:prstGeom>
          <a:noFill/>
          <a:ln w="19050">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pic>
      <p:pic>
        <p:nvPicPr>
          <p:cNvPr id="22" name="Picture 1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670338" y="4796239"/>
            <a:ext cx="785813" cy="12350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3" name="Picture 13"/>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114213" y="6418664"/>
            <a:ext cx="785813" cy="12334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4" name="Picture 14"/>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027026" y="6418664"/>
            <a:ext cx="785812" cy="12334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5" name="Picture 15"/>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938251" y="6418664"/>
            <a:ext cx="785812" cy="12334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6" name="Picture 1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847888" y="6418664"/>
            <a:ext cx="785813" cy="12334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7" name="Picture 17"/>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4757526" y="6418664"/>
            <a:ext cx="785812" cy="12334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8" name="Group 6"/>
          <p:cNvGrpSpPr>
            <a:grpSpLocks/>
          </p:cNvGrpSpPr>
          <p:nvPr/>
        </p:nvGrpSpPr>
        <p:grpSpPr bwMode="auto">
          <a:xfrm>
            <a:off x="412538" y="3421464"/>
            <a:ext cx="635000" cy="939800"/>
            <a:chOff x="290514" y="3931443"/>
            <a:chExt cx="635790" cy="939799"/>
          </a:xfrm>
        </p:grpSpPr>
        <p:sp>
          <p:nvSpPr>
            <p:cNvPr id="29" name="Isosceles Triangle 28"/>
            <p:cNvSpPr/>
            <p:nvPr/>
          </p:nvSpPr>
          <p:spPr>
            <a:xfrm rot="5400000">
              <a:off x="825436" y="4702112"/>
              <a:ext cx="101600" cy="100136"/>
            </a:xfrm>
            <a:prstGeom prst="triangle">
              <a:avLst/>
            </a:prstGeom>
            <a:solidFill>
              <a:sysClr val="window" lastClr="FFFFFF"/>
            </a:solidFill>
            <a:ln w="9525" cap="flat" cmpd="sng" algn="ctr">
              <a:solidFill>
                <a:sysClr val="windowText" lastClr="000000"/>
              </a:solidFill>
              <a:prstDash val="solid"/>
              <a:miter lim="800000"/>
            </a:ln>
            <a:effectLst/>
          </p:spPr>
          <p:txBody>
            <a:bodyPr anchor="ctr"/>
            <a:lstStyle>
              <a:lvl1pPr>
                <a:defRPr>
                  <a:solidFill>
                    <a:schemeClr val="tx1"/>
                  </a:solidFill>
                  <a:latin typeface="Calibri" pitchFamily="-89" charset="0"/>
                </a:defRPr>
              </a:lvl1pPr>
              <a:lvl2pPr marL="742950" indent="-285750">
                <a:defRPr>
                  <a:solidFill>
                    <a:schemeClr val="tx1"/>
                  </a:solidFill>
                  <a:latin typeface="Calibri" pitchFamily="-89" charset="0"/>
                </a:defRPr>
              </a:lvl2pPr>
              <a:lvl3pPr marL="1143000" indent="-228600">
                <a:defRPr>
                  <a:solidFill>
                    <a:schemeClr val="tx1"/>
                  </a:solidFill>
                  <a:latin typeface="Calibri" pitchFamily="-89" charset="0"/>
                </a:defRPr>
              </a:lvl3pPr>
              <a:lvl4pPr marL="1600200" indent="-228600">
                <a:defRPr>
                  <a:solidFill>
                    <a:schemeClr val="tx1"/>
                  </a:solidFill>
                  <a:latin typeface="Calibri" pitchFamily="-89" charset="0"/>
                </a:defRPr>
              </a:lvl4pPr>
              <a:lvl5pPr marL="2057400" indent="-228600">
                <a:defRPr>
                  <a:solidFill>
                    <a:schemeClr val="tx1"/>
                  </a:solidFill>
                  <a:latin typeface="Calibri" pitchFamily="-89" charset="0"/>
                </a:defRPr>
              </a:lvl5pPr>
              <a:lvl6pPr marL="2514600" indent="-228600" fontAlgn="base">
                <a:spcBef>
                  <a:spcPct val="0"/>
                </a:spcBef>
                <a:spcAft>
                  <a:spcPct val="0"/>
                </a:spcAft>
                <a:defRPr>
                  <a:solidFill>
                    <a:schemeClr val="tx1"/>
                  </a:solidFill>
                  <a:latin typeface="Calibri" pitchFamily="-89" charset="0"/>
                </a:defRPr>
              </a:lvl6pPr>
              <a:lvl7pPr marL="2971800" indent="-228600" fontAlgn="base">
                <a:spcBef>
                  <a:spcPct val="0"/>
                </a:spcBef>
                <a:spcAft>
                  <a:spcPct val="0"/>
                </a:spcAft>
                <a:defRPr>
                  <a:solidFill>
                    <a:schemeClr val="tx1"/>
                  </a:solidFill>
                  <a:latin typeface="Calibri" pitchFamily="-89" charset="0"/>
                </a:defRPr>
              </a:lvl7pPr>
              <a:lvl8pPr marL="3429000" indent="-228600" fontAlgn="base">
                <a:spcBef>
                  <a:spcPct val="0"/>
                </a:spcBef>
                <a:spcAft>
                  <a:spcPct val="0"/>
                </a:spcAft>
                <a:defRPr>
                  <a:solidFill>
                    <a:schemeClr val="tx1"/>
                  </a:solidFill>
                  <a:latin typeface="Calibri" pitchFamily="-89" charset="0"/>
                </a:defRPr>
              </a:lvl8pPr>
              <a:lvl9pPr marL="3886200" indent="-228600" fontAlgn="base">
                <a:spcBef>
                  <a:spcPct val="0"/>
                </a:spcBef>
                <a:spcAft>
                  <a:spcPct val="0"/>
                </a:spcAft>
                <a:defRPr>
                  <a:solidFill>
                    <a:schemeClr val="tx1"/>
                  </a:solidFill>
                  <a:latin typeface="Calibri" pitchFamily="-89" charset="0"/>
                </a:defRPr>
              </a:lvl9pPr>
            </a:lstStyle>
            <a:p>
              <a:pPr algn="ctr" eaLnBrk="0" fontAlgn="base" hangingPunct="0">
                <a:spcBef>
                  <a:spcPct val="0"/>
                </a:spcBef>
                <a:spcAft>
                  <a:spcPct val="0"/>
                </a:spcAft>
                <a:defRPr/>
              </a:pPr>
              <a:endParaRPr lang="en-US" altLang="en-US" kern="0">
                <a:solidFill>
                  <a:srgbClr val="FFFFFF"/>
                </a:solidFill>
                <a:latin typeface="Arial" panose="020B0604020202020204" pitchFamily="34" charset="0"/>
                <a:cs typeface="Arial" panose="020B0604020202020204" pitchFamily="34" charset="0"/>
              </a:endParaRPr>
            </a:p>
          </p:txBody>
        </p:sp>
        <p:sp>
          <p:nvSpPr>
            <p:cNvPr id="30" name="TextBox 37"/>
            <p:cNvSpPr txBox="1">
              <a:spLocks noChangeArrowheads="1"/>
            </p:cNvSpPr>
            <p:nvPr/>
          </p:nvSpPr>
          <p:spPr bwMode="auto">
            <a:xfrm>
              <a:off x="395289" y="4625179"/>
              <a:ext cx="4476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0" fontAlgn="base" hangingPunct="0">
                <a:spcBef>
                  <a:spcPct val="0"/>
                </a:spcBef>
                <a:spcAft>
                  <a:spcPct val="0"/>
                </a:spcAft>
                <a:defRPr/>
              </a:pPr>
              <a:r>
                <a:rPr lang="en-US" altLang="en-US" sz="1000" kern="0">
                  <a:solidFill>
                    <a:srgbClr val="000000"/>
                  </a:solidFill>
                  <a:latin typeface="Arial" panose="020B0604020202020204" pitchFamily="34" charset="0"/>
                  <a:cs typeface="Arial" panose="020B0604020202020204" pitchFamily="34" charset="0"/>
                </a:rPr>
                <a:t>Free</a:t>
              </a:r>
            </a:p>
          </p:txBody>
        </p:sp>
        <p:sp>
          <p:nvSpPr>
            <p:cNvPr id="31" name="TextBox 38"/>
            <p:cNvSpPr txBox="1">
              <a:spLocks noChangeArrowheads="1"/>
            </p:cNvSpPr>
            <p:nvPr/>
          </p:nvSpPr>
          <p:spPr bwMode="auto">
            <a:xfrm>
              <a:off x="290514" y="4015581"/>
              <a:ext cx="5524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0" fontAlgn="base" hangingPunct="0">
                <a:spcBef>
                  <a:spcPct val="0"/>
                </a:spcBef>
                <a:spcAft>
                  <a:spcPct val="0"/>
                </a:spcAft>
                <a:defRPr/>
              </a:pPr>
              <a:r>
                <a:rPr lang="en-US" altLang="en-US" sz="1000" kern="0">
                  <a:solidFill>
                    <a:srgbClr val="000000"/>
                  </a:solidFill>
                  <a:latin typeface="Arial" panose="020B0604020202020204" pitchFamily="34" charset="0"/>
                  <a:cs typeface="Arial" panose="020B0604020202020204" pitchFamily="34" charset="0"/>
                </a:rPr>
                <a:t>Bound</a:t>
              </a:r>
            </a:p>
          </p:txBody>
        </p:sp>
        <p:cxnSp>
          <p:nvCxnSpPr>
            <p:cNvPr id="32" name="Straight Connector 31"/>
            <p:cNvCxnSpPr/>
            <p:nvPr/>
          </p:nvCxnSpPr>
          <p:spPr>
            <a:xfrm>
              <a:off x="904051" y="3931443"/>
              <a:ext cx="0" cy="365125"/>
            </a:xfrm>
            <a:prstGeom prst="line">
              <a:avLst/>
            </a:prstGeom>
            <a:noFill/>
            <a:ln w="38100" cap="flat" cmpd="sng" algn="ctr">
              <a:solidFill>
                <a:sysClr val="windowText" lastClr="000000"/>
              </a:solidFill>
              <a:prstDash val="solid"/>
              <a:miter lim="800000"/>
            </a:ln>
            <a:effectLst/>
          </p:spPr>
        </p:cxnSp>
        <p:cxnSp>
          <p:nvCxnSpPr>
            <p:cNvPr id="33" name="Straight Connector 32"/>
            <p:cNvCxnSpPr/>
            <p:nvPr/>
          </p:nvCxnSpPr>
          <p:spPr>
            <a:xfrm>
              <a:off x="904051" y="4067968"/>
              <a:ext cx="0" cy="457200"/>
            </a:xfrm>
            <a:prstGeom prst="line">
              <a:avLst/>
            </a:prstGeom>
            <a:noFill/>
            <a:ln w="38100" cap="flat" cmpd="sng" algn="ctr">
              <a:solidFill>
                <a:sysClr val="windowText" lastClr="000000"/>
              </a:solidFill>
              <a:prstDash val="sysDot"/>
              <a:miter lim="800000"/>
            </a:ln>
            <a:effectLst/>
          </p:spPr>
        </p:cxnSp>
      </p:grpSp>
      <p:grpSp>
        <p:nvGrpSpPr>
          <p:cNvPr id="34" name="Group 162"/>
          <p:cNvGrpSpPr>
            <a:grpSpLocks/>
          </p:cNvGrpSpPr>
          <p:nvPr/>
        </p:nvGrpSpPr>
        <p:grpSpPr bwMode="auto">
          <a:xfrm>
            <a:off x="412538" y="4956577"/>
            <a:ext cx="635000" cy="1017587"/>
            <a:chOff x="290514" y="3853062"/>
            <a:chExt cx="635790" cy="1018180"/>
          </a:xfrm>
        </p:grpSpPr>
        <p:sp>
          <p:nvSpPr>
            <p:cNvPr id="35" name="Isosceles Triangle 34"/>
            <p:cNvSpPr/>
            <p:nvPr/>
          </p:nvSpPr>
          <p:spPr>
            <a:xfrm rot="5400000">
              <a:off x="825406" y="4702042"/>
              <a:ext cx="101659" cy="100136"/>
            </a:xfrm>
            <a:prstGeom prst="triangle">
              <a:avLst/>
            </a:prstGeom>
            <a:solidFill>
              <a:sysClr val="window" lastClr="FFFFFF"/>
            </a:solidFill>
            <a:ln w="9525" cap="flat" cmpd="sng" algn="ctr">
              <a:solidFill>
                <a:sysClr val="windowText" lastClr="000000"/>
              </a:solidFill>
              <a:prstDash val="solid"/>
              <a:miter lim="800000"/>
            </a:ln>
            <a:effectLst/>
          </p:spPr>
          <p:txBody>
            <a:bodyPr anchor="ctr"/>
            <a:lstStyle>
              <a:lvl1pPr>
                <a:defRPr>
                  <a:solidFill>
                    <a:schemeClr val="tx1"/>
                  </a:solidFill>
                  <a:latin typeface="Calibri" pitchFamily="-89" charset="0"/>
                </a:defRPr>
              </a:lvl1pPr>
              <a:lvl2pPr marL="742950" indent="-285750">
                <a:defRPr>
                  <a:solidFill>
                    <a:schemeClr val="tx1"/>
                  </a:solidFill>
                  <a:latin typeface="Calibri" pitchFamily="-89" charset="0"/>
                </a:defRPr>
              </a:lvl2pPr>
              <a:lvl3pPr marL="1143000" indent="-228600">
                <a:defRPr>
                  <a:solidFill>
                    <a:schemeClr val="tx1"/>
                  </a:solidFill>
                  <a:latin typeface="Calibri" pitchFamily="-89" charset="0"/>
                </a:defRPr>
              </a:lvl3pPr>
              <a:lvl4pPr marL="1600200" indent="-228600">
                <a:defRPr>
                  <a:solidFill>
                    <a:schemeClr val="tx1"/>
                  </a:solidFill>
                  <a:latin typeface="Calibri" pitchFamily="-89" charset="0"/>
                </a:defRPr>
              </a:lvl4pPr>
              <a:lvl5pPr marL="2057400" indent="-228600">
                <a:defRPr>
                  <a:solidFill>
                    <a:schemeClr val="tx1"/>
                  </a:solidFill>
                  <a:latin typeface="Calibri" pitchFamily="-89" charset="0"/>
                </a:defRPr>
              </a:lvl5pPr>
              <a:lvl6pPr marL="2514600" indent="-228600" fontAlgn="base">
                <a:spcBef>
                  <a:spcPct val="0"/>
                </a:spcBef>
                <a:spcAft>
                  <a:spcPct val="0"/>
                </a:spcAft>
                <a:defRPr>
                  <a:solidFill>
                    <a:schemeClr val="tx1"/>
                  </a:solidFill>
                  <a:latin typeface="Calibri" pitchFamily="-89" charset="0"/>
                </a:defRPr>
              </a:lvl6pPr>
              <a:lvl7pPr marL="2971800" indent="-228600" fontAlgn="base">
                <a:spcBef>
                  <a:spcPct val="0"/>
                </a:spcBef>
                <a:spcAft>
                  <a:spcPct val="0"/>
                </a:spcAft>
                <a:defRPr>
                  <a:solidFill>
                    <a:schemeClr val="tx1"/>
                  </a:solidFill>
                  <a:latin typeface="Calibri" pitchFamily="-89" charset="0"/>
                </a:defRPr>
              </a:lvl7pPr>
              <a:lvl8pPr marL="3429000" indent="-228600" fontAlgn="base">
                <a:spcBef>
                  <a:spcPct val="0"/>
                </a:spcBef>
                <a:spcAft>
                  <a:spcPct val="0"/>
                </a:spcAft>
                <a:defRPr>
                  <a:solidFill>
                    <a:schemeClr val="tx1"/>
                  </a:solidFill>
                  <a:latin typeface="Calibri" pitchFamily="-89" charset="0"/>
                </a:defRPr>
              </a:lvl8pPr>
              <a:lvl9pPr marL="3886200" indent="-228600" fontAlgn="base">
                <a:spcBef>
                  <a:spcPct val="0"/>
                </a:spcBef>
                <a:spcAft>
                  <a:spcPct val="0"/>
                </a:spcAft>
                <a:defRPr>
                  <a:solidFill>
                    <a:schemeClr val="tx1"/>
                  </a:solidFill>
                  <a:latin typeface="Calibri" pitchFamily="-89" charset="0"/>
                </a:defRPr>
              </a:lvl9pPr>
            </a:lstStyle>
            <a:p>
              <a:pPr algn="ctr" eaLnBrk="0" fontAlgn="base" hangingPunct="0">
                <a:spcBef>
                  <a:spcPct val="0"/>
                </a:spcBef>
                <a:spcAft>
                  <a:spcPct val="0"/>
                </a:spcAft>
                <a:defRPr/>
              </a:pPr>
              <a:endParaRPr lang="en-US" altLang="en-US" kern="0">
                <a:solidFill>
                  <a:srgbClr val="FFFFFF"/>
                </a:solidFill>
                <a:latin typeface="Arial" panose="020B0604020202020204" pitchFamily="34" charset="0"/>
                <a:cs typeface="Arial" panose="020B0604020202020204" pitchFamily="34" charset="0"/>
              </a:endParaRPr>
            </a:p>
          </p:txBody>
        </p:sp>
        <p:sp>
          <p:nvSpPr>
            <p:cNvPr id="36" name="TextBox 37"/>
            <p:cNvSpPr txBox="1">
              <a:spLocks noChangeArrowheads="1"/>
            </p:cNvSpPr>
            <p:nvPr/>
          </p:nvSpPr>
          <p:spPr bwMode="auto">
            <a:xfrm>
              <a:off x="395289" y="4625179"/>
              <a:ext cx="4476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0" fontAlgn="base" hangingPunct="0">
                <a:spcBef>
                  <a:spcPct val="0"/>
                </a:spcBef>
                <a:spcAft>
                  <a:spcPct val="0"/>
                </a:spcAft>
                <a:defRPr/>
              </a:pPr>
              <a:r>
                <a:rPr lang="en-US" altLang="en-US" sz="1000" kern="0">
                  <a:solidFill>
                    <a:srgbClr val="000000"/>
                  </a:solidFill>
                  <a:latin typeface="Arial" panose="020B0604020202020204" pitchFamily="34" charset="0"/>
                  <a:cs typeface="Arial" panose="020B0604020202020204" pitchFamily="34" charset="0"/>
                </a:rPr>
                <a:t>Free</a:t>
              </a:r>
            </a:p>
          </p:txBody>
        </p:sp>
        <p:sp>
          <p:nvSpPr>
            <p:cNvPr id="37" name="TextBox 38"/>
            <p:cNvSpPr txBox="1">
              <a:spLocks noChangeArrowheads="1"/>
            </p:cNvSpPr>
            <p:nvPr/>
          </p:nvSpPr>
          <p:spPr bwMode="auto">
            <a:xfrm>
              <a:off x="290514" y="3963327"/>
              <a:ext cx="5524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0" fontAlgn="base" hangingPunct="0">
                <a:spcBef>
                  <a:spcPct val="0"/>
                </a:spcBef>
                <a:spcAft>
                  <a:spcPct val="0"/>
                </a:spcAft>
                <a:defRPr/>
              </a:pPr>
              <a:r>
                <a:rPr lang="en-US" altLang="en-US" sz="1000" kern="0">
                  <a:solidFill>
                    <a:srgbClr val="000000"/>
                  </a:solidFill>
                  <a:latin typeface="Arial" panose="020B0604020202020204" pitchFamily="34" charset="0"/>
                  <a:cs typeface="Arial" panose="020B0604020202020204" pitchFamily="34" charset="0"/>
                </a:rPr>
                <a:t>Bound</a:t>
              </a:r>
            </a:p>
          </p:txBody>
        </p:sp>
        <p:cxnSp>
          <p:nvCxnSpPr>
            <p:cNvPr id="38" name="Straight Connector 37"/>
            <p:cNvCxnSpPr/>
            <p:nvPr/>
          </p:nvCxnSpPr>
          <p:spPr>
            <a:xfrm>
              <a:off x="904051" y="3853062"/>
              <a:ext cx="0" cy="365338"/>
            </a:xfrm>
            <a:prstGeom prst="line">
              <a:avLst/>
            </a:prstGeom>
            <a:noFill/>
            <a:ln w="38100" cap="flat" cmpd="sng" algn="ctr">
              <a:solidFill>
                <a:sysClr val="windowText" lastClr="000000"/>
              </a:solidFill>
              <a:prstDash val="solid"/>
              <a:miter lim="800000"/>
            </a:ln>
            <a:effectLst/>
          </p:spPr>
        </p:cxnSp>
        <p:cxnSp>
          <p:nvCxnSpPr>
            <p:cNvPr id="39" name="Straight Connector 38"/>
            <p:cNvCxnSpPr/>
            <p:nvPr/>
          </p:nvCxnSpPr>
          <p:spPr>
            <a:xfrm>
              <a:off x="904051" y="4059557"/>
              <a:ext cx="0" cy="457466"/>
            </a:xfrm>
            <a:prstGeom prst="line">
              <a:avLst/>
            </a:prstGeom>
            <a:noFill/>
            <a:ln w="38100" cap="flat" cmpd="sng" algn="ctr">
              <a:solidFill>
                <a:sysClr val="windowText" lastClr="000000"/>
              </a:solidFill>
              <a:prstDash val="sysDot"/>
              <a:miter lim="800000"/>
            </a:ln>
            <a:effectLst/>
          </p:spPr>
        </p:cxnSp>
      </p:grpSp>
      <p:grpSp>
        <p:nvGrpSpPr>
          <p:cNvPr id="40" name="Group 168"/>
          <p:cNvGrpSpPr>
            <a:grpSpLocks/>
          </p:cNvGrpSpPr>
          <p:nvPr/>
        </p:nvGrpSpPr>
        <p:grpSpPr bwMode="auto">
          <a:xfrm>
            <a:off x="412538" y="6696477"/>
            <a:ext cx="635000" cy="855662"/>
            <a:chOff x="290514" y="4015581"/>
            <a:chExt cx="635790" cy="855661"/>
          </a:xfrm>
        </p:grpSpPr>
        <p:sp>
          <p:nvSpPr>
            <p:cNvPr id="41" name="Isosceles Triangle 40"/>
            <p:cNvSpPr/>
            <p:nvPr/>
          </p:nvSpPr>
          <p:spPr>
            <a:xfrm rot="5400000">
              <a:off x="825436" y="4702112"/>
              <a:ext cx="101600" cy="100136"/>
            </a:xfrm>
            <a:prstGeom prst="triangle">
              <a:avLst/>
            </a:prstGeom>
            <a:solidFill>
              <a:sysClr val="window" lastClr="FFFFFF"/>
            </a:solidFill>
            <a:ln w="9525" cap="flat" cmpd="sng" algn="ctr">
              <a:solidFill>
                <a:sysClr val="windowText" lastClr="000000"/>
              </a:solidFill>
              <a:prstDash val="solid"/>
              <a:miter lim="800000"/>
            </a:ln>
            <a:effectLst/>
          </p:spPr>
          <p:txBody>
            <a:bodyPr anchor="ctr"/>
            <a:lstStyle>
              <a:lvl1pPr>
                <a:defRPr>
                  <a:solidFill>
                    <a:schemeClr val="tx1"/>
                  </a:solidFill>
                  <a:latin typeface="Calibri" pitchFamily="-89" charset="0"/>
                </a:defRPr>
              </a:lvl1pPr>
              <a:lvl2pPr marL="742950" indent="-285750">
                <a:defRPr>
                  <a:solidFill>
                    <a:schemeClr val="tx1"/>
                  </a:solidFill>
                  <a:latin typeface="Calibri" pitchFamily="-89" charset="0"/>
                </a:defRPr>
              </a:lvl2pPr>
              <a:lvl3pPr marL="1143000" indent="-228600">
                <a:defRPr>
                  <a:solidFill>
                    <a:schemeClr val="tx1"/>
                  </a:solidFill>
                  <a:latin typeface="Calibri" pitchFamily="-89" charset="0"/>
                </a:defRPr>
              </a:lvl3pPr>
              <a:lvl4pPr marL="1600200" indent="-228600">
                <a:defRPr>
                  <a:solidFill>
                    <a:schemeClr val="tx1"/>
                  </a:solidFill>
                  <a:latin typeface="Calibri" pitchFamily="-89" charset="0"/>
                </a:defRPr>
              </a:lvl4pPr>
              <a:lvl5pPr marL="2057400" indent="-228600">
                <a:defRPr>
                  <a:solidFill>
                    <a:schemeClr val="tx1"/>
                  </a:solidFill>
                  <a:latin typeface="Calibri" pitchFamily="-89" charset="0"/>
                </a:defRPr>
              </a:lvl5pPr>
              <a:lvl6pPr marL="2514600" indent="-228600" fontAlgn="base">
                <a:spcBef>
                  <a:spcPct val="0"/>
                </a:spcBef>
                <a:spcAft>
                  <a:spcPct val="0"/>
                </a:spcAft>
                <a:defRPr>
                  <a:solidFill>
                    <a:schemeClr val="tx1"/>
                  </a:solidFill>
                  <a:latin typeface="Calibri" pitchFamily="-89" charset="0"/>
                </a:defRPr>
              </a:lvl6pPr>
              <a:lvl7pPr marL="2971800" indent="-228600" fontAlgn="base">
                <a:spcBef>
                  <a:spcPct val="0"/>
                </a:spcBef>
                <a:spcAft>
                  <a:spcPct val="0"/>
                </a:spcAft>
                <a:defRPr>
                  <a:solidFill>
                    <a:schemeClr val="tx1"/>
                  </a:solidFill>
                  <a:latin typeface="Calibri" pitchFamily="-89" charset="0"/>
                </a:defRPr>
              </a:lvl7pPr>
              <a:lvl8pPr marL="3429000" indent="-228600" fontAlgn="base">
                <a:spcBef>
                  <a:spcPct val="0"/>
                </a:spcBef>
                <a:spcAft>
                  <a:spcPct val="0"/>
                </a:spcAft>
                <a:defRPr>
                  <a:solidFill>
                    <a:schemeClr val="tx1"/>
                  </a:solidFill>
                  <a:latin typeface="Calibri" pitchFamily="-89" charset="0"/>
                </a:defRPr>
              </a:lvl8pPr>
              <a:lvl9pPr marL="3886200" indent="-228600" fontAlgn="base">
                <a:spcBef>
                  <a:spcPct val="0"/>
                </a:spcBef>
                <a:spcAft>
                  <a:spcPct val="0"/>
                </a:spcAft>
                <a:defRPr>
                  <a:solidFill>
                    <a:schemeClr val="tx1"/>
                  </a:solidFill>
                  <a:latin typeface="Calibri" pitchFamily="-89" charset="0"/>
                </a:defRPr>
              </a:lvl9pPr>
            </a:lstStyle>
            <a:p>
              <a:pPr algn="ctr" eaLnBrk="0" fontAlgn="base" hangingPunct="0">
                <a:spcBef>
                  <a:spcPct val="0"/>
                </a:spcBef>
                <a:spcAft>
                  <a:spcPct val="0"/>
                </a:spcAft>
                <a:defRPr/>
              </a:pPr>
              <a:endParaRPr lang="en-US" altLang="en-US" kern="0">
                <a:solidFill>
                  <a:srgbClr val="FFFFFF"/>
                </a:solidFill>
                <a:latin typeface="Arial" panose="020B0604020202020204" pitchFamily="34" charset="0"/>
                <a:cs typeface="Arial" panose="020B0604020202020204" pitchFamily="34" charset="0"/>
              </a:endParaRPr>
            </a:p>
          </p:txBody>
        </p:sp>
        <p:sp>
          <p:nvSpPr>
            <p:cNvPr id="42" name="TextBox 37"/>
            <p:cNvSpPr txBox="1">
              <a:spLocks noChangeArrowheads="1"/>
            </p:cNvSpPr>
            <p:nvPr/>
          </p:nvSpPr>
          <p:spPr bwMode="auto">
            <a:xfrm>
              <a:off x="395289" y="4625179"/>
              <a:ext cx="4476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0" fontAlgn="base" hangingPunct="0">
                <a:spcBef>
                  <a:spcPct val="0"/>
                </a:spcBef>
                <a:spcAft>
                  <a:spcPct val="0"/>
                </a:spcAft>
                <a:defRPr/>
              </a:pPr>
              <a:r>
                <a:rPr lang="en-US" altLang="en-US" sz="1000" kern="0">
                  <a:solidFill>
                    <a:srgbClr val="000000"/>
                  </a:solidFill>
                  <a:latin typeface="Arial" panose="020B0604020202020204" pitchFamily="34" charset="0"/>
                  <a:cs typeface="Arial" panose="020B0604020202020204" pitchFamily="34" charset="0"/>
                </a:rPr>
                <a:t>Free</a:t>
              </a:r>
            </a:p>
          </p:txBody>
        </p:sp>
        <p:sp>
          <p:nvSpPr>
            <p:cNvPr id="43" name="TextBox 38"/>
            <p:cNvSpPr txBox="1">
              <a:spLocks noChangeArrowheads="1"/>
            </p:cNvSpPr>
            <p:nvPr/>
          </p:nvSpPr>
          <p:spPr bwMode="auto">
            <a:xfrm>
              <a:off x="290514" y="4015581"/>
              <a:ext cx="5524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0" fontAlgn="base" hangingPunct="0">
                <a:spcBef>
                  <a:spcPct val="0"/>
                </a:spcBef>
                <a:spcAft>
                  <a:spcPct val="0"/>
                </a:spcAft>
                <a:defRPr/>
              </a:pPr>
              <a:r>
                <a:rPr lang="en-US" altLang="en-US" sz="1000" kern="0">
                  <a:solidFill>
                    <a:srgbClr val="000000"/>
                  </a:solidFill>
                  <a:latin typeface="Arial" panose="020B0604020202020204" pitchFamily="34" charset="0"/>
                  <a:cs typeface="Arial" panose="020B0604020202020204" pitchFamily="34" charset="0"/>
                </a:rPr>
                <a:t>Bound</a:t>
              </a:r>
            </a:p>
          </p:txBody>
        </p:sp>
        <p:cxnSp>
          <p:nvCxnSpPr>
            <p:cNvPr id="44" name="Straight Connector 43"/>
            <p:cNvCxnSpPr/>
            <p:nvPr/>
          </p:nvCxnSpPr>
          <p:spPr>
            <a:xfrm>
              <a:off x="904051" y="4036218"/>
              <a:ext cx="0" cy="365125"/>
            </a:xfrm>
            <a:prstGeom prst="line">
              <a:avLst/>
            </a:prstGeom>
            <a:noFill/>
            <a:ln w="38100" cap="flat" cmpd="sng" algn="ctr">
              <a:solidFill>
                <a:sysClr val="windowText" lastClr="000000"/>
              </a:solidFill>
              <a:prstDash val="solid"/>
              <a:miter lim="800000"/>
            </a:ln>
            <a:effectLst/>
          </p:spPr>
        </p:cxnSp>
        <p:cxnSp>
          <p:nvCxnSpPr>
            <p:cNvPr id="45" name="Straight Connector 44"/>
            <p:cNvCxnSpPr/>
            <p:nvPr/>
          </p:nvCxnSpPr>
          <p:spPr>
            <a:xfrm>
              <a:off x="904051" y="4155281"/>
              <a:ext cx="0" cy="457199"/>
            </a:xfrm>
            <a:prstGeom prst="line">
              <a:avLst/>
            </a:prstGeom>
            <a:noFill/>
            <a:ln w="38100" cap="flat" cmpd="sng" algn="ctr">
              <a:solidFill>
                <a:sysClr val="windowText" lastClr="000000"/>
              </a:solidFill>
              <a:prstDash val="sysDot"/>
              <a:miter lim="800000"/>
            </a:ln>
            <a:effectLst/>
          </p:spPr>
        </p:cxnSp>
      </p:grpSp>
      <p:sp>
        <p:nvSpPr>
          <p:cNvPr id="46" name="TextBox 7"/>
          <p:cNvSpPr txBox="1">
            <a:spLocks noChangeArrowheads="1"/>
          </p:cNvSpPr>
          <p:nvPr/>
        </p:nvSpPr>
        <p:spPr bwMode="auto">
          <a:xfrm>
            <a:off x="274426" y="4370789"/>
            <a:ext cx="1071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0" fontAlgn="base" hangingPunct="0">
              <a:spcBef>
                <a:spcPct val="0"/>
              </a:spcBef>
              <a:spcAft>
                <a:spcPct val="0"/>
              </a:spcAft>
            </a:pPr>
            <a:r>
              <a:rPr lang="en-US" altLang="en-US" sz="1000">
                <a:solidFill>
                  <a:prstClr val="black"/>
                </a:solidFill>
                <a:latin typeface="Arial" panose="020B0604020202020204" pitchFamily="34" charset="0"/>
                <a:cs typeface="Arial" panose="020B0604020202020204" pitchFamily="34" charset="0"/>
              </a:rPr>
              <a:t>0A box mt</a:t>
            </a:r>
          </a:p>
          <a:p>
            <a:pPr algn="r" eaLnBrk="0" fontAlgn="base" hangingPunct="0">
              <a:spcBef>
                <a:spcPct val="0"/>
              </a:spcBef>
              <a:spcAft>
                <a:spcPct val="0"/>
              </a:spcAft>
            </a:pPr>
            <a:r>
              <a:rPr lang="en-US" altLang="en-US" sz="1000">
                <a:solidFill>
                  <a:prstClr val="black"/>
                </a:solidFill>
                <a:latin typeface="Arial" panose="020B0604020202020204" pitchFamily="34" charset="0"/>
                <a:cs typeface="Arial" panose="020B0604020202020204" pitchFamily="34" charset="0"/>
              </a:rPr>
              <a:t>0A box present</a:t>
            </a:r>
          </a:p>
        </p:txBody>
      </p:sp>
      <p:grpSp>
        <p:nvGrpSpPr>
          <p:cNvPr id="47" name="Group 28"/>
          <p:cNvGrpSpPr>
            <a:grpSpLocks/>
          </p:cNvGrpSpPr>
          <p:nvPr/>
        </p:nvGrpSpPr>
        <p:grpSpPr bwMode="auto">
          <a:xfrm>
            <a:off x="1124516" y="2756302"/>
            <a:ext cx="847725" cy="404812"/>
            <a:chOff x="1025468" y="3588340"/>
            <a:chExt cx="847471" cy="404754"/>
          </a:xfrm>
        </p:grpSpPr>
        <p:grpSp>
          <p:nvGrpSpPr>
            <p:cNvPr id="48" name="Group 8"/>
            <p:cNvGrpSpPr>
              <a:grpSpLocks/>
            </p:cNvGrpSpPr>
            <p:nvPr/>
          </p:nvGrpSpPr>
          <p:grpSpPr bwMode="auto">
            <a:xfrm>
              <a:off x="1169187" y="3588340"/>
              <a:ext cx="703752" cy="404754"/>
              <a:chOff x="1169187" y="3588340"/>
              <a:chExt cx="703752" cy="404754"/>
            </a:xfrm>
          </p:grpSpPr>
          <p:sp>
            <p:nvSpPr>
              <p:cNvPr id="50" name="Isosceles Triangle 49"/>
              <p:cNvSpPr/>
              <p:nvPr/>
            </p:nvSpPr>
            <p:spPr>
              <a:xfrm>
                <a:off x="1169887" y="3588340"/>
                <a:ext cx="593547" cy="365073"/>
              </a:xfrm>
              <a:prstGeom prst="triangle">
                <a:avLst>
                  <a:gd name="adj" fmla="val 100000"/>
                </a:avLst>
              </a:prstGeom>
              <a:solidFill>
                <a:sysClr val="window" lastClr="FFFFFF">
                  <a:lumMod val="95000"/>
                </a:sysClr>
              </a:solidFill>
              <a:ln w="9525" cap="flat" cmpd="sng" algn="ctr">
                <a:solidFill>
                  <a:sysClr val="windowText" lastClr="000000"/>
                </a:solidFill>
                <a:prstDash val="solid"/>
                <a:miter lim="800000"/>
              </a:ln>
              <a:effectLst/>
            </p:spPr>
            <p:txBody>
              <a:bodyPr anchor="ctr"/>
              <a:lstStyle>
                <a:lvl1pPr>
                  <a:defRPr>
                    <a:solidFill>
                      <a:schemeClr val="tx1"/>
                    </a:solidFill>
                    <a:latin typeface="Calibri" pitchFamily="-89" charset="0"/>
                  </a:defRPr>
                </a:lvl1pPr>
                <a:lvl2pPr marL="742950" indent="-285750">
                  <a:defRPr>
                    <a:solidFill>
                      <a:schemeClr val="tx1"/>
                    </a:solidFill>
                    <a:latin typeface="Calibri" pitchFamily="-89" charset="0"/>
                  </a:defRPr>
                </a:lvl2pPr>
                <a:lvl3pPr marL="1143000" indent="-228600">
                  <a:defRPr>
                    <a:solidFill>
                      <a:schemeClr val="tx1"/>
                    </a:solidFill>
                    <a:latin typeface="Calibri" pitchFamily="-89" charset="0"/>
                  </a:defRPr>
                </a:lvl3pPr>
                <a:lvl4pPr marL="1600200" indent="-228600">
                  <a:defRPr>
                    <a:solidFill>
                      <a:schemeClr val="tx1"/>
                    </a:solidFill>
                    <a:latin typeface="Calibri" pitchFamily="-89" charset="0"/>
                  </a:defRPr>
                </a:lvl4pPr>
                <a:lvl5pPr marL="2057400" indent="-228600">
                  <a:defRPr>
                    <a:solidFill>
                      <a:schemeClr val="tx1"/>
                    </a:solidFill>
                    <a:latin typeface="Calibri" pitchFamily="-89" charset="0"/>
                  </a:defRPr>
                </a:lvl5pPr>
                <a:lvl6pPr marL="2514600" indent="-228600" fontAlgn="base">
                  <a:spcBef>
                    <a:spcPct val="0"/>
                  </a:spcBef>
                  <a:spcAft>
                    <a:spcPct val="0"/>
                  </a:spcAft>
                  <a:defRPr>
                    <a:solidFill>
                      <a:schemeClr val="tx1"/>
                    </a:solidFill>
                    <a:latin typeface="Calibri" pitchFamily="-89" charset="0"/>
                  </a:defRPr>
                </a:lvl6pPr>
                <a:lvl7pPr marL="2971800" indent="-228600" fontAlgn="base">
                  <a:spcBef>
                    <a:spcPct val="0"/>
                  </a:spcBef>
                  <a:spcAft>
                    <a:spcPct val="0"/>
                  </a:spcAft>
                  <a:defRPr>
                    <a:solidFill>
                      <a:schemeClr val="tx1"/>
                    </a:solidFill>
                    <a:latin typeface="Calibri" pitchFamily="-89" charset="0"/>
                  </a:defRPr>
                </a:lvl7pPr>
                <a:lvl8pPr marL="3429000" indent="-228600" fontAlgn="base">
                  <a:spcBef>
                    <a:spcPct val="0"/>
                  </a:spcBef>
                  <a:spcAft>
                    <a:spcPct val="0"/>
                  </a:spcAft>
                  <a:defRPr>
                    <a:solidFill>
                      <a:schemeClr val="tx1"/>
                    </a:solidFill>
                    <a:latin typeface="Calibri" pitchFamily="-89" charset="0"/>
                  </a:defRPr>
                </a:lvl8pPr>
                <a:lvl9pPr marL="3886200" indent="-228600" fontAlgn="base">
                  <a:spcBef>
                    <a:spcPct val="0"/>
                  </a:spcBef>
                  <a:spcAft>
                    <a:spcPct val="0"/>
                  </a:spcAft>
                  <a:defRPr>
                    <a:solidFill>
                      <a:schemeClr val="tx1"/>
                    </a:solidFill>
                    <a:latin typeface="Calibri" pitchFamily="-89" charset="0"/>
                  </a:defRPr>
                </a:lvl9pPr>
              </a:lstStyle>
              <a:p>
                <a:pPr algn="ctr" eaLnBrk="0" fontAlgn="base" hangingPunct="0">
                  <a:spcBef>
                    <a:spcPct val="0"/>
                  </a:spcBef>
                  <a:spcAft>
                    <a:spcPct val="0"/>
                  </a:spcAft>
                  <a:defRPr/>
                </a:pPr>
                <a:endParaRPr lang="en-US" altLang="en-US" kern="0">
                  <a:solidFill>
                    <a:srgbClr val="FFFFFF"/>
                  </a:solidFill>
                </a:endParaRPr>
              </a:p>
            </p:txBody>
          </p:sp>
          <p:sp>
            <p:nvSpPr>
              <p:cNvPr id="51" name="TextBox 21"/>
              <p:cNvSpPr txBox="1">
                <a:spLocks noChangeArrowheads="1"/>
              </p:cNvSpPr>
              <p:nvPr/>
            </p:nvSpPr>
            <p:spPr bwMode="auto">
              <a:xfrm>
                <a:off x="1337215" y="3746873"/>
                <a:ext cx="5357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0" fontAlgn="base" hangingPunct="0">
                  <a:spcBef>
                    <a:spcPct val="0"/>
                  </a:spcBef>
                  <a:spcAft>
                    <a:spcPct val="0"/>
                  </a:spcAft>
                  <a:defRPr/>
                </a:pPr>
                <a:r>
                  <a:rPr lang="en-US" altLang="en-US" sz="1000" kern="0">
                    <a:solidFill>
                      <a:srgbClr val="000000"/>
                    </a:solidFill>
                    <a:latin typeface="Arial" panose="020B0604020202020204" pitchFamily="34" charset="0"/>
                    <a:cs typeface="Arial" panose="020B0604020202020204" pitchFamily="34" charset="0"/>
                  </a:rPr>
                  <a:t>0A~P </a:t>
                </a:r>
              </a:p>
            </p:txBody>
          </p:sp>
        </p:grpSp>
        <p:cxnSp>
          <p:nvCxnSpPr>
            <p:cNvPr id="49" name="Straight Connector 48"/>
            <p:cNvCxnSpPr/>
            <p:nvPr/>
          </p:nvCxnSpPr>
          <p:spPr>
            <a:xfrm>
              <a:off x="1025468" y="3932778"/>
              <a:ext cx="109504" cy="0"/>
            </a:xfrm>
            <a:prstGeom prst="line">
              <a:avLst/>
            </a:prstGeom>
            <a:noFill/>
            <a:ln w="28575" cap="flat" cmpd="sng" algn="ctr">
              <a:solidFill>
                <a:sysClr val="windowText" lastClr="000000"/>
              </a:solidFill>
              <a:prstDash val="solid"/>
              <a:miter lim="800000"/>
            </a:ln>
            <a:effectLst/>
          </p:spPr>
        </p:cxnSp>
      </p:grpSp>
      <p:grpSp>
        <p:nvGrpSpPr>
          <p:cNvPr id="52" name="Group 188"/>
          <p:cNvGrpSpPr>
            <a:grpSpLocks/>
          </p:cNvGrpSpPr>
          <p:nvPr/>
        </p:nvGrpSpPr>
        <p:grpSpPr bwMode="auto">
          <a:xfrm>
            <a:off x="2051616" y="2756302"/>
            <a:ext cx="846137" cy="404812"/>
            <a:chOff x="1025468" y="3588340"/>
            <a:chExt cx="847471" cy="404754"/>
          </a:xfrm>
        </p:grpSpPr>
        <p:grpSp>
          <p:nvGrpSpPr>
            <p:cNvPr id="53" name="Group 189"/>
            <p:cNvGrpSpPr>
              <a:grpSpLocks/>
            </p:cNvGrpSpPr>
            <p:nvPr/>
          </p:nvGrpSpPr>
          <p:grpSpPr bwMode="auto">
            <a:xfrm>
              <a:off x="1169187" y="3588340"/>
              <a:ext cx="703752" cy="404754"/>
              <a:chOff x="1169187" y="3588340"/>
              <a:chExt cx="703752" cy="404754"/>
            </a:xfrm>
          </p:grpSpPr>
          <p:sp>
            <p:nvSpPr>
              <p:cNvPr id="55" name="Isosceles Triangle 54"/>
              <p:cNvSpPr/>
              <p:nvPr/>
            </p:nvSpPr>
            <p:spPr>
              <a:xfrm>
                <a:off x="1168568" y="3588340"/>
                <a:ext cx="594661" cy="365073"/>
              </a:xfrm>
              <a:prstGeom prst="triangle">
                <a:avLst>
                  <a:gd name="adj" fmla="val 100000"/>
                </a:avLst>
              </a:prstGeom>
              <a:solidFill>
                <a:sysClr val="window" lastClr="FFFFFF">
                  <a:lumMod val="95000"/>
                </a:sysClr>
              </a:solidFill>
              <a:ln w="9525" cap="flat" cmpd="sng" algn="ctr">
                <a:solidFill>
                  <a:sysClr val="windowText" lastClr="000000"/>
                </a:solidFill>
                <a:prstDash val="solid"/>
                <a:miter lim="800000"/>
              </a:ln>
              <a:effectLst/>
            </p:spPr>
            <p:txBody>
              <a:bodyPr anchor="ctr"/>
              <a:lstStyle>
                <a:lvl1pPr>
                  <a:defRPr>
                    <a:solidFill>
                      <a:schemeClr val="tx1"/>
                    </a:solidFill>
                    <a:latin typeface="Calibri" pitchFamily="-89" charset="0"/>
                  </a:defRPr>
                </a:lvl1pPr>
                <a:lvl2pPr marL="742950" indent="-285750">
                  <a:defRPr>
                    <a:solidFill>
                      <a:schemeClr val="tx1"/>
                    </a:solidFill>
                    <a:latin typeface="Calibri" pitchFamily="-89" charset="0"/>
                  </a:defRPr>
                </a:lvl2pPr>
                <a:lvl3pPr marL="1143000" indent="-228600">
                  <a:defRPr>
                    <a:solidFill>
                      <a:schemeClr val="tx1"/>
                    </a:solidFill>
                    <a:latin typeface="Calibri" pitchFamily="-89" charset="0"/>
                  </a:defRPr>
                </a:lvl3pPr>
                <a:lvl4pPr marL="1600200" indent="-228600">
                  <a:defRPr>
                    <a:solidFill>
                      <a:schemeClr val="tx1"/>
                    </a:solidFill>
                    <a:latin typeface="Calibri" pitchFamily="-89" charset="0"/>
                  </a:defRPr>
                </a:lvl4pPr>
                <a:lvl5pPr marL="2057400" indent="-228600">
                  <a:defRPr>
                    <a:solidFill>
                      <a:schemeClr val="tx1"/>
                    </a:solidFill>
                    <a:latin typeface="Calibri" pitchFamily="-89" charset="0"/>
                  </a:defRPr>
                </a:lvl5pPr>
                <a:lvl6pPr marL="2514600" indent="-228600" fontAlgn="base">
                  <a:spcBef>
                    <a:spcPct val="0"/>
                  </a:spcBef>
                  <a:spcAft>
                    <a:spcPct val="0"/>
                  </a:spcAft>
                  <a:defRPr>
                    <a:solidFill>
                      <a:schemeClr val="tx1"/>
                    </a:solidFill>
                    <a:latin typeface="Calibri" pitchFamily="-89" charset="0"/>
                  </a:defRPr>
                </a:lvl6pPr>
                <a:lvl7pPr marL="2971800" indent="-228600" fontAlgn="base">
                  <a:spcBef>
                    <a:spcPct val="0"/>
                  </a:spcBef>
                  <a:spcAft>
                    <a:spcPct val="0"/>
                  </a:spcAft>
                  <a:defRPr>
                    <a:solidFill>
                      <a:schemeClr val="tx1"/>
                    </a:solidFill>
                    <a:latin typeface="Calibri" pitchFamily="-89" charset="0"/>
                  </a:defRPr>
                </a:lvl7pPr>
                <a:lvl8pPr marL="3429000" indent="-228600" fontAlgn="base">
                  <a:spcBef>
                    <a:spcPct val="0"/>
                  </a:spcBef>
                  <a:spcAft>
                    <a:spcPct val="0"/>
                  </a:spcAft>
                  <a:defRPr>
                    <a:solidFill>
                      <a:schemeClr val="tx1"/>
                    </a:solidFill>
                    <a:latin typeface="Calibri" pitchFamily="-89" charset="0"/>
                  </a:defRPr>
                </a:lvl8pPr>
                <a:lvl9pPr marL="3886200" indent="-228600" fontAlgn="base">
                  <a:spcBef>
                    <a:spcPct val="0"/>
                  </a:spcBef>
                  <a:spcAft>
                    <a:spcPct val="0"/>
                  </a:spcAft>
                  <a:defRPr>
                    <a:solidFill>
                      <a:schemeClr val="tx1"/>
                    </a:solidFill>
                    <a:latin typeface="Calibri" pitchFamily="-89" charset="0"/>
                  </a:defRPr>
                </a:lvl9pPr>
              </a:lstStyle>
              <a:p>
                <a:pPr algn="ctr" eaLnBrk="0" fontAlgn="base" hangingPunct="0">
                  <a:spcBef>
                    <a:spcPct val="0"/>
                  </a:spcBef>
                  <a:spcAft>
                    <a:spcPct val="0"/>
                  </a:spcAft>
                  <a:defRPr/>
                </a:pPr>
                <a:endParaRPr lang="en-US" altLang="en-US" kern="0">
                  <a:solidFill>
                    <a:srgbClr val="FFFFFF"/>
                  </a:solidFill>
                </a:endParaRPr>
              </a:p>
            </p:txBody>
          </p:sp>
          <p:sp>
            <p:nvSpPr>
              <p:cNvPr id="56" name="TextBox 21"/>
              <p:cNvSpPr txBox="1">
                <a:spLocks noChangeArrowheads="1"/>
              </p:cNvSpPr>
              <p:nvPr/>
            </p:nvSpPr>
            <p:spPr bwMode="auto">
              <a:xfrm>
                <a:off x="1337215" y="3746873"/>
                <a:ext cx="5357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0" fontAlgn="base" hangingPunct="0">
                  <a:spcBef>
                    <a:spcPct val="0"/>
                  </a:spcBef>
                  <a:spcAft>
                    <a:spcPct val="0"/>
                  </a:spcAft>
                  <a:defRPr/>
                </a:pPr>
                <a:r>
                  <a:rPr lang="en-US" altLang="en-US" sz="1000" kern="0">
                    <a:solidFill>
                      <a:srgbClr val="000000"/>
                    </a:solidFill>
                    <a:latin typeface="Arial" panose="020B0604020202020204" pitchFamily="34" charset="0"/>
                    <a:cs typeface="Arial" panose="020B0604020202020204" pitchFamily="34" charset="0"/>
                  </a:rPr>
                  <a:t>0A~P </a:t>
                </a:r>
              </a:p>
            </p:txBody>
          </p:sp>
        </p:grpSp>
        <p:cxnSp>
          <p:nvCxnSpPr>
            <p:cNvPr id="54" name="Straight Connector 53"/>
            <p:cNvCxnSpPr/>
            <p:nvPr/>
          </p:nvCxnSpPr>
          <p:spPr>
            <a:xfrm>
              <a:off x="1025468" y="3932778"/>
              <a:ext cx="109710" cy="0"/>
            </a:xfrm>
            <a:prstGeom prst="line">
              <a:avLst/>
            </a:prstGeom>
            <a:noFill/>
            <a:ln w="28575" cap="flat" cmpd="sng" algn="ctr">
              <a:solidFill>
                <a:sysClr val="windowText" lastClr="000000"/>
              </a:solidFill>
              <a:prstDash val="solid"/>
              <a:miter lim="800000"/>
            </a:ln>
            <a:effectLst/>
          </p:spPr>
        </p:cxnSp>
      </p:grpSp>
      <p:grpSp>
        <p:nvGrpSpPr>
          <p:cNvPr id="57" name="Group 193"/>
          <p:cNvGrpSpPr>
            <a:grpSpLocks/>
          </p:cNvGrpSpPr>
          <p:nvPr/>
        </p:nvGrpSpPr>
        <p:grpSpPr bwMode="auto">
          <a:xfrm>
            <a:off x="2948553" y="2756302"/>
            <a:ext cx="847725" cy="404812"/>
            <a:chOff x="1025468" y="3588340"/>
            <a:chExt cx="847471" cy="404754"/>
          </a:xfrm>
        </p:grpSpPr>
        <p:grpSp>
          <p:nvGrpSpPr>
            <p:cNvPr id="58" name="Group 194"/>
            <p:cNvGrpSpPr>
              <a:grpSpLocks/>
            </p:cNvGrpSpPr>
            <p:nvPr/>
          </p:nvGrpSpPr>
          <p:grpSpPr bwMode="auto">
            <a:xfrm>
              <a:off x="1169187" y="3588340"/>
              <a:ext cx="703752" cy="404754"/>
              <a:chOff x="1169187" y="3588340"/>
              <a:chExt cx="703752" cy="404754"/>
            </a:xfrm>
          </p:grpSpPr>
          <p:sp>
            <p:nvSpPr>
              <p:cNvPr id="60" name="Isosceles Triangle 59"/>
              <p:cNvSpPr/>
              <p:nvPr/>
            </p:nvSpPr>
            <p:spPr>
              <a:xfrm>
                <a:off x="1169888" y="3588340"/>
                <a:ext cx="593547" cy="365073"/>
              </a:xfrm>
              <a:prstGeom prst="triangle">
                <a:avLst>
                  <a:gd name="adj" fmla="val 100000"/>
                </a:avLst>
              </a:prstGeom>
              <a:solidFill>
                <a:sysClr val="window" lastClr="FFFFFF">
                  <a:lumMod val="95000"/>
                </a:sysClr>
              </a:solidFill>
              <a:ln w="9525" cap="flat" cmpd="sng" algn="ctr">
                <a:solidFill>
                  <a:sysClr val="windowText" lastClr="000000"/>
                </a:solidFill>
                <a:prstDash val="solid"/>
                <a:miter lim="800000"/>
              </a:ln>
              <a:effectLst/>
            </p:spPr>
            <p:txBody>
              <a:bodyPr anchor="ctr"/>
              <a:lstStyle>
                <a:lvl1pPr>
                  <a:defRPr>
                    <a:solidFill>
                      <a:schemeClr val="tx1"/>
                    </a:solidFill>
                    <a:latin typeface="Calibri" pitchFamily="-89" charset="0"/>
                  </a:defRPr>
                </a:lvl1pPr>
                <a:lvl2pPr marL="742950" indent="-285750">
                  <a:defRPr>
                    <a:solidFill>
                      <a:schemeClr val="tx1"/>
                    </a:solidFill>
                    <a:latin typeface="Calibri" pitchFamily="-89" charset="0"/>
                  </a:defRPr>
                </a:lvl2pPr>
                <a:lvl3pPr marL="1143000" indent="-228600">
                  <a:defRPr>
                    <a:solidFill>
                      <a:schemeClr val="tx1"/>
                    </a:solidFill>
                    <a:latin typeface="Calibri" pitchFamily="-89" charset="0"/>
                  </a:defRPr>
                </a:lvl3pPr>
                <a:lvl4pPr marL="1600200" indent="-228600">
                  <a:defRPr>
                    <a:solidFill>
                      <a:schemeClr val="tx1"/>
                    </a:solidFill>
                    <a:latin typeface="Calibri" pitchFamily="-89" charset="0"/>
                  </a:defRPr>
                </a:lvl4pPr>
                <a:lvl5pPr marL="2057400" indent="-228600">
                  <a:defRPr>
                    <a:solidFill>
                      <a:schemeClr val="tx1"/>
                    </a:solidFill>
                    <a:latin typeface="Calibri" pitchFamily="-89" charset="0"/>
                  </a:defRPr>
                </a:lvl5pPr>
                <a:lvl6pPr marL="2514600" indent="-228600" fontAlgn="base">
                  <a:spcBef>
                    <a:spcPct val="0"/>
                  </a:spcBef>
                  <a:spcAft>
                    <a:spcPct val="0"/>
                  </a:spcAft>
                  <a:defRPr>
                    <a:solidFill>
                      <a:schemeClr val="tx1"/>
                    </a:solidFill>
                    <a:latin typeface="Calibri" pitchFamily="-89" charset="0"/>
                  </a:defRPr>
                </a:lvl6pPr>
                <a:lvl7pPr marL="2971800" indent="-228600" fontAlgn="base">
                  <a:spcBef>
                    <a:spcPct val="0"/>
                  </a:spcBef>
                  <a:spcAft>
                    <a:spcPct val="0"/>
                  </a:spcAft>
                  <a:defRPr>
                    <a:solidFill>
                      <a:schemeClr val="tx1"/>
                    </a:solidFill>
                    <a:latin typeface="Calibri" pitchFamily="-89" charset="0"/>
                  </a:defRPr>
                </a:lvl7pPr>
                <a:lvl8pPr marL="3429000" indent="-228600" fontAlgn="base">
                  <a:spcBef>
                    <a:spcPct val="0"/>
                  </a:spcBef>
                  <a:spcAft>
                    <a:spcPct val="0"/>
                  </a:spcAft>
                  <a:defRPr>
                    <a:solidFill>
                      <a:schemeClr val="tx1"/>
                    </a:solidFill>
                    <a:latin typeface="Calibri" pitchFamily="-89" charset="0"/>
                  </a:defRPr>
                </a:lvl8pPr>
                <a:lvl9pPr marL="3886200" indent="-228600" fontAlgn="base">
                  <a:spcBef>
                    <a:spcPct val="0"/>
                  </a:spcBef>
                  <a:spcAft>
                    <a:spcPct val="0"/>
                  </a:spcAft>
                  <a:defRPr>
                    <a:solidFill>
                      <a:schemeClr val="tx1"/>
                    </a:solidFill>
                    <a:latin typeface="Calibri" pitchFamily="-89" charset="0"/>
                  </a:defRPr>
                </a:lvl9pPr>
              </a:lstStyle>
              <a:p>
                <a:pPr algn="ctr" eaLnBrk="0" fontAlgn="base" hangingPunct="0">
                  <a:spcBef>
                    <a:spcPct val="0"/>
                  </a:spcBef>
                  <a:spcAft>
                    <a:spcPct val="0"/>
                  </a:spcAft>
                  <a:defRPr/>
                </a:pPr>
                <a:endParaRPr lang="en-US" altLang="en-US" kern="0">
                  <a:solidFill>
                    <a:srgbClr val="FFFFFF"/>
                  </a:solidFill>
                </a:endParaRPr>
              </a:p>
            </p:txBody>
          </p:sp>
          <p:sp>
            <p:nvSpPr>
              <p:cNvPr id="61" name="TextBox 21"/>
              <p:cNvSpPr txBox="1">
                <a:spLocks noChangeArrowheads="1"/>
              </p:cNvSpPr>
              <p:nvPr/>
            </p:nvSpPr>
            <p:spPr bwMode="auto">
              <a:xfrm>
                <a:off x="1337215" y="3746873"/>
                <a:ext cx="5357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0" fontAlgn="base" hangingPunct="0">
                  <a:spcBef>
                    <a:spcPct val="0"/>
                  </a:spcBef>
                  <a:spcAft>
                    <a:spcPct val="0"/>
                  </a:spcAft>
                  <a:defRPr/>
                </a:pPr>
                <a:r>
                  <a:rPr lang="en-US" altLang="en-US" sz="1000" kern="0">
                    <a:solidFill>
                      <a:srgbClr val="000000"/>
                    </a:solidFill>
                    <a:latin typeface="Arial" panose="020B0604020202020204" pitchFamily="34" charset="0"/>
                    <a:cs typeface="Arial" panose="020B0604020202020204" pitchFamily="34" charset="0"/>
                  </a:rPr>
                  <a:t>0A~P </a:t>
                </a:r>
              </a:p>
            </p:txBody>
          </p:sp>
        </p:grpSp>
        <p:cxnSp>
          <p:nvCxnSpPr>
            <p:cNvPr id="59" name="Straight Connector 58"/>
            <p:cNvCxnSpPr/>
            <p:nvPr/>
          </p:nvCxnSpPr>
          <p:spPr>
            <a:xfrm>
              <a:off x="1025468" y="3932778"/>
              <a:ext cx="109505" cy="0"/>
            </a:xfrm>
            <a:prstGeom prst="line">
              <a:avLst/>
            </a:prstGeom>
            <a:noFill/>
            <a:ln w="28575" cap="flat" cmpd="sng" algn="ctr">
              <a:solidFill>
                <a:sysClr val="windowText" lastClr="000000"/>
              </a:solidFill>
              <a:prstDash val="solid"/>
              <a:miter lim="800000"/>
            </a:ln>
            <a:effectLst/>
          </p:spPr>
        </p:cxnSp>
      </p:grpSp>
      <p:grpSp>
        <p:nvGrpSpPr>
          <p:cNvPr id="62" name="Group 198"/>
          <p:cNvGrpSpPr>
            <a:grpSpLocks/>
          </p:cNvGrpSpPr>
          <p:nvPr/>
        </p:nvGrpSpPr>
        <p:grpSpPr bwMode="auto">
          <a:xfrm>
            <a:off x="3889941" y="2756302"/>
            <a:ext cx="847725" cy="404812"/>
            <a:chOff x="1025468" y="3588340"/>
            <a:chExt cx="847471" cy="404754"/>
          </a:xfrm>
        </p:grpSpPr>
        <p:grpSp>
          <p:nvGrpSpPr>
            <p:cNvPr id="63" name="Group 199"/>
            <p:cNvGrpSpPr>
              <a:grpSpLocks/>
            </p:cNvGrpSpPr>
            <p:nvPr/>
          </p:nvGrpSpPr>
          <p:grpSpPr bwMode="auto">
            <a:xfrm>
              <a:off x="1169187" y="3588340"/>
              <a:ext cx="703752" cy="404754"/>
              <a:chOff x="1169187" y="3588340"/>
              <a:chExt cx="703752" cy="404754"/>
            </a:xfrm>
          </p:grpSpPr>
          <p:sp>
            <p:nvSpPr>
              <p:cNvPr id="65" name="Isosceles Triangle 64"/>
              <p:cNvSpPr/>
              <p:nvPr/>
            </p:nvSpPr>
            <p:spPr>
              <a:xfrm>
                <a:off x="1169887" y="3588340"/>
                <a:ext cx="593547" cy="365073"/>
              </a:xfrm>
              <a:prstGeom prst="triangle">
                <a:avLst>
                  <a:gd name="adj" fmla="val 100000"/>
                </a:avLst>
              </a:prstGeom>
              <a:solidFill>
                <a:sysClr val="window" lastClr="FFFFFF">
                  <a:lumMod val="95000"/>
                </a:sysClr>
              </a:solidFill>
              <a:ln w="9525" cap="flat" cmpd="sng" algn="ctr">
                <a:solidFill>
                  <a:sysClr val="windowText" lastClr="000000"/>
                </a:solidFill>
                <a:prstDash val="solid"/>
                <a:miter lim="800000"/>
              </a:ln>
              <a:effectLst/>
            </p:spPr>
            <p:txBody>
              <a:bodyPr anchor="ctr"/>
              <a:lstStyle>
                <a:lvl1pPr>
                  <a:defRPr>
                    <a:solidFill>
                      <a:schemeClr val="tx1"/>
                    </a:solidFill>
                    <a:latin typeface="Calibri" pitchFamily="-89" charset="0"/>
                  </a:defRPr>
                </a:lvl1pPr>
                <a:lvl2pPr marL="742950" indent="-285750">
                  <a:defRPr>
                    <a:solidFill>
                      <a:schemeClr val="tx1"/>
                    </a:solidFill>
                    <a:latin typeface="Calibri" pitchFamily="-89" charset="0"/>
                  </a:defRPr>
                </a:lvl2pPr>
                <a:lvl3pPr marL="1143000" indent="-228600">
                  <a:defRPr>
                    <a:solidFill>
                      <a:schemeClr val="tx1"/>
                    </a:solidFill>
                    <a:latin typeface="Calibri" pitchFamily="-89" charset="0"/>
                  </a:defRPr>
                </a:lvl3pPr>
                <a:lvl4pPr marL="1600200" indent="-228600">
                  <a:defRPr>
                    <a:solidFill>
                      <a:schemeClr val="tx1"/>
                    </a:solidFill>
                    <a:latin typeface="Calibri" pitchFamily="-89" charset="0"/>
                  </a:defRPr>
                </a:lvl4pPr>
                <a:lvl5pPr marL="2057400" indent="-228600">
                  <a:defRPr>
                    <a:solidFill>
                      <a:schemeClr val="tx1"/>
                    </a:solidFill>
                    <a:latin typeface="Calibri" pitchFamily="-89" charset="0"/>
                  </a:defRPr>
                </a:lvl5pPr>
                <a:lvl6pPr marL="2514600" indent="-228600" fontAlgn="base">
                  <a:spcBef>
                    <a:spcPct val="0"/>
                  </a:spcBef>
                  <a:spcAft>
                    <a:spcPct val="0"/>
                  </a:spcAft>
                  <a:defRPr>
                    <a:solidFill>
                      <a:schemeClr val="tx1"/>
                    </a:solidFill>
                    <a:latin typeface="Calibri" pitchFamily="-89" charset="0"/>
                  </a:defRPr>
                </a:lvl6pPr>
                <a:lvl7pPr marL="2971800" indent="-228600" fontAlgn="base">
                  <a:spcBef>
                    <a:spcPct val="0"/>
                  </a:spcBef>
                  <a:spcAft>
                    <a:spcPct val="0"/>
                  </a:spcAft>
                  <a:defRPr>
                    <a:solidFill>
                      <a:schemeClr val="tx1"/>
                    </a:solidFill>
                    <a:latin typeface="Calibri" pitchFamily="-89" charset="0"/>
                  </a:defRPr>
                </a:lvl7pPr>
                <a:lvl8pPr marL="3429000" indent="-228600" fontAlgn="base">
                  <a:spcBef>
                    <a:spcPct val="0"/>
                  </a:spcBef>
                  <a:spcAft>
                    <a:spcPct val="0"/>
                  </a:spcAft>
                  <a:defRPr>
                    <a:solidFill>
                      <a:schemeClr val="tx1"/>
                    </a:solidFill>
                    <a:latin typeface="Calibri" pitchFamily="-89" charset="0"/>
                  </a:defRPr>
                </a:lvl8pPr>
                <a:lvl9pPr marL="3886200" indent="-228600" fontAlgn="base">
                  <a:spcBef>
                    <a:spcPct val="0"/>
                  </a:spcBef>
                  <a:spcAft>
                    <a:spcPct val="0"/>
                  </a:spcAft>
                  <a:defRPr>
                    <a:solidFill>
                      <a:schemeClr val="tx1"/>
                    </a:solidFill>
                    <a:latin typeface="Calibri" pitchFamily="-89" charset="0"/>
                  </a:defRPr>
                </a:lvl9pPr>
              </a:lstStyle>
              <a:p>
                <a:pPr algn="ctr" eaLnBrk="0" fontAlgn="base" hangingPunct="0">
                  <a:spcBef>
                    <a:spcPct val="0"/>
                  </a:spcBef>
                  <a:spcAft>
                    <a:spcPct val="0"/>
                  </a:spcAft>
                  <a:defRPr/>
                </a:pPr>
                <a:endParaRPr lang="en-US" altLang="en-US" kern="0">
                  <a:solidFill>
                    <a:srgbClr val="FFFFFF"/>
                  </a:solidFill>
                </a:endParaRPr>
              </a:p>
            </p:txBody>
          </p:sp>
          <p:sp>
            <p:nvSpPr>
              <p:cNvPr id="66" name="TextBox 21"/>
              <p:cNvSpPr txBox="1">
                <a:spLocks noChangeArrowheads="1"/>
              </p:cNvSpPr>
              <p:nvPr/>
            </p:nvSpPr>
            <p:spPr bwMode="auto">
              <a:xfrm>
                <a:off x="1337215" y="3746873"/>
                <a:ext cx="5357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0" fontAlgn="base" hangingPunct="0">
                  <a:spcBef>
                    <a:spcPct val="0"/>
                  </a:spcBef>
                  <a:spcAft>
                    <a:spcPct val="0"/>
                  </a:spcAft>
                  <a:defRPr/>
                </a:pPr>
                <a:r>
                  <a:rPr lang="en-US" altLang="en-US" sz="1000" kern="0">
                    <a:solidFill>
                      <a:srgbClr val="000000"/>
                    </a:solidFill>
                    <a:latin typeface="Arial" panose="020B0604020202020204" pitchFamily="34" charset="0"/>
                    <a:cs typeface="Arial" panose="020B0604020202020204" pitchFamily="34" charset="0"/>
                  </a:rPr>
                  <a:t>0A~P </a:t>
                </a:r>
              </a:p>
            </p:txBody>
          </p:sp>
        </p:grpSp>
        <p:cxnSp>
          <p:nvCxnSpPr>
            <p:cNvPr id="64" name="Straight Connector 63"/>
            <p:cNvCxnSpPr/>
            <p:nvPr/>
          </p:nvCxnSpPr>
          <p:spPr>
            <a:xfrm>
              <a:off x="1025468" y="3932778"/>
              <a:ext cx="109504" cy="0"/>
            </a:xfrm>
            <a:prstGeom prst="line">
              <a:avLst/>
            </a:prstGeom>
            <a:noFill/>
            <a:ln w="28575" cap="flat" cmpd="sng" algn="ctr">
              <a:solidFill>
                <a:sysClr val="windowText" lastClr="000000"/>
              </a:solidFill>
              <a:prstDash val="solid"/>
              <a:miter lim="800000"/>
            </a:ln>
            <a:effectLst/>
          </p:spPr>
        </p:cxnSp>
      </p:grpSp>
      <p:grpSp>
        <p:nvGrpSpPr>
          <p:cNvPr id="67" name="Group 203"/>
          <p:cNvGrpSpPr>
            <a:grpSpLocks/>
          </p:cNvGrpSpPr>
          <p:nvPr/>
        </p:nvGrpSpPr>
        <p:grpSpPr bwMode="auto">
          <a:xfrm>
            <a:off x="4777833" y="2756302"/>
            <a:ext cx="847725" cy="404812"/>
            <a:chOff x="1025468" y="3588340"/>
            <a:chExt cx="847471" cy="404754"/>
          </a:xfrm>
        </p:grpSpPr>
        <p:grpSp>
          <p:nvGrpSpPr>
            <p:cNvPr id="68" name="Group 204"/>
            <p:cNvGrpSpPr>
              <a:grpSpLocks/>
            </p:cNvGrpSpPr>
            <p:nvPr/>
          </p:nvGrpSpPr>
          <p:grpSpPr bwMode="auto">
            <a:xfrm>
              <a:off x="1169187" y="3588340"/>
              <a:ext cx="703752" cy="404754"/>
              <a:chOff x="1169187" y="3588340"/>
              <a:chExt cx="703752" cy="404754"/>
            </a:xfrm>
          </p:grpSpPr>
          <p:sp>
            <p:nvSpPr>
              <p:cNvPr id="70" name="Isosceles Triangle 69"/>
              <p:cNvSpPr/>
              <p:nvPr/>
            </p:nvSpPr>
            <p:spPr>
              <a:xfrm>
                <a:off x="1169887" y="3588340"/>
                <a:ext cx="593547" cy="365073"/>
              </a:xfrm>
              <a:prstGeom prst="triangle">
                <a:avLst>
                  <a:gd name="adj" fmla="val 100000"/>
                </a:avLst>
              </a:prstGeom>
              <a:solidFill>
                <a:sysClr val="window" lastClr="FFFFFF">
                  <a:lumMod val="95000"/>
                </a:sysClr>
              </a:solidFill>
              <a:ln w="9525" cap="flat" cmpd="sng" algn="ctr">
                <a:solidFill>
                  <a:sysClr val="windowText" lastClr="000000"/>
                </a:solidFill>
                <a:prstDash val="solid"/>
                <a:miter lim="800000"/>
              </a:ln>
              <a:effectLst/>
            </p:spPr>
            <p:txBody>
              <a:bodyPr anchor="ctr"/>
              <a:lstStyle>
                <a:lvl1pPr>
                  <a:defRPr>
                    <a:solidFill>
                      <a:schemeClr val="tx1"/>
                    </a:solidFill>
                    <a:latin typeface="Calibri" pitchFamily="-89" charset="0"/>
                  </a:defRPr>
                </a:lvl1pPr>
                <a:lvl2pPr marL="742950" indent="-285750">
                  <a:defRPr>
                    <a:solidFill>
                      <a:schemeClr val="tx1"/>
                    </a:solidFill>
                    <a:latin typeface="Calibri" pitchFamily="-89" charset="0"/>
                  </a:defRPr>
                </a:lvl2pPr>
                <a:lvl3pPr marL="1143000" indent="-228600">
                  <a:defRPr>
                    <a:solidFill>
                      <a:schemeClr val="tx1"/>
                    </a:solidFill>
                    <a:latin typeface="Calibri" pitchFamily="-89" charset="0"/>
                  </a:defRPr>
                </a:lvl3pPr>
                <a:lvl4pPr marL="1600200" indent="-228600">
                  <a:defRPr>
                    <a:solidFill>
                      <a:schemeClr val="tx1"/>
                    </a:solidFill>
                    <a:latin typeface="Calibri" pitchFamily="-89" charset="0"/>
                  </a:defRPr>
                </a:lvl4pPr>
                <a:lvl5pPr marL="2057400" indent="-228600">
                  <a:defRPr>
                    <a:solidFill>
                      <a:schemeClr val="tx1"/>
                    </a:solidFill>
                    <a:latin typeface="Calibri" pitchFamily="-89" charset="0"/>
                  </a:defRPr>
                </a:lvl5pPr>
                <a:lvl6pPr marL="2514600" indent="-228600" fontAlgn="base">
                  <a:spcBef>
                    <a:spcPct val="0"/>
                  </a:spcBef>
                  <a:spcAft>
                    <a:spcPct val="0"/>
                  </a:spcAft>
                  <a:defRPr>
                    <a:solidFill>
                      <a:schemeClr val="tx1"/>
                    </a:solidFill>
                    <a:latin typeface="Calibri" pitchFamily="-89" charset="0"/>
                  </a:defRPr>
                </a:lvl6pPr>
                <a:lvl7pPr marL="2971800" indent="-228600" fontAlgn="base">
                  <a:spcBef>
                    <a:spcPct val="0"/>
                  </a:spcBef>
                  <a:spcAft>
                    <a:spcPct val="0"/>
                  </a:spcAft>
                  <a:defRPr>
                    <a:solidFill>
                      <a:schemeClr val="tx1"/>
                    </a:solidFill>
                    <a:latin typeface="Calibri" pitchFamily="-89" charset="0"/>
                  </a:defRPr>
                </a:lvl7pPr>
                <a:lvl8pPr marL="3429000" indent="-228600" fontAlgn="base">
                  <a:spcBef>
                    <a:spcPct val="0"/>
                  </a:spcBef>
                  <a:spcAft>
                    <a:spcPct val="0"/>
                  </a:spcAft>
                  <a:defRPr>
                    <a:solidFill>
                      <a:schemeClr val="tx1"/>
                    </a:solidFill>
                    <a:latin typeface="Calibri" pitchFamily="-89" charset="0"/>
                  </a:defRPr>
                </a:lvl8pPr>
                <a:lvl9pPr marL="3886200" indent="-228600" fontAlgn="base">
                  <a:spcBef>
                    <a:spcPct val="0"/>
                  </a:spcBef>
                  <a:spcAft>
                    <a:spcPct val="0"/>
                  </a:spcAft>
                  <a:defRPr>
                    <a:solidFill>
                      <a:schemeClr val="tx1"/>
                    </a:solidFill>
                    <a:latin typeface="Calibri" pitchFamily="-89" charset="0"/>
                  </a:defRPr>
                </a:lvl9pPr>
              </a:lstStyle>
              <a:p>
                <a:pPr algn="ctr" eaLnBrk="0" fontAlgn="base" hangingPunct="0">
                  <a:spcBef>
                    <a:spcPct val="0"/>
                  </a:spcBef>
                  <a:spcAft>
                    <a:spcPct val="0"/>
                  </a:spcAft>
                  <a:defRPr/>
                </a:pPr>
                <a:endParaRPr lang="en-US" altLang="en-US" kern="0">
                  <a:solidFill>
                    <a:srgbClr val="FFFFFF"/>
                  </a:solidFill>
                </a:endParaRPr>
              </a:p>
            </p:txBody>
          </p:sp>
          <p:sp>
            <p:nvSpPr>
              <p:cNvPr id="71" name="TextBox 21"/>
              <p:cNvSpPr txBox="1">
                <a:spLocks noChangeArrowheads="1"/>
              </p:cNvSpPr>
              <p:nvPr/>
            </p:nvSpPr>
            <p:spPr bwMode="auto">
              <a:xfrm>
                <a:off x="1337215" y="3746873"/>
                <a:ext cx="5357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0" fontAlgn="base" hangingPunct="0">
                  <a:spcBef>
                    <a:spcPct val="0"/>
                  </a:spcBef>
                  <a:spcAft>
                    <a:spcPct val="0"/>
                  </a:spcAft>
                  <a:defRPr/>
                </a:pPr>
                <a:r>
                  <a:rPr lang="en-US" altLang="en-US" sz="1000" kern="0">
                    <a:solidFill>
                      <a:srgbClr val="000000"/>
                    </a:solidFill>
                    <a:latin typeface="Arial" panose="020B0604020202020204" pitchFamily="34" charset="0"/>
                    <a:cs typeface="Arial" panose="020B0604020202020204" pitchFamily="34" charset="0"/>
                  </a:rPr>
                  <a:t>0A~P </a:t>
                </a:r>
              </a:p>
            </p:txBody>
          </p:sp>
        </p:grpSp>
        <p:cxnSp>
          <p:nvCxnSpPr>
            <p:cNvPr id="69" name="Straight Connector 68"/>
            <p:cNvCxnSpPr/>
            <p:nvPr/>
          </p:nvCxnSpPr>
          <p:spPr>
            <a:xfrm>
              <a:off x="1025468" y="3932778"/>
              <a:ext cx="109504" cy="0"/>
            </a:xfrm>
            <a:prstGeom prst="line">
              <a:avLst/>
            </a:prstGeom>
            <a:noFill/>
            <a:ln w="28575" cap="flat" cmpd="sng" algn="ctr">
              <a:solidFill>
                <a:sysClr val="windowText" lastClr="000000"/>
              </a:solidFill>
              <a:prstDash val="solid"/>
              <a:miter lim="800000"/>
            </a:ln>
            <a:effectLst/>
          </p:spPr>
        </p:cxnSp>
      </p:grpSp>
      <p:sp>
        <p:nvSpPr>
          <p:cNvPr id="72" name="TextBox 25"/>
          <p:cNvSpPr txBox="1">
            <a:spLocks noChangeArrowheads="1"/>
          </p:cNvSpPr>
          <p:nvPr/>
        </p:nvSpPr>
        <p:spPr bwMode="auto">
          <a:xfrm>
            <a:off x="3155738" y="6005914"/>
            <a:ext cx="325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14</a:t>
            </a:r>
          </a:p>
          <a:p>
            <a:pPr algn="ct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23</a:t>
            </a:r>
          </a:p>
        </p:txBody>
      </p:sp>
      <p:sp>
        <p:nvSpPr>
          <p:cNvPr id="73" name="TextBox 27"/>
          <p:cNvSpPr txBox="1">
            <a:spLocks noChangeArrowheads="1"/>
          </p:cNvSpPr>
          <p:nvPr/>
        </p:nvSpPr>
        <p:spPr bwMode="auto">
          <a:xfrm>
            <a:off x="4070138" y="6005914"/>
            <a:ext cx="325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23</a:t>
            </a:r>
          </a:p>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14</a:t>
            </a:r>
          </a:p>
        </p:txBody>
      </p:sp>
      <p:sp>
        <p:nvSpPr>
          <p:cNvPr id="74" name="TextBox 31"/>
          <p:cNvSpPr txBox="1">
            <a:spLocks noChangeArrowheads="1"/>
          </p:cNvSpPr>
          <p:nvPr/>
        </p:nvSpPr>
        <p:spPr bwMode="auto">
          <a:xfrm>
            <a:off x="4982951" y="6005914"/>
            <a:ext cx="325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24</a:t>
            </a:r>
          </a:p>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13</a:t>
            </a:r>
          </a:p>
        </p:txBody>
      </p:sp>
      <p:sp>
        <p:nvSpPr>
          <p:cNvPr id="75" name="TextBox 33"/>
          <p:cNvSpPr txBox="1">
            <a:spLocks noChangeArrowheads="1"/>
          </p:cNvSpPr>
          <p:nvPr/>
        </p:nvSpPr>
        <p:spPr bwMode="auto">
          <a:xfrm>
            <a:off x="5897351" y="6005914"/>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34</a:t>
            </a:r>
          </a:p>
          <a:p>
            <a:pP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12</a:t>
            </a:r>
          </a:p>
        </p:txBody>
      </p:sp>
      <p:sp>
        <p:nvSpPr>
          <p:cNvPr id="76" name="TextBox 15"/>
          <p:cNvSpPr txBox="1">
            <a:spLocks noChangeArrowheads="1"/>
          </p:cNvSpPr>
          <p:nvPr/>
        </p:nvSpPr>
        <p:spPr bwMode="auto">
          <a:xfrm>
            <a:off x="1334876" y="6005914"/>
            <a:ext cx="32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12</a:t>
            </a:r>
          </a:p>
          <a:p>
            <a:pPr algn="ct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34</a:t>
            </a:r>
          </a:p>
        </p:txBody>
      </p:sp>
      <p:sp>
        <p:nvSpPr>
          <p:cNvPr id="77" name="TextBox 15"/>
          <p:cNvSpPr txBox="1">
            <a:spLocks noChangeArrowheads="1"/>
          </p:cNvSpPr>
          <p:nvPr/>
        </p:nvSpPr>
        <p:spPr bwMode="auto">
          <a:xfrm>
            <a:off x="2279438" y="6005914"/>
            <a:ext cx="325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13</a:t>
            </a:r>
          </a:p>
          <a:p>
            <a:pPr algn="ctr" fontAlgn="base">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24</a:t>
            </a:r>
          </a:p>
        </p:txBody>
      </p:sp>
      <p:sp>
        <p:nvSpPr>
          <p:cNvPr id="78" name="TextBox 7"/>
          <p:cNvSpPr txBox="1">
            <a:spLocks noChangeArrowheads="1"/>
          </p:cNvSpPr>
          <p:nvPr/>
        </p:nvSpPr>
        <p:spPr bwMode="auto">
          <a:xfrm>
            <a:off x="274426" y="7629927"/>
            <a:ext cx="1071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0" fontAlgn="base" hangingPunct="0">
              <a:spcBef>
                <a:spcPct val="0"/>
              </a:spcBef>
              <a:spcAft>
                <a:spcPct val="0"/>
              </a:spcAft>
            </a:pPr>
            <a:r>
              <a:rPr lang="en-US" altLang="en-US" sz="1000">
                <a:solidFill>
                  <a:prstClr val="black"/>
                </a:solidFill>
                <a:latin typeface="Arial" panose="020B0604020202020204" pitchFamily="34" charset="0"/>
                <a:cs typeface="Arial" panose="020B0604020202020204" pitchFamily="34" charset="0"/>
              </a:rPr>
              <a:t>0A box mt</a:t>
            </a:r>
          </a:p>
          <a:p>
            <a:pPr algn="r" eaLnBrk="0" fontAlgn="base" hangingPunct="0">
              <a:spcBef>
                <a:spcPct val="0"/>
              </a:spcBef>
              <a:spcAft>
                <a:spcPct val="0"/>
              </a:spcAft>
            </a:pPr>
            <a:r>
              <a:rPr lang="en-US" altLang="en-US" sz="1000">
                <a:solidFill>
                  <a:prstClr val="black"/>
                </a:solidFill>
                <a:latin typeface="Arial" panose="020B0604020202020204" pitchFamily="34" charset="0"/>
                <a:cs typeface="Arial" panose="020B0604020202020204" pitchFamily="34" charset="0"/>
              </a:rPr>
              <a:t>0A box present</a:t>
            </a:r>
          </a:p>
        </p:txBody>
      </p:sp>
      <p:sp>
        <p:nvSpPr>
          <p:cNvPr id="79" name="TextBox 7"/>
          <p:cNvSpPr txBox="1">
            <a:spLocks noChangeArrowheads="1"/>
          </p:cNvSpPr>
          <p:nvPr/>
        </p:nvSpPr>
        <p:spPr bwMode="auto">
          <a:xfrm>
            <a:off x="274426" y="6005914"/>
            <a:ext cx="1071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eaLnBrk="0" fontAlgn="base" hangingPunct="0">
              <a:spcBef>
                <a:spcPct val="0"/>
              </a:spcBef>
              <a:spcAft>
                <a:spcPct val="0"/>
              </a:spcAft>
            </a:pPr>
            <a:r>
              <a:rPr lang="en-US" altLang="en-US" sz="1000">
                <a:solidFill>
                  <a:prstClr val="black"/>
                </a:solidFill>
                <a:latin typeface="Arial" panose="020B0604020202020204" pitchFamily="34" charset="0"/>
                <a:cs typeface="Arial" panose="020B0604020202020204" pitchFamily="34" charset="0"/>
              </a:rPr>
              <a:t>0A box mt</a:t>
            </a:r>
          </a:p>
          <a:p>
            <a:pPr algn="r" eaLnBrk="0" fontAlgn="base" hangingPunct="0">
              <a:spcBef>
                <a:spcPct val="0"/>
              </a:spcBef>
              <a:spcAft>
                <a:spcPct val="0"/>
              </a:spcAft>
            </a:pPr>
            <a:r>
              <a:rPr lang="en-US" altLang="en-US" sz="1000">
                <a:solidFill>
                  <a:prstClr val="black"/>
                </a:solidFill>
                <a:latin typeface="Arial" panose="020B0604020202020204" pitchFamily="34" charset="0"/>
                <a:cs typeface="Arial" panose="020B0604020202020204" pitchFamily="34" charset="0"/>
              </a:rPr>
              <a:t>0A box present</a:t>
            </a:r>
          </a:p>
        </p:txBody>
      </p:sp>
      <p:sp>
        <p:nvSpPr>
          <p:cNvPr id="81" name="TextBox 119"/>
          <p:cNvSpPr txBox="1">
            <a:spLocks noChangeArrowheads="1"/>
          </p:cNvSpPr>
          <p:nvPr/>
        </p:nvSpPr>
        <p:spPr bwMode="auto">
          <a:xfrm>
            <a:off x="3363890" y="1828322"/>
            <a:ext cx="411211" cy="24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000" kern="0" dirty="0">
                <a:solidFill>
                  <a:srgbClr val="008000"/>
                </a:solidFill>
                <a:latin typeface="Arial" panose="020B0604020202020204" pitchFamily="34" charset="0"/>
                <a:cs typeface="Arial" panose="020B0604020202020204" pitchFamily="34" charset="0"/>
              </a:rPr>
              <a:t>0A3</a:t>
            </a:r>
          </a:p>
        </p:txBody>
      </p:sp>
      <p:sp>
        <p:nvSpPr>
          <p:cNvPr id="82" name="TextBox 120"/>
          <p:cNvSpPr txBox="1">
            <a:spLocks noChangeArrowheads="1"/>
          </p:cNvSpPr>
          <p:nvPr/>
        </p:nvSpPr>
        <p:spPr bwMode="auto">
          <a:xfrm>
            <a:off x="2970047" y="1828322"/>
            <a:ext cx="411211" cy="24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000" kern="0" dirty="0">
                <a:solidFill>
                  <a:srgbClr val="008000"/>
                </a:solidFill>
                <a:latin typeface="Arial" panose="020B0604020202020204" pitchFamily="34" charset="0"/>
                <a:cs typeface="Arial" panose="020B0604020202020204" pitchFamily="34" charset="0"/>
              </a:rPr>
              <a:t>0A2</a:t>
            </a:r>
          </a:p>
        </p:txBody>
      </p:sp>
      <p:sp>
        <p:nvSpPr>
          <p:cNvPr id="83" name="TextBox 121"/>
          <p:cNvSpPr txBox="1">
            <a:spLocks noChangeArrowheads="1"/>
          </p:cNvSpPr>
          <p:nvPr/>
        </p:nvSpPr>
        <p:spPr bwMode="auto">
          <a:xfrm>
            <a:off x="2370373" y="1828322"/>
            <a:ext cx="411211" cy="24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000" kern="0" dirty="0">
                <a:solidFill>
                  <a:srgbClr val="008000"/>
                </a:solidFill>
                <a:latin typeface="Arial" panose="020B0604020202020204" pitchFamily="34" charset="0"/>
                <a:cs typeface="Arial" panose="020B0604020202020204" pitchFamily="34" charset="0"/>
              </a:rPr>
              <a:t>0A1</a:t>
            </a:r>
          </a:p>
        </p:txBody>
      </p:sp>
      <p:sp>
        <p:nvSpPr>
          <p:cNvPr id="84" name="Rectangle 83"/>
          <p:cNvSpPr/>
          <p:nvPr/>
        </p:nvSpPr>
        <p:spPr bwMode="auto">
          <a:xfrm>
            <a:off x="1115392" y="1187993"/>
            <a:ext cx="1030287" cy="554038"/>
          </a:xfrm>
          <a:prstGeom prst="rect">
            <a:avLst/>
          </a:prstGeom>
        </p:spPr>
        <p:txBody>
          <a:bodyPr wrap="none">
            <a:spAutoFit/>
          </a:bodyPr>
          <a:lstStyle/>
          <a:p>
            <a:pPr>
              <a:defRPr/>
            </a:pPr>
            <a:r>
              <a:rPr lang="en-US" altLang="en-US" sz="1000" b="1" kern="0" dirty="0">
                <a:solidFill>
                  <a:srgbClr val="008000"/>
                </a:solidFill>
                <a:latin typeface="Courier New" panose="02070309020205020404" pitchFamily="49" charset="0"/>
                <a:ea typeface="MS Mincho" panose="02020609040205080304" pitchFamily="49" charset="-128"/>
                <a:cs typeface="Times New Roman" panose="02020603050405020304" pitchFamily="18" charset="0"/>
              </a:rPr>
              <a:t>3’AAGCTGT5’</a:t>
            </a:r>
          </a:p>
          <a:p>
            <a:pPr>
              <a:defRPr/>
            </a:pPr>
            <a:r>
              <a:rPr lang="en-US" altLang="en-US" sz="1000" b="1" kern="0" dirty="0">
                <a:solidFill>
                  <a:srgbClr val="008000"/>
                </a:solidFill>
                <a:latin typeface="Courier New" panose="02070309020205020404" pitchFamily="49" charset="0"/>
                <a:ea typeface="MS Mincho" panose="02020609040205080304" pitchFamily="49" charset="-128"/>
                <a:cs typeface="Times New Roman" panose="02020603050405020304" pitchFamily="18" charset="0"/>
              </a:rPr>
              <a:t>3’AAGCTGT5’</a:t>
            </a:r>
          </a:p>
          <a:p>
            <a:pPr>
              <a:defRPr/>
            </a:pPr>
            <a:r>
              <a:rPr lang="en-US" altLang="en-US" sz="1000" b="1" kern="0" dirty="0">
                <a:solidFill>
                  <a:srgbClr val="FF0000"/>
                </a:solidFill>
                <a:latin typeface="Courier New" panose="02070309020205020404" pitchFamily="49" charset="0"/>
                <a:ea typeface="MS Mincho" panose="02020609040205080304" pitchFamily="49" charset="-128"/>
                <a:cs typeface="Times New Roman" panose="02020603050405020304" pitchFamily="18" charset="0"/>
              </a:rPr>
              <a:t>3’ggttcac5’</a:t>
            </a:r>
          </a:p>
        </p:txBody>
      </p:sp>
      <p:sp>
        <p:nvSpPr>
          <p:cNvPr id="85" name="Rectangle 84"/>
          <p:cNvSpPr/>
          <p:nvPr/>
        </p:nvSpPr>
        <p:spPr bwMode="auto">
          <a:xfrm>
            <a:off x="2099642" y="1187993"/>
            <a:ext cx="1185862" cy="554038"/>
          </a:xfrm>
          <a:prstGeom prst="rect">
            <a:avLst/>
          </a:prstGeom>
        </p:spPr>
        <p:txBody>
          <a:bodyPr wrap="none">
            <a:spAutoFit/>
          </a:bodyPr>
          <a:lstStyle/>
          <a:p>
            <a:pPr>
              <a:defRPr/>
            </a:pPr>
            <a:r>
              <a:rPr lang="en-US" altLang="en-US" sz="1000" b="1" kern="0" dirty="0">
                <a:solidFill>
                  <a:srgbClr val="008000"/>
                </a:solidFill>
                <a:latin typeface="Courier New" panose="02070309020205020404" pitchFamily="49" charset="0"/>
                <a:ea typeface="MS Mincho" panose="02020609040205080304" pitchFamily="49" charset="-128"/>
                <a:cs typeface="Times New Roman" panose="02020603050405020304" pitchFamily="18" charset="0"/>
              </a:rPr>
              <a:t>5’-TGTCGAA-3’</a:t>
            </a:r>
          </a:p>
          <a:p>
            <a:pPr>
              <a:defRPr/>
            </a:pPr>
            <a:r>
              <a:rPr lang="en-US" altLang="en-US" sz="1000" b="1" kern="0" dirty="0">
                <a:solidFill>
                  <a:srgbClr val="008000"/>
                </a:solidFill>
                <a:latin typeface="Courier New" panose="02070309020205020404" pitchFamily="49" charset="0"/>
                <a:ea typeface="MS Mincho" panose="02020609040205080304" pitchFamily="49" charset="-128"/>
                <a:cs typeface="Times New Roman" panose="02020603050405020304" pitchFamily="18" charset="0"/>
              </a:rPr>
              <a:t>5’-TGTC</a:t>
            </a:r>
            <a:r>
              <a:rPr lang="en-US" altLang="en-US" sz="1000" b="1" kern="0" dirty="0">
                <a:latin typeface="Courier New" panose="02070309020205020404" pitchFamily="49" charset="0"/>
                <a:ea typeface="MS Mincho" panose="02020609040205080304" pitchFamily="49" charset="-128"/>
                <a:cs typeface="Times New Roman" panose="02020603050405020304" pitchFamily="18" charset="0"/>
              </a:rPr>
              <a:t>a</a:t>
            </a:r>
            <a:r>
              <a:rPr lang="en-US" altLang="en-US" sz="1000" b="1" kern="0" dirty="0">
                <a:solidFill>
                  <a:srgbClr val="008000"/>
                </a:solidFill>
                <a:latin typeface="Courier New" panose="02070309020205020404" pitchFamily="49" charset="0"/>
                <a:ea typeface="MS Mincho" panose="02020609040205080304" pitchFamily="49" charset="-128"/>
                <a:cs typeface="Times New Roman" panose="02020603050405020304" pitchFamily="18" charset="0"/>
              </a:rPr>
              <a:t>AA-3’</a:t>
            </a:r>
          </a:p>
          <a:p>
            <a:pPr>
              <a:defRPr/>
            </a:pPr>
            <a:r>
              <a:rPr lang="en-US" altLang="en-US" sz="1000" b="1" kern="0" dirty="0">
                <a:solidFill>
                  <a:srgbClr val="FF0000"/>
                </a:solidFill>
                <a:latin typeface="Courier New" panose="02070309020205020404" pitchFamily="49" charset="0"/>
                <a:ea typeface="MS Mincho" panose="02020609040205080304" pitchFamily="49" charset="-128"/>
                <a:cs typeface="Times New Roman" panose="02020603050405020304" pitchFamily="18" charset="0"/>
              </a:rPr>
              <a:t>5’-cacttgg-3’</a:t>
            </a:r>
          </a:p>
        </p:txBody>
      </p:sp>
      <p:sp>
        <p:nvSpPr>
          <p:cNvPr id="86" name="Rectangle 85"/>
          <p:cNvSpPr/>
          <p:nvPr/>
        </p:nvSpPr>
        <p:spPr bwMode="auto">
          <a:xfrm>
            <a:off x="3172792" y="1187993"/>
            <a:ext cx="1184275" cy="554038"/>
          </a:xfrm>
          <a:prstGeom prst="rect">
            <a:avLst/>
          </a:prstGeom>
        </p:spPr>
        <p:txBody>
          <a:bodyPr wrap="none">
            <a:spAutoFit/>
          </a:bodyPr>
          <a:lstStyle/>
          <a:p>
            <a:pPr>
              <a:defRPr/>
            </a:pPr>
            <a:r>
              <a:rPr lang="en-US" altLang="en-US" sz="1000" b="1" kern="0" dirty="0">
                <a:solidFill>
                  <a:srgbClr val="008000"/>
                </a:solidFill>
                <a:latin typeface="Courier New" panose="02070309020205020404" pitchFamily="49" charset="0"/>
                <a:ea typeface="MS Mincho" panose="02020609040205080304" pitchFamily="49" charset="-128"/>
                <a:cs typeface="Times New Roman" panose="02020603050405020304" pitchFamily="18" charset="0"/>
              </a:rPr>
              <a:t>5’-TGTCGAA-3’</a:t>
            </a:r>
          </a:p>
          <a:p>
            <a:pPr>
              <a:defRPr/>
            </a:pPr>
            <a:r>
              <a:rPr lang="en-US" altLang="en-US" sz="1000" b="1" kern="0" dirty="0">
                <a:solidFill>
                  <a:srgbClr val="008000"/>
                </a:solidFill>
                <a:latin typeface="Courier New" panose="02070309020205020404" pitchFamily="49" charset="0"/>
                <a:ea typeface="MS Mincho" panose="02020609040205080304" pitchFamily="49" charset="-128"/>
                <a:cs typeface="Times New Roman" panose="02020603050405020304" pitchFamily="18" charset="0"/>
              </a:rPr>
              <a:t>5’-</a:t>
            </a:r>
            <a:r>
              <a:rPr lang="en-US" altLang="en-US" sz="1000" b="1" kern="0" dirty="0">
                <a:latin typeface="Courier New" panose="02070309020205020404" pitchFamily="49" charset="0"/>
                <a:ea typeface="MS Mincho" panose="02020609040205080304" pitchFamily="49" charset="-128"/>
                <a:cs typeface="Times New Roman" panose="02020603050405020304" pitchFamily="18" charset="0"/>
              </a:rPr>
              <a:t>a</a:t>
            </a:r>
            <a:r>
              <a:rPr lang="en-US" altLang="en-US" sz="1000" b="1" kern="0" dirty="0">
                <a:solidFill>
                  <a:srgbClr val="008000"/>
                </a:solidFill>
                <a:latin typeface="Courier New" panose="02070309020205020404" pitchFamily="49" charset="0"/>
                <a:ea typeface="MS Mincho" panose="02020609040205080304" pitchFamily="49" charset="-128"/>
                <a:cs typeface="Times New Roman" panose="02020603050405020304" pitchFamily="18" charset="0"/>
              </a:rPr>
              <a:t>GTCGAA-3’</a:t>
            </a:r>
          </a:p>
          <a:p>
            <a:pPr>
              <a:defRPr/>
            </a:pPr>
            <a:r>
              <a:rPr lang="en-US" altLang="en-US" sz="1000" b="1" kern="0" dirty="0">
                <a:solidFill>
                  <a:srgbClr val="FF0000"/>
                </a:solidFill>
                <a:latin typeface="Courier New" panose="02070309020205020404" pitchFamily="49" charset="0"/>
                <a:ea typeface="MS Mincho" panose="02020609040205080304" pitchFamily="49" charset="-128"/>
                <a:cs typeface="Times New Roman" panose="02020603050405020304" pitchFamily="18" charset="0"/>
              </a:rPr>
              <a:t>5’-cacttgg-3’</a:t>
            </a:r>
          </a:p>
        </p:txBody>
      </p:sp>
      <p:sp>
        <p:nvSpPr>
          <p:cNvPr id="87" name="TextBox 135"/>
          <p:cNvSpPr txBox="1">
            <a:spLocks noChangeArrowheads="1"/>
          </p:cNvSpPr>
          <p:nvPr/>
        </p:nvSpPr>
        <p:spPr bwMode="auto">
          <a:xfrm>
            <a:off x="740742" y="1187993"/>
            <a:ext cx="493771" cy="55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r"/>
            <a:r>
              <a:rPr lang="en-US" altLang="en-US" sz="1000" b="1" kern="0" dirty="0">
                <a:solidFill>
                  <a:srgbClr val="008000"/>
                </a:solidFill>
                <a:latin typeface="Courier New" panose="02070309020205020404" pitchFamily="49" charset="0"/>
                <a:cs typeface="Courier New" panose="02070309020205020404" pitchFamily="49" charset="0"/>
              </a:rPr>
              <a:t>Cons</a:t>
            </a:r>
          </a:p>
          <a:p>
            <a:pPr algn="r"/>
            <a:r>
              <a:rPr lang="en-US" altLang="en-US" sz="1000" b="1" kern="0" dirty="0" err="1">
                <a:solidFill>
                  <a:srgbClr val="008000"/>
                </a:solidFill>
                <a:latin typeface="Courier New" panose="02070309020205020404" pitchFamily="49" charset="0"/>
                <a:cs typeface="Courier New" panose="02070309020205020404" pitchFamily="49" charset="0"/>
              </a:rPr>
              <a:t>wt</a:t>
            </a:r>
            <a:endParaRPr lang="en-US" altLang="en-US" sz="1000" b="1" kern="0" dirty="0">
              <a:solidFill>
                <a:srgbClr val="008000"/>
              </a:solidFill>
              <a:latin typeface="Courier New" panose="02070309020205020404" pitchFamily="49" charset="0"/>
              <a:cs typeface="Courier New" panose="02070309020205020404" pitchFamily="49" charset="0"/>
            </a:endParaRPr>
          </a:p>
          <a:p>
            <a:pPr algn="r"/>
            <a:r>
              <a:rPr lang="en-US" altLang="en-US" sz="1000" b="1" kern="0" dirty="0" err="1">
                <a:solidFill>
                  <a:srgbClr val="FF0000"/>
                </a:solidFill>
                <a:latin typeface="Courier New" panose="02070309020205020404" pitchFamily="49" charset="0"/>
                <a:cs typeface="Courier New" panose="02070309020205020404" pitchFamily="49" charset="0"/>
              </a:rPr>
              <a:t>mt</a:t>
            </a:r>
            <a:endParaRPr lang="en-US" altLang="en-US" sz="1000" b="1" kern="0" dirty="0">
              <a:solidFill>
                <a:srgbClr val="FF0000"/>
              </a:solidFill>
              <a:latin typeface="Courier New" panose="02070309020205020404" pitchFamily="49" charset="0"/>
              <a:cs typeface="Courier New" panose="02070309020205020404" pitchFamily="49" charset="0"/>
            </a:endParaRPr>
          </a:p>
        </p:txBody>
      </p:sp>
      <p:sp>
        <p:nvSpPr>
          <p:cNvPr id="88" name="TextBox 119"/>
          <p:cNvSpPr txBox="1">
            <a:spLocks noChangeArrowheads="1"/>
          </p:cNvSpPr>
          <p:nvPr/>
        </p:nvSpPr>
        <p:spPr bwMode="auto">
          <a:xfrm>
            <a:off x="4427213" y="1828322"/>
            <a:ext cx="411212" cy="24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000" kern="0" dirty="0">
                <a:solidFill>
                  <a:srgbClr val="008000"/>
                </a:solidFill>
                <a:latin typeface="Arial" panose="020B0604020202020204" pitchFamily="34" charset="0"/>
                <a:cs typeface="Arial" panose="020B0604020202020204" pitchFamily="34" charset="0"/>
              </a:rPr>
              <a:t>0A4</a:t>
            </a:r>
          </a:p>
        </p:txBody>
      </p:sp>
      <p:sp>
        <p:nvSpPr>
          <p:cNvPr id="89" name="Rectangle 88"/>
          <p:cNvSpPr/>
          <p:nvPr/>
        </p:nvSpPr>
        <p:spPr bwMode="auto">
          <a:xfrm>
            <a:off x="4266579" y="1187993"/>
            <a:ext cx="1184275" cy="554038"/>
          </a:xfrm>
          <a:prstGeom prst="rect">
            <a:avLst/>
          </a:prstGeom>
        </p:spPr>
        <p:txBody>
          <a:bodyPr wrap="none">
            <a:spAutoFit/>
          </a:bodyPr>
          <a:lstStyle/>
          <a:p>
            <a:pPr>
              <a:defRPr/>
            </a:pPr>
            <a:r>
              <a:rPr lang="en-US" altLang="en-US" sz="1000" b="1" kern="0" dirty="0">
                <a:solidFill>
                  <a:srgbClr val="008000"/>
                </a:solidFill>
                <a:latin typeface="Courier New" panose="02070309020205020404" pitchFamily="49" charset="0"/>
                <a:ea typeface="MS Mincho" panose="02020609040205080304" pitchFamily="49" charset="-128"/>
                <a:cs typeface="Times New Roman" panose="02020603050405020304" pitchFamily="18" charset="0"/>
              </a:rPr>
              <a:t>5’-TGTCGAA-3’</a:t>
            </a:r>
          </a:p>
          <a:p>
            <a:pPr>
              <a:defRPr/>
            </a:pPr>
            <a:r>
              <a:rPr lang="en-US" altLang="en-US" sz="1000" b="1" kern="0" dirty="0">
                <a:solidFill>
                  <a:srgbClr val="008000"/>
                </a:solidFill>
                <a:latin typeface="Courier New" panose="02070309020205020404" pitchFamily="49" charset="0"/>
                <a:ea typeface="MS Mincho" panose="02020609040205080304" pitchFamily="49" charset="-128"/>
                <a:cs typeface="Times New Roman" panose="02020603050405020304" pitchFamily="18" charset="0"/>
              </a:rPr>
              <a:t>5’-TGTCGAA-3’</a:t>
            </a:r>
          </a:p>
          <a:p>
            <a:pPr>
              <a:defRPr/>
            </a:pPr>
            <a:r>
              <a:rPr lang="en-US" altLang="en-US" sz="1000" b="1" kern="0" dirty="0">
                <a:solidFill>
                  <a:srgbClr val="FF0000"/>
                </a:solidFill>
                <a:latin typeface="Courier New" panose="02070309020205020404" pitchFamily="49" charset="0"/>
                <a:ea typeface="MS Mincho" panose="02020609040205080304" pitchFamily="49" charset="-128"/>
                <a:cs typeface="Times New Roman" panose="02020603050405020304" pitchFamily="18" charset="0"/>
              </a:rPr>
              <a:t>5’-cacttgg-3’</a:t>
            </a:r>
          </a:p>
        </p:txBody>
      </p:sp>
      <p:cxnSp>
        <p:nvCxnSpPr>
          <p:cNvPr id="90" name="Straight Connector 4"/>
          <p:cNvCxnSpPr>
            <a:cxnSpLocks noChangeShapeType="1"/>
          </p:cNvCxnSpPr>
          <p:nvPr/>
        </p:nvCxnSpPr>
        <p:spPr bwMode="auto">
          <a:xfrm>
            <a:off x="1315193" y="2180032"/>
            <a:ext cx="411480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92" name="Straight Connector 6"/>
          <p:cNvCxnSpPr>
            <a:cxnSpLocks noChangeShapeType="1"/>
          </p:cNvCxnSpPr>
          <p:nvPr/>
        </p:nvCxnSpPr>
        <p:spPr bwMode="auto">
          <a:xfrm rot="5400000">
            <a:off x="3569495" y="1971023"/>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93" name="Straight Connector 7"/>
          <p:cNvCxnSpPr>
            <a:cxnSpLocks noChangeShapeType="1"/>
          </p:cNvCxnSpPr>
          <p:nvPr/>
        </p:nvCxnSpPr>
        <p:spPr bwMode="auto">
          <a:xfrm rot="5400000">
            <a:off x="3175652" y="197102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94" name="Straight Connector 8"/>
          <p:cNvCxnSpPr>
            <a:cxnSpLocks noChangeShapeType="1"/>
          </p:cNvCxnSpPr>
          <p:nvPr/>
        </p:nvCxnSpPr>
        <p:spPr bwMode="auto">
          <a:xfrm rot="16200000" flipH="1">
            <a:off x="2575978" y="1971023"/>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sp>
        <p:nvSpPr>
          <p:cNvPr id="95" name="Rectangle 55"/>
          <p:cNvSpPr>
            <a:spLocks noChangeArrowheads="1"/>
          </p:cNvSpPr>
          <p:nvPr/>
        </p:nvSpPr>
        <p:spPr bwMode="auto">
          <a:xfrm>
            <a:off x="1296232" y="2216050"/>
            <a:ext cx="369056"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0"/>
              </a:spcBef>
              <a:buFontTx/>
              <a:buNone/>
            </a:pPr>
            <a:r>
              <a:rPr lang="en-US" altLang="en-US" sz="1000" kern="0">
                <a:solidFill>
                  <a:srgbClr val="000000"/>
                </a:solidFill>
                <a:latin typeface="Arial" panose="020B0604020202020204" pitchFamily="34" charset="0"/>
                <a:cs typeface="Arial" panose="020B0604020202020204" pitchFamily="34" charset="0"/>
              </a:rPr>
              <a:t>-35</a:t>
            </a:r>
          </a:p>
        </p:txBody>
      </p:sp>
      <p:sp>
        <p:nvSpPr>
          <p:cNvPr id="96" name="Rectangle 55"/>
          <p:cNvSpPr>
            <a:spLocks noChangeArrowheads="1"/>
          </p:cNvSpPr>
          <p:nvPr/>
        </p:nvSpPr>
        <p:spPr bwMode="auto">
          <a:xfrm>
            <a:off x="1686126" y="2216050"/>
            <a:ext cx="369056"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0"/>
              </a:spcBef>
              <a:buFontTx/>
              <a:buNone/>
            </a:pPr>
            <a:r>
              <a:rPr lang="en-US" altLang="en-US" sz="1000" kern="0">
                <a:solidFill>
                  <a:srgbClr val="000000"/>
                </a:solidFill>
                <a:latin typeface="Arial" panose="020B0604020202020204" pitchFamily="34" charset="0"/>
                <a:cs typeface="Arial" panose="020B0604020202020204" pitchFamily="34" charset="0"/>
              </a:rPr>
              <a:t>-10</a:t>
            </a:r>
          </a:p>
        </p:txBody>
      </p:sp>
      <p:sp>
        <p:nvSpPr>
          <p:cNvPr id="97" name="Rectangle 55"/>
          <p:cNvSpPr>
            <a:spLocks noChangeArrowheads="1"/>
          </p:cNvSpPr>
          <p:nvPr/>
        </p:nvSpPr>
        <p:spPr bwMode="auto">
          <a:xfrm>
            <a:off x="4059326" y="2216050"/>
            <a:ext cx="369056"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0"/>
              </a:spcBef>
              <a:buFontTx/>
              <a:buNone/>
            </a:pPr>
            <a:r>
              <a:rPr lang="en-US" altLang="en-US" sz="1000" kern="0">
                <a:solidFill>
                  <a:srgbClr val="000000"/>
                </a:solidFill>
                <a:latin typeface="Arial" panose="020B0604020202020204" pitchFamily="34" charset="0"/>
                <a:cs typeface="Arial" panose="020B0604020202020204" pitchFamily="34" charset="0"/>
              </a:rPr>
              <a:t>-35</a:t>
            </a:r>
          </a:p>
        </p:txBody>
      </p:sp>
      <p:sp>
        <p:nvSpPr>
          <p:cNvPr id="98" name="Rectangle 55"/>
          <p:cNvSpPr>
            <a:spLocks noChangeArrowheads="1"/>
          </p:cNvSpPr>
          <p:nvPr/>
        </p:nvSpPr>
        <p:spPr bwMode="auto">
          <a:xfrm>
            <a:off x="4449807" y="2216050"/>
            <a:ext cx="369055"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0"/>
              </a:spcBef>
              <a:buFontTx/>
              <a:buNone/>
            </a:pPr>
            <a:r>
              <a:rPr lang="en-US" altLang="en-US" sz="1000" kern="0">
                <a:solidFill>
                  <a:srgbClr val="000000"/>
                </a:solidFill>
                <a:latin typeface="Arial" panose="020B0604020202020204" pitchFamily="34" charset="0"/>
                <a:cs typeface="Arial" panose="020B0604020202020204" pitchFamily="34" charset="0"/>
              </a:rPr>
              <a:t>-10</a:t>
            </a:r>
          </a:p>
        </p:txBody>
      </p:sp>
      <p:cxnSp>
        <p:nvCxnSpPr>
          <p:cNvPr id="99" name="Straight Connector 17"/>
          <p:cNvCxnSpPr>
            <a:cxnSpLocks noChangeShapeType="1"/>
          </p:cNvCxnSpPr>
          <p:nvPr/>
        </p:nvCxnSpPr>
        <p:spPr bwMode="auto">
          <a:xfrm rot="5400000">
            <a:off x="4659122" y="1971023"/>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00" name="Straight Connector 18"/>
          <p:cNvCxnSpPr>
            <a:cxnSpLocks noChangeShapeType="1"/>
          </p:cNvCxnSpPr>
          <p:nvPr/>
        </p:nvCxnSpPr>
        <p:spPr bwMode="auto">
          <a:xfrm rot="16200000" flipH="1">
            <a:off x="1480760" y="2088592"/>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101" name="Straight Connector 19"/>
          <p:cNvCxnSpPr>
            <a:cxnSpLocks noChangeShapeType="1"/>
          </p:cNvCxnSpPr>
          <p:nvPr/>
        </p:nvCxnSpPr>
        <p:spPr bwMode="auto">
          <a:xfrm rot="16200000" flipH="1">
            <a:off x="1870654" y="2088592"/>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102" name="Straight Connector 20"/>
          <p:cNvCxnSpPr>
            <a:cxnSpLocks noChangeShapeType="1"/>
          </p:cNvCxnSpPr>
          <p:nvPr/>
        </p:nvCxnSpPr>
        <p:spPr bwMode="auto">
          <a:xfrm rot="16200000" flipH="1">
            <a:off x="4243854" y="2088593"/>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sp>
        <p:nvSpPr>
          <p:cNvPr id="111" name="Rectangle 29"/>
          <p:cNvSpPr>
            <a:spLocks noChangeArrowheads="1"/>
          </p:cNvSpPr>
          <p:nvPr/>
        </p:nvSpPr>
        <p:spPr bwMode="auto">
          <a:xfrm>
            <a:off x="1438266" y="2353765"/>
            <a:ext cx="506929"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0"/>
              </a:spcBef>
              <a:buFontTx/>
              <a:buNone/>
            </a:pPr>
            <a:r>
              <a:rPr lang="en-US" altLang="en-US" sz="1000" kern="0">
                <a:solidFill>
                  <a:prstClr val="black"/>
                </a:solidFill>
                <a:latin typeface="Arial" panose="020B0604020202020204" pitchFamily="34" charset="0"/>
                <a:cs typeface="Arial" panose="020B0604020202020204" pitchFamily="34" charset="0"/>
              </a:rPr>
              <a:t>P</a:t>
            </a:r>
            <a:r>
              <a:rPr lang="en-US" altLang="en-US" sz="1000" kern="0" baseline="-25000">
                <a:solidFill>
                  <a:prstClr val="black"/>
                </a:solidFill>
                <a:latin typeface="Arial" panose="020B0604020202020204" pitchFamily="34" charset="0"/>
                <a:cs typeface="Arial" panose="020B0604020202020204" pitchFamily="34" charset="0"/>
              </a:rPr>
              <a:t>V</a:t>
            </a:r>
            <a:r>
              <a:rPr lang="en-US" altLang="en-US" sz="1000" kern="0">
                <a:solidFill>
                  <a:prstClr val="black"/>
                </a:solidFill>
                <a:latin typeface="Arial" panose="020B0604020202020204" pitchFamily="34" charset="0"/>
                <a:cs typeface="Arial" panose="020B0604020202020204" pitchFamily="34" charset="0"/>
              </a:rPr>
              <a:t>-</a:t>
            </a:r>
            <a:r>
              <a:rPr lang="el-GR" altLang="en-US" sz="1000" kern="0">
                <a:solidFill>
                  <a:prstClr val="black"/>
                </a:solidFill>
                <a:latin typeface="Arial" panose="020B0604020202020204" pitchFamily="34" charset="0"/>
                <a:cs typeface="Arial" panose="020B0604020202020204" pitchFamily="34" charset="0"/>
              </a:rPr>
              <a:t>σ</a:t>
            </a:r>
            <a:r>
              <a:rPr lang="en-US" altLang="en-US" sz="1000" kern="0" baseline="30000">
                <a:solidFill>
                  <a:prstClr val="black"/>
                </a:solidFill>
                <a:latin typeface="Arial" panose="020B0604020202020204" pitchFamily="34" charset="0"/>
                <a:cs typeface="Arial" panose="020B0604020202020204" pitchFamily="34" charset="0"/>
              </a:rPr>
              <a:t>A</a:t>
            </a:r>
            <a:endParaRPr lang="en-US" altLang="en-US" sz="1000" kern="0">
              <a:solidFill>
                <a:prstClr val="black"/>
              </a:solidFill>
              <a:latin typeface="Arial" panose="020B0604020202020204" pitchFamily="34" charset="0"/>
              <a:cs typeface="Arial" panose="020B0604020202020204" pitchFamily="34" charset="0"/>
            </a:endParaRPr>
          </a:p>
        </p:txBody>
      </p:sp>
      <p:sp>
        <p:nvSpPr>
          <p:cNvPr id="112" name="Rectangle 30"/>
          <p:cNvSpPr>
            <a:spLocks noChangeArrowheads="1"/>
          </p:cNvSpPr>
          <p:nvPr/>
        </p:nvSpPr>
        <p:spPr bwMode="auto">
          <a:xfrm>
            <a:off x="4182246" y="2353765"/>
            <a:ext cx="511740" cy="246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lgn="ctr">
              <a:lnSpc>
                <a:spcPct val="100000"/>
              </a:lnSpc>
              <a:spcBef>
                <a:spcPct val="0"/>
              </a:spcBef>
              <a:buFontTx/>
              <a:buNone/>
            </a:pPr>
            <a:r>
              <a:rPr lang="en-US" altLang="en-US" sz="1000" kern="0">
                <a:solidFill>
                  <a:prstClr val="black"/>
                </a:solidFill>
                <a:latin typeface="Arial" panose="020B0604020202020204" pitchFamily="34" charset="0"/>
                <a:cs typeface="Arial" panose="020B0604020202020204" pitchFamily="34" charset="0"/>
              </a:rPr>
              <a:t>P</a:t>
            </a:r>
            <a:r>
              <a:rPr lang="en-US" altLang="en-US" sz="1000" kern="0" baseline="-25000">
                <a:solidFill>
                  <a:prstClr val="black"/>
                </a:solidFill>
                <a:latin typeface="Arial" panose="020B0604020202020204" pitchFamily="34" charset="0"/>
                <a:cs typeface="Arial" panose="020B0604020202020204" pitchFamily="34" charset="0"/>
              </a:rPr>
              <a:t>S</a:t>
            </a:r>
            <a:r>
              <a:rPr lang="en-US" altLang="en-US" sz="1000" kern="0">
                <a:solidFill>
                  <a:prstClr val="black"/>
                </a:solidFill>
                <a:latin typeface="Arial" panose="020B0604020202020204" pitchFamily="34" charset="0"/>
                <a:cs typeface="Arial" panose="020B0604020202020204" pitchFamily="34" charset="0"/>
              </a:rPr>
              <a:t>-</a:t>
            </a:r>
            <a:r>
              <a:rPr lang="el-GR" altLang="en-US" sz="1000" kern="0">
                <a:solidFill>
                  <a:prstClr val="black"/>
                </a:solidFill>
                <a:latin typeface="Arial" panose="020B0604020202020204" pitchFamily="34" charset="0"/>
                <a:cs typeface="Arial" panose="020B0604020202020204" pitchFamily="34" charset="0"/>
              </a:rPr>
              <a:t>σ</a:t>
            </a:r>
            <a:r>
              <a:rPr lang="en-US" altLang="en-US" sz="1000" kern="0" baseline="30000">
                <a:solidFill>
                  <a:prstClr val="black"/>
                </a:solidFill>
                <a:latin typeface="Arial" panose="020B0604020202020204" pitchFamily="34" charset="0"/>
                <a:cs typeface="Arial" panose="020B0604020202020204" pitchFamily="34" charset="0"/>
              </a:rPr>
              <a:t>H</a:t>
            </a:r>
            <a:endParaRPr lang="en-US" altLang="en-US" sz="1000" kern="0">
              <a:solidFill>
                <a:prstClr val="black"/>
              </a:solidFill>
              <a:latin typeface="Arial" panose="020B0604020202020204" pitchFamily="34" charset="0"/>
              <a:cs typeface="Arial" panose="020B0604020202020204" pitchFamily="34" charset="0"/>
            </a:endParaRPr>
          </a:p>
        </p:txBody>
      </p:sp>
      <p:cxnSp>
        <p:nvCxnSpPr>
          <p:cNvPr id="113" name="Straight Connector 8"/>
          <p:cNvCxnSpPr>
            <a:cxnSpLocks noChangeShapeType="1"/>
          </p:cNvCxnSpPr>
          <p:nvPr/>
        </p:nvCxnSpPr>
        <p:spPr bwMode="auto">
          <a:xfrm rot="16200000" flipH="1">
            <a:off x="1618644" y="1461461"/>
            <a:ext cx="0" cy="548705"/>
          </a:xfrm>
          <a:prstGeom prst="line">
            <a:avLst/>
          </a:prstGeom>
          <a:noFill/>
          <a:ln w="19050"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14" name="Straight Connector 8"/>
          <p:cNvCxnSpPr>
            <a:cxnSpLocks noChangeShapeType="1"/>
          </p:cNvCxnSpPr>
          <p:nvPr/>
        </p:nvCxnSpPr>
        <p:spPr bwMode="auto">
          <a:xfrm rot="5400000">
            <a:off x="2697491" y="1461460"/>
            <a:ext cx="0" cy="548705"/>
          </a:xfrm>
          <a:prstGeom prst="line">
            <a:avLst/>
          </a:prstGeom>
          <a:noFill/>
          <a:ln w="19050"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15" name="Straight Connector 8"/>
          <p:cNvCxnSpPr>
            <a:cxnSpLocks noChangeShapeType="1"/>
          </p:cNvCxnSpPr>
          <p:nvPr/>
        </p:nvCxnSpPr>
        <p:spPr bwMode="auto">
          <a:xfrm rot="5400000">
            <a:off x="3759868" y="1461460"/>
            <a:ext cx="0" cy="548705"/>
          </a:xfrm>
          <a:prstGeom prst="line">
            <a:avLst/>
          </a:prstGeom>
          <a:noFill/>
          <a:ln w="19050"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16" name="Straight Connector 8"/>
          <p:cNvCxnSpPr>
            <a:cxnSpLocks noChangeShapeType="1"/>
          </p:cNvCxnSpPr>
          <p:nvPr/>
        </p:nvCxnSpPr>
        <p:spPr bwMode="auto">
          <a:xfrm rot="5400000">
            <a:off x="4853981" y="1461460"/>
            <a:ext cx="0" cy="548705"/>
          </a:xfrm>
          <a:prstGeom prst="line">
            <a:avLst/>
          </a:prstGeom>
          <a:noFill/>
          <a:ln w="19050"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17" name="Straight Connector 19"/>
          <p:cNvCxnSpPr>
            <a:cxnSpLocks noChangeShapeType="1"/>
          </p:cNvCxnSpPr>
          <p:nvPr/>
        </p:nvCxnSpPr>
        <p:spPr bwMode="auto">
          <a:xfrm rot="16200000" flipH="1">
            <a:off x="2575978" y="2088593"/>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118" name="Straight Connector 19"/>
          <p:cNvCxnSpPr>
            <a:cxnSpLocks noChangeShapeType="1"/>
          </p:cNvCxnSpPr>
          <p:nvPr/>
        </p:nvCxnSpPr>
        <p:spPr bwMode="auto">
          <a:xfrm rot="16200000" flipH="1">
            <a:off x="3175652" y="2088593"/>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119" name="Straight Connector 19"/>
          <p:cNvCxnSpPr>
            <a:cxnSpLocks noChangeShapeType="1"/>
          </p:cNvCxnSpPr>
          <p:nvPr/>
        </p:nvCxnSpPr>
        <p:spPr bwMode="auto">
          <a:xfrm rot="16200000" flipH="1">
            <a:off x="3569495" y="2088593"/>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120" name="Straight Connector 19"/>
          <p:cNvCxnSpPr>
            <a:cxnSpLocks noChangeShapeType="1"/>
          </p:cNvCxnSpPr>
          <p:nvPr/>
        </p:nvCxnSpPr>
        <p:spPr bwMode="auto">
          <a:xfrm rot="16200000" flipH="1">
            <a:off x="4601848" y="2134312"/>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121" name="Straight Connector 19"/>
          <p:cNvCxnSpPr>
            <a:cxnSpLocks noChangeShapeType="1"/>
          </p:cNvCxnSpPr>
          <p:nvPr/>
        </p:nvCxnSpPr>
        <p:spPr bwMode="auto">
          <a:xfrm rot="16200000" flipH="1">
            <a:off x="4691692" y="2134312"/>
            <a:ext cx="0" cy="9144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grpSp>
        <p:nvGrpSpPr>
          <p:cNvPr id="125" name="Group 124"/>
          <p:cNvGrpSpPr/>
          <p:nvPr/>
        </p:nvGrpSpPr>
        <p:grpSpPr>
          <a:xfrm>
            <a:off x="2104737" y="1970876"/>
            <a:ext cx="182880" cy="207506"/>
            <a:chOff x="705140" y="2038890"/>
            <a:chExt cx="182880" cy="207506"/>
          </a:xfrm>
        </p:grpSpPr>
        <p:cxnSp>
          <p:nvCxnSpPr>
            <p:cNvPr id="123" name="Straight Connector 22"/>
            <p:cNvCxnSpPr>
              <a:cxnSpLocks noChangeShapeType="1"/>
            </p:cNvCxnSpPr>
            <p:nvPr/>
          </p:nvCxnSpPr>
          <p:spPr bwMode="auto">
            <a:xfrm>
              <a:off x="705140" y="2038890"/>
              <a:ext cx="0" cy="207506"/>
            </a:xfrm>
            <a:prstGeom prst="line">
              <a:avLst/>
            </a:prstGeom>
            <a:noFill/>
            <a:ln w="12700"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124" name="Straight Connector 23"/>
            <p:cNvCxnSpPr>
              <a:cxnSpLocks noChangeShapeType="1"/>
            </p:cNvCxnSpPr>
            <p:nvPr/>
          </p:nvCxnSpPr>
          <p:spPr bwMode="auto">
            <a:xfrm rot="5400000">
              <a:off x="796580" y="1952212"/>
              <a:ext cx="0" cy="182880"/>
            </a:xfrm>
            <a:prstGeom prst="line">
              <a:avLst/>
            </a:prstGeom>
            <a:noFill/>
            <a:ln w="12700" algn="ctr">
              <a:solidFill>
                <a:srgbClr val="000000"/>
              </a:solidFill>
              <a:miter lim="800000"/>
              <a:headEnd type="triangle" w="med" len="med"/>
              <a:tailEnd w="sm" len="med"/>
            </a:ln>
            <a:extLst>
              <a:ext uri="{909E8E84-426E-40DD-AFC4-6F175D3DCCD1}">
                <a14:hiddenFill xmlns:a14="http://schemas.microsoft.com/office/drawing/2010/main">
                  <a:noFill/>
                </a14:hiddenFill>
              </a:ext>
            </a:extLst>
          </p:spPr>
        </p:cxnSp>
      </p:grpSp>
      <p:grpSp>
        <p:nvGrpSpPr>
          <p:cNvPr id="126" name="Group 125"/>
          <p:cNvGrpSpPr/>
          <p:nvPr/>
        </p:nvGrpSpPr>
        <p:grpSpPr>
          <a:xfrm>
            <a:off x="4847937" y="1970876"/>
            <a:ext cx="182880" cy="207506"/>
            <a:chOff x="705140" y="2038890"/>
            <a:chExt cx="182880" cy="207506"/>
          </a:xfrm>
        </p:grpSpPr>
        <p:cxnSp>
          <p:nvCxnSpPr>
            <p:cNvPr id="127" name="Straight Connector 22"/>
            <p:cNvCxnSpPr>
              <a:cxnSpLocks noChangeShapeType="1"/>
            </p:cNvCxnSpPr>
            <p:nvPr/>
          </p:nvCxnSpPr>
          <p:spPr bwMode="auto">
            <a:xfrm>
              <a:off x="705140" y="2038890"/>
              <a:ext cx="0" cy="207506"/>
            </a:xfrm>
            <a:prstGeom prst="line">
              <a:avLst/>
            </a:prstGeom>
            <a:noFill/>
            <a:ln w="12700"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128" name="Straight Connector 23"/>
            <p:cNvCxnSpPr>
              <a:cxnSpLocks noChangeShapeType="1"/>
            </p:cNvCxnSpPr>
            <p:nvPr/>
          </p:nvCxnSpPr>
          <p:spPr bwMode="auto">
            <a:xfrm rot="5400000">
              <a:off x="796580" y="1952212"/>
              <a:ext cx="0" cy="182880"/>
            </a:xfrm>
            <a:prstGeom prst="line">
              <a:avLst/>
            </a:prstGeom>
            <a:noFill/>
            <a:ln w="12700" algn="ctr">
              <a:solidFill>
                <a:srgbClr val="000000"/>
              </a:solidFill>
              <a:miter lim="800000"/>
              <a:headEnd type="triangle" w="med" len="med"/>
              <a:tailEnd w="sm" len="med"/>
            </a:ln>
            <a:extLst>
              <a:ext uri="{909E8E84-426E-40DD-AFC4-6F175D3DCCD1}">
                <a14:hiddenFill xmlns:a14="http://schemas.microsoft.com/office/drawing/2010/main">
                  <a:noFill/>
                </a14:hiddenFill>
              </a:ext>
            </a:extLst>
          </p:spPr>
        </p:cxnSp>
      </p:grpSp>
      <p:grpSp>
        <p:nvGrpSpPr>
          <p:cNvPr id="130" name="Group 129"/>
          <p:cNvGrpSpPr/>
          <p:nvPr/>
        </p:nvGrpSpPr>
        <p:grpSpPr>
          <a:xfrm>
            <a:off x="4984093" y="2056922"/>
            <a:ext cx="365760" cy="246221"/>
            <a:chOff x="4793593" y="2056922"/>
            <a:chExt cx="365760" cy="246221"/>
          </a:xfrm>
        </p:grpSpPr>
        <p:sp>
          <p:nvSpPr>
            <p:cNvPr id="122" name="Rectangle 121"/>
            <p:cNvSpPr/>
            <p:nvPr/>
          </p:nvSpPr>
          <p:spPr>
            <a:xfrm>
              <a:off x="4793593" y="2088592"/>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kern="0">
                <a:solidFill>
                  <a:prstClr val="white"/>
                </a:solidFill>
              </a:endParaRPr>
            </a:p>
          </p:txBody>
        </p:sp>
        <p:sp>
          <p:nvSpPr>
            <p:cNvPr id="129" name="TextBox 119"/>
            <p:cNvSpPr txBox="1">
              <a:spLocks noChangeArrowheads="1"/>
            </p:cNvSpPr>
            <p:nvPr/>
          </p:nvSpPr>
          <p:spPr bwMode="auto">
            <a:xfrm>
              <a:off x="4806394" y="2056922"/>
              <a:ext cx="34015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000" kern="0" dirty="0" smtClean="0">
                  <a:solidFill>
                    <a:prstClr val="black"/>
                  </a:solidFill>
                  <a:latin typeface="Arial" panose="020B0604020202020204" pitchFamily="34" charset="0"/>
                  <a:cs typeface="Arial" panose="020B0604020202020204" pitchFamily="34" charset="0"/>
                </a:rPr>
                <a:t>0A</a:t>
              </a:r>
              <a:endParaRPr lang="en-US" altLang="en-US" sz="1000" kern="0" dirty="0">
                <a:solidFill>
                  <a:prstClr val="black"/>
                </a:solidFill>
                <a:latin typeface="Arial" panose="020B0604020202020204" pitchFamily="34" charset="0"/>
                <a:cs typeface="Arial" panose="020B0604020202020204" pitchFamily="34" charset="0"/>
              </a:endParaRPr>
            </a:p>
          </p:txBody>
        </p:sp>
      </p:grpSp>
      <p:sp>
        <p:nvSpPr>
          <p:cNvPr id="131" name="TextBox 119"/>
          <p:cNvSpPr txBox="1">
            <a:spLocks noChangeArrowheads="1"/>
          </p:cNvSpPr>
          <p:nvPr/>
        </p:nvSpPr>
        <p:spPr bwMode="auto">
          <a:xfrm>
            <a:off x="3535340" y="1066322"/>
            <a:ext cx="411211" cy="24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000" kern="0" dirty="0">
                <a:solidFill>
                  <a:srgbClr val="008000"/>
                </a:solidFill>
                <a:latin typeface="Arial" panose="020B0604020202020204" pitchFamily="34" charset="0"/>
                <a:cs typeface="Arial" panose="020B0604020202020204" pitchFamily="34" charset="0"/>
              </a:rPr>
              <a:t>0A3</a:t>
            </a:r>
          </a:p>
        </p:txBody>
      </p:sp>
      <p:sp>
        <p:nvSpPr>
          <p:cNvPr id="132" name="TextBox 120"/>
          <p:cNvSpPr txBox="1">
            <a:spLocks noChangeArrowheads="1"/>
          </p:cNvSpPr>
          <p:nvPr/>
        </p:nvSpPr>
        <p:spPr bwMode="auto">
          <a:xfrm>
            <a:off x="2446172" y="1066322"/>
            <a:ext cx="411211" cy="24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000" kern="0" dirty="0">
                <a:solidFill>
                  <a:srgbClr val="008000"/>
                </a:solidFill>
                <a:latin typeface="Arial" panose="020B0604020202020204" pitchFamily="34" charset="0"/>
                <a:cs typeface="Arial" panose="020B0604020202020204" pitchFamily="34" charset="0"/>
              </a:rPr>
              <a:t>0A2</a:t>
            </a:r>
          </a:p>
        </p:txBody>
      </p:sp>
      <p:sp>
        <p:nvSpPr>
          <p:cNvPr id="133" name="TextBox 121"/>
          <p:cNvSpPr txBox="1">
            <a:spLocks noChangeArrowheads="1"/>
          </p:cNvSpPr>
          <p:nvPr/>
        </p:nvSpPr>
        <p:spPr bwMode="auto">
          <a:xfrm>
            <a:off x="1417873" y="1066322"/>
            <a:ext cx="411211" cy="24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000" kern="0" dirty="0">
                <a:solidFill>
                  <a:srgbClr val="008000"/>
                </a:solidFill>
                <a:latin typeface="Arial" panose="020B0604020202020204" pitchFamily="34" charset="0"/>
                <a:cs typeface="Arial" panose="020B0604020202020204" pitchFamily="34" charset="0"/>
              </a:rPr>
              <a:t>0A1</a:t>
            </a:r>
          </a:p>
        </p:txBody>
      </p:sp>
      <p:sp>
        <p:nvSpPr>
          <p:cNvPr id="134" name="TextBox 119"/>
          <p:cNvSpPr txBox="1">
            <a:spLocks noChangeArrowheads="1"/>
          </p:cNvSpPr>
          <p:nvPr/>
        </p:nvSpPr>
        <p:spPr bwMode="auto">
          <a:xfrm>
            <a:off x="4627238" y="1066322"/>
            <a:ext cx="411212" cy="24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000" kern="0" dirty="0">
                <a:solidFill>
                  <a:srgbClr val="008000"/>
                </a:solidFill>
                <a:latin typeface="Arial" panose="020B0604020202020204" pitchFamily="34" charset="0"/>
                <a:cs typeface="Arial" panose="020B0604020202020204" pitchFamily="34" charset="0"/>
              </a:rPr>
              <a:t>0A4</a:t>
            </a:r>
          </a:p>
        </p:txBody>
      </p:sp>
      <p:sp>
        <p:nvSpPr>
          <p:cNvPr id="135" name="TextBox 134"/>
          <p:cNvSpPr txBox="1"/>
          <p:nvPr/>
        </p:nvSpPr>
        <p:spPr>
          <a:xfrm>
            <a:off x="247557" y="212909"/>
            <a:ext cx="503664"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Fig. 1</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5623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541" y="1748890"/>
            <a:ext cx="5962918" cy="5078313"/>
          </a:xfrm>
          <a:prstGeom prst="rect">
            <a:avLst/>
          </a:prstGeom>
        </p:spPr>
        <p:txBody>
          <a:bodyPr wrap="square">
            <a:spAutoFit/>
          </a:bodyPr>
          <a:lstStyle/>
          <a:p>
            <a:pPr algn="just">
              <a:lnSpc>
                <a:spcPct val="150000"/>
              </a:lnSpc>
            </a:pPr>
            <a:r>
              <a:rPr lang="en-US" sz="1200" b="1" dirty="0">
                <a:solidFill>
                  <a:srgbClr val="000000"/>
                </a:solidFill>
                <a:latin typeface="Arial" panose="020B0604020202020204" pitchFamily="34" charset="0"/>
                <a:ea typeface="MS Mincho" panose="02020609040205080304" pitchFamily="49" charset="-128"/>
              </a:rPr>
              <a:t>Figure legends</a:t>
            </a:r>
            <a:endParaRPr lang="en-US" sz="1000" dirty="0">
              <a:solidFill>
                <a:srgbClr val="000000"/>
              </a:solidFill>
              <a:latin typeface="Arial" panose="020B0604020202020204" pitchFamily="34" charset="0"/>
              <a:ea typeface="MS Mincho" panose="02020609040205080304" pitchFamily="49" charset="-128"/>
            </a:endParaRPr>
          </a:p>
          <a:p>
            <a:pPr algn="just">
              <a:lnSpc>
                <a:spcPct val="150000"/>
              </a:lnSpc>
            </a:pPr>
            <a:r>
              <a:rPr lang="en-US" sz="1200" b="1" dirty="0">
                <a:solidFill>
                  <a:srgbClr val="000000"/>
                </a:solidFill>
                <a:latin typeface="Arial" panose="020B0604020202020204" pitchFamily="34" charset="0"/>
                <a:ea typeface="MS Mincho" panose="02020609040205080304" pitchFamily="49" charset="-128"/>
              </a:rPr>
              <a:t>Figure 1</a:t>
            </a:r>
            <a:endParaRPr lang="en-US" sz="1000" dirty="0">
              <a:solidFill>
                <a:srgbClr val="000000"/>
              </a:solidFill>
              <a:latin typeface="Arial" panose="020B0604020202020204" pitchFamily="34" charset="0"/>
              <a:ea typeface="MS Mincho" panose="02020609040205080304" pitchFamily="49" charset="-128"/>
            </a:endParaRPr>
          </a:p>
          <a:p>
            <a:pPr algn="just">
              <a:lnSpc>
                <a:spcPct val="150000"/>
              </a:lnSpc>
            </a:pPr>
            <a:r>
              <a:rPr lang="en-US" sz="1200" b="1" dirty="0">
                <a:solidFill>
                  <a:srgbClr val="000000"/>
                </a:solidFill>
                <a:latin typeface="Arial" panose="020B0604020202020204" pitchFamily="34" charset="0"/>
                <a:ea typeface="MS Mincho" panose="02020609040205080304" pitchFamily="49" charset="-128"/>
              </a:rPr>
              <a:t>Electrophoretic mobility shift assays (EMSA) of bindings of Spo0A~P to the boxes in the spo0A promoter region. </a:t>
            </a:r>
            <a:endParaRPr lang="en-US" sz="1000" dirty="0">
              <a:solidFill>
                <a:srgbClr val="000000"/>
              </a:solidFill>
              <a:latin typeface="Arial" panose="020B0604020202020204" pitchFamily="34" charset="0"/>
              <a:ea typeface="MS Mincho" panose="02020609040205080304" pitchFamily="49" charset="-128"/>
            </a:endParaRPr>
          </a:p>
          <a:p>
            <a:pPr algn="just">
              <a:lnSpc>
                <a:spcPct val="150000"/>
              </a:lnSpc>
            </a:pPr>
            <a:r>
              <a:rPr lang="en-US" sz="1200" dirty="0">
                <a:solidFill>
                  <a:srgbClr val="000000"/>
                </a:solidFill>
                <a:latin typeface="Arial" panose="020B0604020202020204" pitchFamily="34" charset="0"/>
                <a:ea typeface="MS Mincho" panose="02020609040205080304" pitchFamily="49" charset="-128"/>
              </a:rPr>
              <a:t>A. The transcription of the </a:t>
            </a:r>
            <a:r>
              <a:rPr lang="en-US" sz="1200" i="1" dirty="0">
                <a:solidFill>
                  <a:srgbClr val="000000"/>
                </a:solidFill>
                <a:latin typeface="Arial" panose="020B0604020202020204" pitchFamily="34" charset="0"/>
                <a:ea typeface="MS Mincho" panose="02020609040205080304" pitchFamily="49" charset="-128"/>
              </a:rPr>
              <a:t>spo0A</a:t>
            </a:r>
            <a:r>
              <a:rPr lang="en-US" sz="1200" dirty="0">
                <a:solidFill>
                  <a:srgbClr val="000000"/>
                </a:solidFill>
                <a:latin typeface="Arial" panose="020B0604020202020204" pitchFamily="34" charset="0"/>
                <a:ea typeface="MS Mincho" panose="02020609040205080304" pitchFamily="49" charset="-128"/>
              </a:rPr>
              <a:t> gene occurs from two promoters (</a:t>
            </a:r>
            <a:r>
              <a:rPr lang="en-US" sz="1200" dirty="0" err="1">
                <a:solidFill>
                  <a:srgbClr val="000000"/>
                </a:solidFill>
                <a:latin typeface="Arial" panose="020B0604020202020204" pitchFamily="34" charset="0"/>
                <a:ea typeface="MS Mincho" panose="02020609040205080304" pitchFamily="49" charset="-128"/>
              </a:rPr>
              <a:t>Pv</a:t>
            </a:r>
            <a:r>
              <a:rPr lang="en-US" sz="1200" dirty="0">
                <a:solidFill>
                  <a:srgbClr val="000000"/>
                </a:solidFill>
                <a:latin typeface="Arial" panose="020B0604020202020204" pitchFamily="34" charset="0"/>
                <a:ea typeface="MS Mincho" panose="02020609040205080304" pitchFamily="49" charset="-128"/>
              </a:rPr>
              <a:t> and Ps). Locations of the four 0A boxes are indicated relative to the </a:t>
            </a:r>
            <a:r>
              <a:rPr lang="en-US" sz="1200" dirty="0" err="1">
                <a:solidFill>
                  <a:srgbClr val="000000"/>
                </a:solidFill>
                <a:latin typeface="Arial" panose="020B0604020202020204" pitchFamily="34" charset="0"/>
                <a:ea typeface="MS Mincho" panose="02020609040205080304" pitchFamily="49" charset="-128"/>
              </a:rPr>
              <a:t>Pv</a:t>
            </a:r>
            <a:r>
              <a:rPr lang="en-US" sz="1200" dirty="0">
                <a:solidFill>
                  <a:srgbClr val="000000"/>
                </a:solidFill>
                <a:latin typeface="Arial" panose="020B0604020202020204" pitchFamily="34" charset="0"/>
                <a:ea typeface="MS Mincho" panose="02020609040205080304" pitchFamily="49" charset="-128"/>
              </a:rPr>
              <a:t> and Ps promoters. Nucleotide sequences of each of the wild type (</a:t>
            </a:r>
            <a:r>
              <a:rPr lang="en-US" sz="1200" dirty="0" err="1">
                <a:solidFill>
                  <a:srgbClr val="000000"/>
                </a:solidFill>
                <a:latin typeface="Arial" panose="020B0604020202020204" pitchFamily="34" charset="0"/>
                <a:ea typeface="MS Mincho" panose="02020609040205080304" pitchFamily="49" charset="-128"/>
              </a:rPr>
              <a:t>wt</a:t>
            </a:r>
            <a:r>
              <a:rPr lang="en-US" sz="1200" dirty="0">
                <a:solidFill>
                  <a:srgbClr val="000000"/>
                </a:solidFill>
                <a:latin typeface="Arial" panose="020B0604020202020204" pitchFamily="34" charset="0"/>
                <a:ea typeface="MS Mincho" panose="02020609040205080304" pitchFamily="49" charset="-128"/>
              </a:rPr>
              <a:t>) and mutated 0A boxes (</a:t>
            </a:r>
            <a:r>
              <a:rPr lang="en-US" sz="1200" dirty="0" err="1">
                <a:solidFill>
                  <a:srgbClr val="000000"/>
                </a:solidFill>
                <a:latin typeface="Arial" panose="020B0604020202020204" pitchFamily="34" charset="0"/>
                <a:ea typeface="MS Mincho" panose="02020609040205080304" pitchFamily="49" charset="-128"/>
              </a:rPr>
              <a:t>mt</a:t>
            </a:r>
            <a:r>
              <a:rPr lang="en-US" sz="1200" dirty="0">
                <a:solidFill>
                  <a:srgbClr val="000000"/>
                </a:solidFill>
                <a:latin typeface="Arial" panose="020B0604020202020204" pitchFamily="34" charset="0"/>
                <a:ea typeface="MS Mincho" panose="02020609040205080304" pitchFamily="49" charset="-128"/>
              </a:rPr>
              <a:t>) are shown along with the consensus 0A box sequence (cons). A series of 398-bp </a:t>
            </a:r>
            <a:r>
              <a:rPr lang="en-US" sz="1200" i="1" dirty="0">
                <a:solidFill>
                  <a:srgbClr val="000000"/>
                </a:solidFill>
                <a:latin typeface="Arial" panose="020B0604020202020204" pitchFamily="34" charset="0"/>
                <a:ea typeface="MS Mincho" panose="02020609040205080304" pitchFamily="49" charset="-128"/>
              </a:rPr>
              <a:t>spo0A</a:t>
            </a:r>
            <a:r>
              <a:rPr lang="en-US" sz="1200" dirty="0">
                <a:solidFill>
                  <a:srgbClr val="000000"/>
                </a:solidFill>
                <a:latin typeface="Arial" panose="020B0604020202020204" pitchFamily="34" charset="0"/>
                <a:ea typeface="MS Mincho" panose="02020609040205080304" pitchFamily="49" charset="-128"/>
              </a:rPr>
              <a:t> promoter fragments containing all combinations of 0A box mutations were amplified by PCR using primers om454 and om467. One of the primer was radiolabeled at the 5’ end and thus the resulting PCR product was radiolabeled. Purified Spo0A was phosphorylated directly by the purified KinC</a:t>
            </a:r>
            <a:r>
              <a:rPr lang="en-US" sz="1200" baseline="30000" dirty="0">
                <a:solidFill>
                  <a:srgbClr val="000000"/>
                </a:solidFill>
                <a:latin typeface="Arial" panose="020B0604020202020204" pitchFamily="34" charset="0"/>
                <a:ea typeface="MS Mincho" panose="02020609040205080304" pitchFamily="49" charset="-128"/>
              </a:rPr>
              <a:t>ΔTM1+2 </a:t>
            </a:r>
            <a:r>
              <a:rPr lang="en-US" sz="1200" dirty="0">
                <a:solidFill>
                  <a:srgbClr val="000000"/>
                </a:solidFill>
                <a:latin typeface="Arial" panose="020B0604020202020204" pitchFamily="34" charset="0"/>
                <a:ea typeface="MS Mincho" panose="02020609040205080304" pitchFamily="49" charset="-128"/>
              </a:rPr>
              <a:t>(soluble transmembrane deleted KinC) in the presence of ATP in vitro (Devi et al., 2015). Varying concentrations of Spo0A~P (0, 2, 4, 6, and 8 µM, concentrations are based on the purified Spo0A) were incubated with the radiolabeled DNA and analyzed by non-denaturing 6% PAGE. The positions of the unbound (free) and bound DNA are indicated on the left of each of the gel images. Presence or absence of the 0A boxes are indicated on the bottom of each of the images.</a:t>
            </a:r>
            <a:endParaRPr lang="en-US" sz="1000" dirty="0">
              <a:solidFill>
                <a:srgbClr val="000000"/>
              </a:solidFill>
              <a:effectLst/>
              <a:latin typeface="Arial" panose="020B0604020202020204" pitchFamily="34" charset="0"/>
              <a:ea typeface="MS Mincho" panose="02020609040205080304" pitchFamily="49" charset="-128"/>
            </a:endParaRPr>
          </a:p>
        </p:txBody>
      </p:sp>
    </p:spTree>
    <p:extLst>
      <p:ext uri="{BB962C8B-B14F-4D97-AF65-F5344CB8AC3E}">
        <p14:creationId xmlns:p14="http://schemas.microsoft.com/office/powerpoint/2010/main" val="355415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noChangeAspect="1"/>
          </p:cNvGraphicFramePr>
          <p:nvPr>
            <p:extLst>
              <p:ext uri="{D42A27DB-BD31-4B8C-83A1-F6EECF244321}">
                <p14:modId xmlns:p14="http://schemas.microsoft.com/office/powerpoint/2010/main" val="190931467"/>
              </p:ext>
            </p:extLst>
          </p:nvPr>
        </p:nvGraphicFramePr>
        <p:xfrm>
          <a:off x="659665" y="897330"/>
          <a:ext cx="1371600" cy="1371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p:cNvGraphicFramePr>
            <a:graphicFrameLocks noChangeAspect="1"/>
          </p:cNvGraphicFramePr>
          <p:nvPr>
            <p:extLst>
              <p:ext uri="{D42A27DB-BD31-4B8C-83A1-F6EECF244321}">
                <p14:modId xmlns:p14="http://schemas.microsoft.com/office/powerpoint/2010/main" val="1000991169"/>
              </p:ext>
            </p:extLst>
          </p:nvPr>
        </p:nvGraphicFramePr>
        <p:xfrm>
          <a:off x="1590120" y="897330"/>
          <a:ext cx="1371600" cy="1371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ChangeAspect="1"/>
          </p:cNvGraphicFramePr>
          <p:nvPr>
            <p:extLst>
              <p:ext uri="{D42A27DB-BD31-4B8C-83A1-F6EECF244321}">
                <p14:modId xmlns:p14="http://schemas.microsoft.com/office/powerpoint/2010/main" val="1870668121"/>
              </p:ext>
            </p:extLst>
          </p:nvPr>
        </p:nvGraphicFramePr>
        <p:xfrm>
          <a:off x="2544185" y="897330"/>
          <a:ext cx="1371600" cy="1371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467425679"/>
              </p:ext>
            </p:extLst>
          </p:nvPr>
        </p:nvGraphicFramePr>
        <p:xfrm>
          <a:off x="3451030" y="897330"/>
          <a:ext cx="1371600" cy="13716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3276729519"/>
              </p:ext>
            </p:extLst>
          </p:nvPr>
        </p:nvGraphicFramePr>
        <p:xfrm>
          <a:off x="4405095" y="897330"/>
          <a:ext cx="1371600" cy="13716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1180501380"/>
              </p:ext>
            </p:extLst>
          </p:nvPr>
        </p:nvGraphicFramePr>
        <p:xfrm>
          <a:off x="659665" y="2284894"/>
          <a:ext cx="1371600" cy="13716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p:cNvGraphicFramePr>
            <a:graphicFrameLocks noChangeAspect="1"/>
          </p:cNvGraphicFramePr>
          <p:nvPr>
            <p:extLst>
              <p:ext uri="{D42A27DB-BD31-4B8C-83A1-F6EECF244321}">
                <p14:modId xmlns:p14="http://schemas.microsoft.com/office/powerpoint/2010/main" val="2065407023"/>
              </p:ext>
            </p:extLst>
          </p:nvPr>
        </p:nvGraphicFramePr>
        <p:xfrm>
          <a:off x="1590120" y="2284894"/>
          <a:ext cx="1371600" cy="13716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9" name="Chart 8"/>
          <p:cNvGraphicFramePr>
            <a:graphicFrameLocks noChangeAspect="1"/>
          </p:cNvGraphicFramePr>
          <p:nvPr>
            <p:extLst>
              <p:ext uri="{D42A27DB-BD31-4B8C-83A1-F6EECF244321}">
                <p14:modId xmlns:p14="http://schemas.microsoft.com/office/powerpoint/2010/main" val="700911942"/>
              </p:ext>
            </p:extLst>
          </p:nvPr>
        </p:nvGraphicFramePr>
        <p:xfrm>
          <a:off x="2544185" y="2284894"/>
          <a:ext cx="1371600" cy="13716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0" name="Chart 9"/>
          <p:cNvGraphicFramePr>
            <a:graphicFrameLocks noChangeAspect="1"/>
          </p:cNvGraphicFramePr>
          <p:nvPr>
            <p:extLst>
              <p:ext uri="{D42A27DB-BD31-4B8C-83A1-F6EECF244321}">
                <p14:modId xmlns:p14="http://schemas.microsoft.com/office/powerpoint/2010/main" val="3968028826"/>
              </p:ext>
            </p:extLst>
          </p:nvPr>
        </p:nvGraphicFramePr>
        <p:xfrm>
          <a:off x="3451030" y="2284894"/>
          <a:ext cx="1371600" cy="13716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1" name="Chart 10"/>
          <p:cNvGraphicFramePr>
            <a:graphicFrameLocks noChangeAspect="1"/>
          </p:cNvGraphicFramePr>
          <p:nvPr>
            <p:extLst>
              <p:ext uri="{D42A27DB-BD31-4B8C-83A1-F6EECF244321}">
                <p14:modId xmlns:p14="http://schemas.microsoft.com/office/powerpoint/2010/main" val="288150009"/>
              </p:ext>
            </p:extLst>
          </p:nvPr>
        </p:nvGraphicFramePr>
        <p:xfrm>
          <a:off x="4405095" y="2284894"/>
          <a:ext cx="1371600" cy="13716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2" name="Chart 11"/>
          <p:cNvGraphicFramePr>
            <a:graphicFrameLocks noChangeAspect="1"/>
          </p:cNvGraphicFramePr>
          <p:nvPr>
            <p:extLst>
              <p:ext uri="{D42A27DB-BD31-4B8C-83A1-F6EECF244321}">
                <p14:modId xmlns:p14="http://schemas.microsoft.com/office/powerpoint/2010/main" val="2444229588"/>
              </p:ext>
            </p:extLst>
          </p:nvPr>
        </p:nvGraphicFramePr>
        <p:xfrm>
          <a:off x="5311940" y="2284894"/>
          <a:ext cx="1371600" cy="13716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3" name="Chart 12"/>
          <p:cNvGraphicFramePr>
            <a:graphicFrameLocks noChangeAspect="1"/>
          </p:cNvGraphicFramePr>
          <p:nvPr>
            <p:extLst>
              <p:ext uri="{D42A27DB-BD31-4B8C-83A1-F6EECF244321}">
                <p14:modId xmlns:p14="http://schemas.microsoft.com/office/powerpoint/2010/main" val="1274244560"/>
              </p:ext>
            </p:extLst>
          </p:nvPr>
        </p:nvGraphicFramePr>
        <p:xfrm>
          <a:off x="2544185" y="3672458"/>
          <a:ext cx="1371600" cy="13716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14" name="Chart 13"/>
          <p:cNvGraphicFramePr>
            <a:graphicFrameLocks noChangeAspect="1"/>
          </p:cNvGraphicFramePr>
          <p:nvPr>
            <p:extLst>
              <p:ext uri="{D42A27DB-BD31-4B8C-83A1-F6EECF244321}">
                <p14:modId xmlns:p14="http://schemas.microsoft.com/office/powerpoint/2010/main" val="3420422736"/>
              </p:ext>
            </p:extLst>
          </p:nvPr>
        </p:nvGraphicFramePr>
        <p:xfrm>
          <a:off x="1590120" y="3672458"/>
          <a:ext cx="1371600" cy="13716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15" name="Chart 14"/>
          <p:cNvGraphicFramePr>
            <a:graphicFrameLocks noChangeAspect="1"/>
          </p:cNvGraphicFramePr>
          <p:nvPr>
            <p:extLst>
              <p:ext uri="{D42A27DB-BD31-4B8C-83A1-F6EECF244321}">
                <p14:modId xmlns:p14="http://schemas.microsoft.com/office/powerpoint/2010/main" val="3231015336"/>
              </p:ext>
            </p:extLst>
          </p:nvPr>
        </p:nvGraphicFramePr>
        <p:xfrm>
          <a:off x="659665" y="3672458"/>
          <a:ext cx="1371600" cy="13716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16" name="Chart 20"/>
          <p:cNvGraphicFramePr>
            <a:graphicFrameLocks noChangeAspect="1"/>
          </p:cNvGraphicFramePr>
          <p:nvPr>
            <p:extLst>
              <p:ext uri="{D42A27DB-BD31-4B8C-83A1-F6EECF244321}">
                <p14:modId xmlns:p14="http://schemas.microsoft.com/office/powerpoint/2010/main" val="884884817"/>
              </p:ext>
            </p:extLst>
          </p:nvPr>
        </p:nvGraphicFramePr>
        <p:xfrm>
          <a:off x="3399914" y="3620497"/>
          <a:ext cx="1473200" cy="1473200"/>
        </p:xfrm>
        <a:graphic>
          <a:graphicData uri="http://schemas.openxmlformats.org/presentationml/2006/ole">
            <mc:AlternateContent xmlns:mc="http://schemas.openxmlformats.org/markup-compatibility/2006">
              <mc:Choice xmlns:v="urn:schemas-microsoft-com:vml" Requires="v">
                <p:oleObj spid="_x0000_s1097" name="Chart" r:id="rId17" imgW="1481456" imgH="1475360" progId="Excel.Chart.8">
                  <p:embed/>
                </p:oleObj>
              </mc:Choice>
              <mc:Fallback>
                <p:oleObj name="Chart" r:id="rId17" imgW="1481456" imgH="1475360" progId="Excel.Chart.8">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99914" y="3620497"/>
                        <a:ext cx="14732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Chart 21"/>
          <p:cNvGraphicFramePr>
            <a:graphicFrameLocks noChangeAspect="1"/>
          </p:cNvGraphicFramePr>
          <p:nvPr>
            <p:extLst>
              <p:ext uri="{D42A27DB-BD31-4B8C-83A1-F6EECF244321}">
                <p14:modId xmlns:p14="http://schemas.microsoft.com/office/powerpoint/2010/main" val="3041442655"/>
              </p:ext>
            </p:extLst>
          </p:nvPr>
        </p:nvGraphicFramePr>
        <p:xfrm>
          <a:off x="4354002" y="3620497"/>
          <a:ext cx="1473200" cy="1473200"/>
        </p:xfrm>
        <a:graphic>
          <a:graphicData uri="http://schemas.openxmlformats.org/presentationml/2006/ole">
            <mc:AlternateContent xmlns:mc="http://schemas.openxmlformats.org/markup-compatibility/2006">
              <mc:Choice xmlns:v="urn:schemas-microsoft-com:vml" Requires="v">
                <p:oleObj spid="_x0000_s1098" name="Chart" r:id="rId19" imgW="1481456" imgH="1475360" progId="Excel.Chart.8">
                  <p:embed/>
                </p:oleObj>
              </mc:Choice>
              <mc:Fallback>
                <p:oleObj name="Chart" r:id="rId19" imgW="1481456" imgH="1475360" progId="Excel.Chart.8">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54002" y="3620497"/>
                        <a:ext cx="14732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1"/>
          <p:cNvSpPr>
            <a:spLocks noChangeArrowheads="1"/>
          </p:cNvSpPr>
          <p:nvPr/>
        </p:nvSpPr>
        <p:spPr bwMode="auto">
          <a:xfrm rot="16200000">
            <a:off x="49495" y="4283279"/>
            <a:ext cx="10699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0" fontAlgn="base" hangingPunct="0">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Fraction bound </a:t>
            </a:r>
            <a:endParaRPr lang="en-US" altLang="en-US" sz="1000">
              <a:solidFill>
                <a:prstClr val="black"/>
              </a:solidFill>
              <a:latin typeface="Arial" panose="020B0604020202020204" pitchFamily="34" charset="0"/>
              <a:cs typeface="Arial" panose="020B0604020202020204" pitchFamily="34" charset="0"/>
            </a:endParaRPr>
          </a:p>
        </p:txBody>
      </p:sp>
      <p:sp>
        <p:nvSpPr>
          <p:cNvPr id="19" name="Rectangle 22"/>
          <p:cNvSpPr>
            <a:spLocks noChangeArrowheads="1"/>
          </p:cNvSpPr>
          <p:nvPr/>
        </p:nvSpPr>
        <p:spPr bwMode="auto">
          <a:xfrm rot="16200000">
            <a:off x="49495" y="2889454"/>
            <a:ext cx="10699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0" fontAlgn="base" hangingPunct="0">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Fraction bound </a:t>
            </a:r>
            <a:endParaRPr lang="en-US" altLang="en-US" sz="1000">
              <a:solidFill>
                <a:prstClr val="black"/>
              </a:solidFill>
              <a:latin typeface="Arial" panose="020B0604020202020204" pitchFamily="34" charset="0"/>
              <a:cs typeface="Arial" panose="020B0604020202020204" pitchFamily="34" charset="0"/>
            </a:endParaRPr>
          </a:p>
        </p:txBody>
      </p:sp>
      <p:sp>
        <p:nvSpPr>
          <p:cNvPr id="20" name="Rectangle 23"/>
          <p:cNvSpPr>
            <a:spLocks noChangeArrowheads="1"/>
          </p:cNvSpPr>
          <p:nvPr/>
        </p:nvSpPr>
        <p:spPr bwMode="auto">
          <a:xfrm rot="16200000">
            <a:off x="50289" y="1505948"/>
            <a:ext cx="106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0" fontAlgn="base" hangingPunct="0">
              <a:spcBef>
                <a:spcPct val="0"/>
              </a:spcBef>
              <a:spcAft>
                <a:spcPct val="0"/>
              </a:spcAft>
            </a:pPr>
            <a:r>
              <a:rPr lang="en-US" altLang="en-US" sz="1000">
                <a:solidFill>
                  <a:srgbClr val="000000"/>
                </a:solidFill>
                <a:latin typeface="Arial" panose="020B0604020202020204" pitchFamily="34" charset="0"/>
                <a:cs typeface="Arial" panose="020B0604020202020204" pitchFamily="34" charset="0"/>
              </a:rPr>
              <a:t>Fraction bound </a:t>
            </a:r>
            <a:endParaRPr lang="en-US" altLang="en-US" sz="1000">
              <a:solidFill>
                <a:prstClr val="black"/>
              </a:solidFill>
              <a:latin typeface="Arial" panose="020B0604020202020204" pitchFamily="34" charset="0"/>
              <a:cs typeface="Arial" panose="020B0604020202020204" pitchFamily="34" charset="0"/>
            </a:endParaRPr>
          </a:p>
        </p:txBody>
      </p:sp>
      <p:sp>
        <p:nvSpPr>
          <p:cNvPr id="21" name="Rectangle 20"/>
          <p:cNvSpPr/>
          <p:nvPr/>
        </p:nvSpPr>
        <p:spPr>
          <a:xfrm>
            <a:off x="2445826" y="4979663"/>
            <a:ext cx="1829347" cy="24622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Spo0A~P concentration (µM)</a:t>
            </a:r>
            <a:endParaRPr kumimoji="0" lang="en-US" sz="1000" b="0" i="0" u="none" strike="noStrike" kern="0" cap="none" spc="0" normalizeH="0" baseline="0" noProof="0" dirty="0">
              <a:ln>
                <a:noFill/>
              </a:ln>
              <a:solidFill>
                <a:prstClr val="black"/>
              </a:solidFill>
              <a:effectLst/>
              <a:uLnTx/>
              <a:uFillTx/>
            </a:endParaRPr>
          </a:p>
        </p:txBody>
      </p:sp>
      <p:grpSp>
        <p:nvGrpSpPr>
          <p:cNvPr id="27" name="Group 26"/>
          <p:cNvGrpSpPr/>
          <p:nvPr/>
        </p:nvGrpSpPr>
        <p:grpSpPr>
          <a:xfrm>
            <a:off x="820282" y="5238763"/>
            <a:ext cx="4929759" cy="2743199"/>
            <a:chOff x="987706" y="5225884"/>
            <a:chExt cx="4929759" cy="2743199"/>
          </a:xfrm>
        </p:grpSpPr>
        <p:sp>
          <p:nvSpPr>
            <p:cNvPr id="23" name="Rectangle 24"/>
            <p:cNvSpPr>
              <a:spLocks noChangeArrowheads="1"/>
            </p:cNvSpPr>
            <p:nvPr/>
          </p:nvSpPr>
          <p:spPr bwMode="auto">
            <a:xfrm rot="16200000">
              <a:off x="900172" y="6168154"/>
              <a:ext cx="6445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0" fontAlgn="base" hangingPunct="0">
                <a:spcBef>
                  <a:spcPct val="0"/>
                </a:spcBef>
                <a:spcAft>
                  <a:spcPct val="0"/>
                </a:spcAft>
              </a:pPr>
              <a:r>
                <a:rPr lang="en-US" altLang="en-US" sz="1000" dirty="0" err="1">
                  <a:solidFill>
                    <a:srgbClr val="000000"/>
                  </a:solidFill>
                  <a:latin typeface="Arial" panose="020B0604020202020204" pitchFamily="34" charset="0"/>
                  <a:cs typeface="Arial" panose="020B0604020202020204" pitchFamily="34" charset="0"/>
                </a:rPr>
                <a:t>Kd</a:t>
              </a:r>
              <a:r>
                <a:rPr lang="en-US" altLang="en-US" sz="1000" dirty="0">
                  <a:solidFill>
                    <a:srgbClr val="000000"/>
                  </a:solidFill>
                  <a:latin typeface="Arial" panose="020B0604020202020204" pitchFamily="34" charset="0"/>
                  <a:cs typeface="Arial" panose="020B0604020202020204" pitchFamily="34" charset="0"/>
                </a:rPr>
                <a:t> (µM)</a:t>
              </a:r>
              <a:endParaRPr lang="en-US" altLang="en-US" sz="1000" dirty="0">
                <a:solidFill>
                  <a:prstClr val="black"/>
                </a:solidFill>
                <a:latin typeface="Arial" panose="020B0604020202020204" pitchFamily="34" charset="0"/>
                <a:cs typeface="Arial" panose="020B0604020202020204" pitchFamily="34" charset="0"/>
              </a:endParaRPr>
            </a:p>
          </p:txBody>
        </p:sp>
        <p:sp>
          <p:nvSpPr>
            <p:cNvPr id="25" name="Rectangle 24"/>
            <p:cNvSpPr/>
            <p:nvPr/>
          </p:nvSpPr>
          <p:spPr>
            <a:xfrm>
              <a:off x="987706" y="7402432"/>
              <a:ext cx="609462" cy="400110"/>
            </a:xfrm>
            <a:prstGeom prst="rect">
              <a:avLst/>
            </a:prstGeom>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Box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present</a:t>
              </a:r>
              <a:endParaRPr kumimoji="0" lang="en-US" sz="1000" b="0" i="0" u="none" strike="noStrike" kern="0" cap="none" spc="0" normalizeH="0" baseline="0" noProof="0" dirty="0">
                <a:ln>
                  <a:noFill/>
                </a:ln>
                <a:solidFill>
                  <a:prstClr val="black"/>
                </a:solidFill>
                <a:effectLst/>
                <a:uLnTx/>
                <a:uFillTx/>
              </a:endParaRPr>
            </a:p>
          </p:txBody>
        </p:sp>
        <p:graphicFrame>
          <p:nvGraphicFramePr>
            <p:cNvPr id="26" name="Chart 25"/>
            <p:cNvGraphicFramePr>
              <a:graphicFrameLocks/>
            </p:cNvGraphicFramePr>
            <p:nvPr>
              <p:extLst>
                <p:ext uri="{D42A27DB-BD31-4B8C-83A1-F6EECF244321}">
                  <p14:modId xmlns:p14="http://schemas.microsoft.com/office/powerpoint/2010/main" val="3721710823"/>
                </p:ext>
              </p:extLst>
            </p:nvPr>
          </p:nvGraphicFramePr>
          <p:xfrm>
            <a:off x="1345465" y="5225884"/>
            <a:ext cx="4572000" cy="2743199"/>
          </p:xfrm>
          <a:graphic>
            <a:graphicData uri="http://schemas.openxmlformats.org/drawingml/2006/chart">
              <c:chart xmlns:c="http://schemas.openxmlformats.org/drawingml/2006/chart" xmlns:r="http://schemas.openxmlformats.org/officeDocument/2006/relationships" r:id="rId21"/>
            </a:graphicData>
          </a:graphic>
        </p:graphicFrame>
      </p:grpSp>
      <p:sp>
        <p:nvSpPr>
          <p:cNvPr id="28" name="TextBox 27"/>
          <p:cNvSpPr txBox="1"/>
          <p:nvPr/>
        </p:nvSpPr>
        <p:spPr>
          <a:xfrm>
            <a:off x="247557" y="212909"/>
            <a:ext cx="503664"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Fig. 2</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9998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5546" y="2863840"/>
            <a:ext cx="5046908" cy="3416320"/>
          </a:xfrm>
          <a:prstGeom prst="rect">
            <a:avLst/>
          </a:prstGeom>
        </p:spPr>
        <p:txBody>
          <a:bodyPr wrap="square">
            <a:spAutoFit/>
          </a:bodyPr>
          <a:lstStyle/>
          <a:p>
            <a:pPr algn="just">
              <a:lnSpc>
                <a:spcPct val="150000"/>
              </a:lnSpc>
            </a:pPr>
            <a:r>
              <a:rPr lang="en-US" sz="1200" b="1" dirty="0">
                <a:solidFill>
                  <a:srgbClr val="000000"/>
                </a:solidFill>
                <a:latin typeface="Arial" panose="020B0604020202020204" pitchFamily="34" charset="0"/>
                <a:ea typeface="MS Mincho" panose="02020609040205080304" pitchFamily="49" charset="-128"/>
              </a:rPr>
              <a:t>Fig. 2. The apparent dissociation constants (µM). </a:t>
            </a:r>
            <a:endParaRPr lang="en-US" sz="1000" dirty="0">
              <a:solidFill>
                <a:srgbClr val="000000"/>
              </a:solidFill>
              <a:latin typeface="Arial" panose="020B0604020202020204" pitchFamily="34" charset="0"/>
              <a:ea typeface="MS Mincho" panose="02020609040205080304" pitchFamily="49" charset="-128"/>
            </a:endParaRPr>
          </a:p>
          <a:p>
            <a:pPr algn="just">
              <a:lnSpc>
                <a:spcPct val="150000"/>
              </a:lnSpc>
            </a:pPr>
            <a:r>
              <a:rPr lang="en-US" sz="1200" dirty="0">
                <a:solidFill>
                  <a:srgbClr val="000000"/>
                </a:solidFill>
                <a:latin typeface="Arial" panose="020B0604020202020204" pitchFamily="34" charset="0"/>
                <a:ea typeface="MS Mincho" panose="02020609040205080304" pitchFamily="49" charset="-128"/>
              </a:rPr>
              <a:t>Intensity values of the free DNA bands (Fig. 1B) were measured using Alpha </a:t>
            </a:r>
            <a:r>
              <a:rPr lang="en-US" sz="1200" dirty="0" err="1">
                <a:solidFill>
                  <a:srgbClr val="000000"/>
                </a:solidFill>
                <a:latin typeface="Arial" panose="020B0604020202020204" pitchFamily="34" charset="0"/>
                <a:ea typeface="MS Mincho" panose="02020609040205080304" pitchFamily="49" charset="-128"/>
              </a:rPr>
              <a:t>Innotech</a:t>
            </a:r>
            <a:r>
              <a:rPr lang="en-US" sz="1200" dirty="0">
                <a:solidFill>
                  <a:srgbClr val="000000"/>
                </a:solidFill>
                <a:latin typeface="Arial" panose="020B0604020202020204" pitchFamily="34" charset="0"/>
                <a:ea typeface="MS Mincho" panose="02020609040205080304" pitchFamily="49" charset="-128"/>
              </a:rPr>
              <a:t> </a:t>
            </a:r>
            <a:r>
              <a:rPr lang="en-US" sz="1200" dirty="0" err="1">
                <a:solidFill>
                  <a:srgbClr val="000000"/>
                </a:solidFill>
                <a:latin typeface="Arial" panose="020B0604020202020204" pitchFamily="34" charset="0"/>
                <a:ea typeface="MS Mincho" panose="02020609040205080304" pitchFamily="49" charset="-128"/>
              </a:rPr>
              <a:t>Fluorchem</a:t>
            </a:r>
            <a:r>
              <a:rPr lang="en-US" sz="1200" dirty="0">
                <a:solidFill>
                  <a:srgbClr val="000000"/>
                </a:solidFill>
                <a:latin typeface="Arial" panose="020B0604020202020204" pitchFamily="34" charset="0"/>
                <a:ea typeface="MS Mincho" panose="02020609040205080304" pitchFamily="49" charset="-128"/>
              </a:rPr>
              <a:t> imager. The fraction of the bound DNA was calculated by subtracting the intensity value of the free DNA from 1 at each Spo0A concentration. Then, the values were plotted on y axis against the Spo0A concentrations on x axis. The apparent binding affinities were calculated as the Spo0A concentration at which 50% of the DNA was bound from a plot of the percent bound versus protein concentration. The graph shows the relative binding affinity of Spo0A~P (0A) for the indicated DNA fragment containing either the wild type (no mutations), single, or combinations of the mutated 0A1*, 0A2*, 0A3*, and 0A4*.</a:t>
            </a:r>
            <a:endParaRPr lang="en-US" sz="1000" dirty="0">
              <a:solidFill>
                <a:srgbClr val="000000"/>
              </a:solidFill>
              <a:effectLst/>
              <a:latin typeface="Arial" panose="020B0604020202020204" pitchFamily="34" charset="0"/>
              <a:ea typeface="MS Mincho" panose="02020609040205080304" pitchFamily="49" charset="-128"/>
            </a:endParaRPr>
          </a:p>
        </p:txBody>
      </p:sp>
    </p:spTree>
    <p:extLst>
      <p:ext uri="{BB962C8B-B14F-4D97-AF65-F5344CB8AC3E}">
        <p14:creationId xmlns:p14="http://schemas.microsoft.com/office/powerpoint/2010/main" val="299568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9812" y="1572798"/>
            <a:ext cx="771525" cy="123444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0985" y="1572798"/>
            <a:ext cx="771525" cy="123444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82165" y="1572798"/>
            <a:ext cx="771525" cy="1234440"/>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33345" y="1572798"/>
            <a:ext cx="771525" cy="1234440"/>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521235504"/>
              </p:ext>
            </p:extLst>
          </p:nvPr>
        </p:nvGraphicFramePr>
        <p:xfrm>
          <a:off x="683142" y="3317266"/>
          <a:ext cx="1600200" cy="1143000"/>
        </p:xfrm>
        <a:graphic>
          <a:graphicData uri="http://schemas.openxmlformats.org/drawingml/2006/table">
            <a:tbl>
              <a:tblPr/>
              <a:tblGrid>
                <a:gridCol w="445026"/>
                <a:gridCol w="710148"/>
                <a:gridCol w="445026"/>
              </a:tblGrid>
              <a:tr h="190500">
                <a:tc>
                  <a:txBody>
                    <a:bodyPr/>
                    <a:lstStyle/>
                    <a:p>
                      <a:pPr algn="ctr" fontAlgn="ctr"/>
                      <a:r>
                        <a:rPr lang="en-US" sz="1000" b="0" i="0" u="none" strike="noStrike">
                          <a:effectLst/>
                          <a:latin typeface="Arial" panose="020B0604020202020204" pitchFamily="34" charset="0"/>
                        </a:rPr>
                        <a:t>µM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0" i="0" u="none" strike="noStrike">
                          <a:effectLst/>
                          <a:latin typeface="Arial" panose="020B0604020202020204" pitchFamily="34" charset="0"/>
                        </a:rPr>
                        <a:t>mean of 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sz="1000" b="0" i="0" u="none" strike="noStrike">
                          <a:effectLst/>
                          <a:latin typeface="Arial" panose="020B0604020202020204" pitchFamily="34" charset="0"/>
                        </a:rPr>
                        <a:t>STDV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r>
              <a:tr h="190500">
                <a:tc>
                  <a:txBody>
                    <a:bodyPr/>
                    <a:lstStyle/>
                    <a:p>
                      <a:pPr algn="r" fontAlgn="ctr"/>
                      <a:r>
                        <a:rPr lang="en-US" sz="1000" b="0" i="0" u="none" strike="noStrike">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ctr"/>
                      <a:r>
                        <a:rPr lang="en-US" sz="1000" b="0" i="0" u="none" strike="noStrike">
                          <a:effectLst/>
                          <a:latin typeface="Arial" panose="020B0604020202020204" pitchFamily="34" charset="0"/>
                        </a:rPr>
                        <a:t>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a:effectLst/>
                          <a:latin typeface="Arial" panose="020B0604020202020204" pitchFamily="34" charset="0"/>
                        </a:rPr>
                        <a:t>0.06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a:effectLst/>
                          <a:latin typeface="Arial" panose="020B0604020202020204" pitchFamily="34" charset="0"/>
                        </a:rPr>
                        <a:t>0.10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ctr"/>
                      <a:r>
                        <a:rPr lang="en-US" sz="1000" b="0" i="0" u="none" strike="noStrike">
                          <a:effectLst/>
                          <a:latin typeface="Arial" panose="020B0604020202020204" pitchFamily="34" charset="0"/>
                        </a:rPr>
                        <a:t>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a:effectLst/>
                          <a:latin typeface="Arial" panose="020B0604020202020204" pitchFamily="34" charset="0"/>
                        </a:rPr>
                        <a:t>0.69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a:effectLst/>
                          <a:latin typeface="Arial" panose="020B0604020202020204" pitchFamily="34" charset="0"/>
                        </a:rPr>
                        <a:t>0.08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ctr"/>
                      <a:r>
                        <a:rPr lang="en-US" sz="1000" b="0" i="0" u="none" strike="noStrike">
                          <a:effectLst/>
                          <a:latin typeface="Arial" panose="020B0604020202020204" pitchFamily="34" charset="0"/>
                        </a:rPr>
                        <a:t>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a:effectLst/>
                          <a:latin typeface="Arial" panose="020B0604020202020204" pitchFamily="34" charset="0"/>
                        </a:rPr>
                        <a:t>0.97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a:effectLst/>
                          <a:latin typeface="Arial" panose="020B0604020202020204" pitchFamily="34" charset="0"/>
                        </a:rPr>
                        <a:t>0.03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ctr"/>
                      <a:r>
                        <a:rPr lang="en-US" sz="1000" b="0" i="0" u="none" strike="noStrike">
                          <a:effectLst/>
                          <a:latin typeface="Arial" panose="020B0604020202020204" pitchFamily="34" charset="0"/>
                        </a:rPr>
                        <a:t>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a:effectLst/>
                          <a:latin typeface="Arial" panose="020B0604020202020204" pitchFamily="34" charset="0"/>
                        </a:rPr>
                        <a:t>0.97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000" b="0" i="0" u="none" strike="noStrike" dirty="0">
                          <a:effectLst/>
                          <a:latin typeface="Arial" panose="020B0604020202020204" pitchFamily="34" charset="0"/>
                        </a:rPr>
                        <a:t>0.02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8" name="Chart 17"/>
          <p:cNvGraphicFramePr>
            <a:graphicFrameLocks/>
          </p:cNvGraphicFramePr>
          <p:nvPr>
            <p:extLst>
              <p:ext uri="{D42A27DB-BD31-4B8C-83A1-F6EECF244321}">
                <p14:modId xmlns:p14="http://schemas.microsoft.com/office/powerpoint/2010/main" val="4063717398"/>
              </p:ext>
            </p:extLst>
          </p:nvPr>
        </p:nvGraphicFramePr>
        <p:xfrm>
          <a:off x="2768563" y="3317266"/>
          <a:ext cx="3362325" cy="2714625"/>
        </p:xfrm>
        <a:graphic>
          <a:graphicData uri="http://schemas.openxmlformats.org/drawingml/2006/chart">
            <c:chart xmlns:c="http://schemas.openxmlformats.org/drawingml/2006/chart" xmlns:r="http://schemas.openxmlformats.org/officeDocument/2006/relationships" r:id="rId6"/>
          </a:graphicData>
        </a:graphic>
      </p:graphicFrame>
      <p:sp>
        <p:nvSpPr>
          <p:cNvPr id="8" name="TextBox 7"/>
          <p:cNvSpPr txBox="1"/>
          <p:nvPr/>
        </p:nvSpPr>
        <p:spPr>
          <a:xfrm>
            <a:off x="247557" y="212909"/>
            <a:ext cx="58862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Fig. S1</a:t>
            </a:r>
            <a:endParaRPr lang="en-US" sz="1000" dirty="0">
              <a:latin typeface="Arial" panose="020B0604020202020204" pitchFamily="34" charset="0"/>
              <a:cs typeface="Arial" panose="020B0604020202020204" pitchFamily="34" charset="0"/>
            </a:endParaRPr>
          </a:p>
        </p:txBody>
      </p:sp>
      <p:sp>
        <p:nvSpPr>
          <p:cNvPr id="2" name="Rectangle 1"/>
          <p:cNvSpPr/>
          <p:nvPr/>
        </p:nvSpPr>
        <p:spPr>
          <a:xfrm>
            <a:off x="164559" y="6773739"/>
            <a:ext cx="6475902" cy="1477328"/>
          </a:xfrm>
          <a:prstGeom prst="rect">
            <a:avLst/>
          </a:prstGeom>
        </p:spPr>
        <p:txBody>
          <a:bodyPr wrap="square">
            <a:spAutoFit/>
          </a:bodyPr>
          <a:lstStyle/>
          <a:p>
            <a:pPr algn="just">
              <a:lnSpc>
                <a:spcPct val="150000"/>
              </a:lnSpc>
            </a:pPr>
            <a:r>
              <a:rPr lang="en-US" sz="1200" b="1" dirty="0">
                <a:solidFill>
                  <a:srgbClr val="000000"/>
                </a:solidFill>
                <a:latin typeface="Arial" panose="020B0604020202020204" pitchFamily="34" charset="0"/>
                <a:ea typeface="MS Mincho" panose="02020609040205080304" pitchFamily="49" charset="-128"/>
              </a:rPr>
              <a:t>Fig. S1</a:t>
            </a:r>
            <a:endParaRPr lang="en-US" sz="1000" dirty="0">
              <a:solidFill>
                <a:srgbClr val="000000"/>
              </a:solidFill>
              <a:latin typeface="Arial" panose="020B0604020202020204" pitchFamily="34" charset="0"/>
              <a:ea typeface="MS Mincho" panose="02020609040205080304" pitchFamily="49" charset="-128"/>
            </a:endParaRPr>
          </a:p>
          <a:p>
            <a:pPr algn="just">
              <a:lnSpc>
                <a:spcPct val="150000"/>
              </a:lnSpc>
            </a:pPr>
            <a:r>
              <a:rPr lang="en-US" sz="1200" b="1" dirty="0">
                <a:solidFill>
                  <a:srgbClr val="000000"/>
                </a:solidFill>
                <a:latin typeface="Arial" panose="020B0604020202020204" pitchFamily="34" charset="0"/>
                <a:ea typeface="MS Mincho" panose="02020609040205080304" pitchFamily="49" charset="-128"/>
              </a:rPr>
              <a:t>Reproducibility of EMSA</a:t>
            </a:r>
            <a:endParaRPr lang="en-US" sz="1000" dirty="0">
              <a:solidFill>
                <a:srgbClr val="000000"/>
              </a:solidFill>
              <a:latin typeface="Arial" panose="020B0604020202020204" pitchFamily="34" charset="0"/>
              <a:ea typeface="MS Mincho" panose="02020609040205080304" pitchFamily="49" charset="-128"/>
            </a:endParaRPr>
          </a:p>
          <a:p>
            <a:pPr algn="just">
              <a:lnSpc>
                <a:spcPct val="150000"/>
              </a:lnSpc>
            </a:pPr>
            <a:r>
              <a:rPr lang="en-US" sz="1200" dirty="0">
                <a:solidFill>
                  <a:srgbClr val="000000"/>
                </a:solidFill>
                <a:latin typeface="Arial" panose="020B0604020202020204" pitchFamily="34" charset="0"/>
                <a:ea typeface="MS Mincho" panose="02020609040205080304" pitchFamily="49" charset="-128"/>
              </a:rPr>
              <a:t>In order to assess the reproducibility of EMSA, we performed four independent experiments using the wild-type DNA and varying Spo0A~P concentrations. The results showing the mean values and standard deviations validated the data obtained by EMSA.</a:t>
            </a:r>
            <a:endParaRPr lang="en-US" sz="1000" dirty="0">
              <a:solidFill>
                <a:srgbClr val="000000"/>
              </a:solidFill>
              <a:effectLst/>
              <a:latin typeface="Arial" panose="020B0604020202020204" pitchFamily="34" charset="0"/>
              <a:ea typeface="MS Mincho" panose="02020609040205080304" pitchFamily="49" charset="-128"/>
            </a:endParaRPr>
          </a:p>
        </p:txBody>
      </p:sp>
    </p:spTree>
    <p:extLst>
      <p:ext uri="{BB962C8B-B14F-4D97-AF65-F5344CB8AC3E}">
        <p14:creationId xmlns:p14="http://schemas.microsoft.com/office/powerpoint/2010/main" val="650407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225988" y="3550925"/>
            <a:ext cx="6208942" cy="2616030"/>
            <a:chOff x="225988" y="6407789"/>
            <a:chExt cx="6208942" cy="2616030"/>
          </a:xfrm>
        </p:grpSpPr>
        <p:grpSp>
          <p:nvGrpSpPr>
            <p:cNvPr id="49" name="Group 48"/>
            <p:cNvGrpSpPr/>
            <p:nvPr/>
          </p:nvGrpSpPr>
          <p:grpSpPr>
            <a:xfrm>
              <a:off x="225988" y="6424053"/>
              <a:ext cx="2595939" cy="386970"/>
              <a:chOff x="225988" y="6473926"/>
              <a:chExt cx="2595939" cy="386970"/>
            </a:xfrm>
          </p:grpSpPr>
          <p:cxnSp>
            <p:nvCxnSpPr>
              <p:cNvPr id="232" name="Straight Connector 4"/>
              <p:cNvCxnSpPr>
                <a:cxnSpLocks noChangeShapeType="1"/>
              </p:cNvCxnSpPr>
              <p:nvPr/>
            </p:nvCxnSpPr>
            <p:spPr bwMode="auto">
              <a:xfrm>
                <a:off x="225988" y="6597036"/>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256" name="Straight Connector 6"/>
              <p:cNvCxnSpPr>
                <a:cxnSpLocks noChangeShapeType="1"/>
              </p:cNvCxnSpPr>
              <p:nvPr/>
            </p:nvCxnSpPr>
            <p:spPr bwMode="auto">
              <a:xfrm rot="5400000">
                <a:off x="1816748" y="6387186"/>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257" name="Straight Connector 7"/>
              <p:cNvCxnSpPr>
                <a:cxnSpLocks noChangeShapeType="1"/>
              </p:cNvCxnSpPr>
              <p:nvPr/>
            </p:nvCxnSpPr>
            <p:spPr bwMode="auto">
              <a:xfrm rot="5400000">
                <a:off x="1411942" y="6387186"/>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258" name="Straight Connector 8"/>
              <p:cNvCxnSpPr>
                <a:cxnSpLocks noChangeShapeType="1"/>
              </p:cNvCxnSpPr>
              <p:nvPr/>
            </p:nvCxnSpPr>
            <p:spPr bwMode="auto">
              <a:xfrm rot="16200000" flipH="1">
                <a:off x="1039911" y="6387186"/>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259" name="Straight Connector 17"/>
              <p:cNvCxnSpPr>
                <a:cxnSpLocks noChangeShapeType="1"/>
              </p:cNvCxnSpPr>
              <p:nvPr/>
            </p:nvCxnSpPr>
            <p:spPr bwMode="auto">
              <a:xfrm rot="5400000">
                <a:off x="2215181" y="6387185"/>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291" name="Straight Connector 19"/>
              <p:cNvCxnSpPr>
                <a:cxnSpLocks noChangeShapeType="1"/>
              </p:cNvCxnSpPr>
              <p:nvPr/>
            </p:nvCxnSpPr>
            <p:spPr bwMode="auto">
              <a:xfrm rot="16200000" flipH="1">
                <a:off x="437347" y="6505596"/>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293" name="Straight Connector 21"/>
              <p:cNvCxnSpPr>
                <a:cxnSpLocks noChangeShapeType="1"/>
              </p:cNvCxnSpPr>
              <p:nvPr/>
            </p:nvCxnSpPr>
            <p:spPr bwMode="auto">
              <a:xfrm rot="16200000" flipH="1">
                <a:off x="2214288" y="6505596"/>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304" name="Rectangle 303"/>
              <p:cNvSpPr/>
              <p:nvPr/>
            </p:nvSpPr>
            <p:spPr>
              <a:xfrm>
                <a:off x="2456167" y="6505596"/>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305" name="Rectangle 304"/>
              <p:cNvSpPr/>
              <p:nvPr/>
            </p:nvSpPr>
            <p:spPr>
              <a:xfrm>
                <a:off x="2468968" y="6473926"/>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sp>
            <p:nvSpPr>
              <p:cNvPr id="297" name="Rectangle 102"/>
              <p:cNvSpPr>
                <a:spLocks noChangeArrowheads="1"/>
              </p:cNvSpPr>
              <p:nvPr/>
            </p:nvSpPr>
            <p:spPr bwMode="auto">
              <a:xfrm>
                <a:off x="270474" y="6614675"/>
                <a:ext cx="3337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err="1" smtClean="0">
                    <a:solidFill>
                      <a:srgbClr val="FF00FF"/>
                    </a:solidFill>
                    <a:latin typeface="Arial" panose="020B0604020202020204" pitchFamily="34" charset="0"/>
                    <a:cs typeface="Arial" panose="020B0604020202020204" pitchFamily="34" charset="0"/>
                  </a:rPr>
                  <a:t>Pv</a:t>
                </a:r>
                <a:endParaRPr lang="en-US" altLang="en-US" sz="1000" dirty="0">
                  <a:solidFill>
                    <a:srgbClr val="FF00FF"/>
                  </a:solidFill>
                  <a:latin typeface="Arial" panose="020B0604020202020204" pitchFamily="34" charset="0"/>
                  <a:cs typeface="Arial" panose="020B0604020202020204" pitchFamily="34" charset="0"/>
                </a:endParaRPr>
              </a:p>
            </p:txBody>
          </p:sp>
          <p:sp>
            <p:nvSpPr>
              <p:cNvPr id="298" name="Rectangle 102"/>
              <p:cNvSpPr>
                <a:spLocks noChangeArrowheads="1"/>
              </p:cNvSpPr>
              <p:nvPr/>
            </p:nvSpPr>
            <p:spPr bwMode="auto">
              <a:xfrm>
                <a:off x="2062760" y="6614675"/>
                <a:ext cx="3337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smtClean="0">
                    <a:solidFill>
                      <a:schemeClr val="bg1">
                        <a:lumMod val="75000"/>
                      </a:schemeClr>
                    </a:solidFill>
                    <a:latin typeface="Arial" panose="020B0604020202020204" pitchFamily="34" charset="0"/>
                    <a:cs typeface="Arial" panose="020B0604020202020204" pitchFamily="34" charset="0"/>
                  </a:rPr>
                  <a:t>Ps</a:t>
                </a:r>
                <a:endParaRPr lang="en-US" altLang="en-US" sz="1000" dirty="0">
                  <a:solidFill>
                    <a:schemeClr val="bg1">
                      <a:lumMod val="75000"/>
                    </a:schemeClr>
                  </a:solidFill>
                  <a:latin typeface="Arial" panose="020B0604020202020204" pitchFamily="34" charset="0"/>
                  <a:cs typeface="Arial" panose="020B0604020202020204" pitchFamily="34" charset="0"/>
                </a:endParaRPr>
              </a:p>
            </p:txBody>
          </p:sp>
          <p:cxnSp>
            <p:nvCxnSpPr>
              <p:cNvPr id="299" name="Straight Connector 21"/>
              <p:cNvCxnSpPr>
                <a:cxnSpLocks noChangeShapeType="1"/>
              </p:cNvCxnSpPr>
              <p:nvPr/>
            </p:nvCxnSpPr>
            <p:spPr bwMode="auto">
              <a:xfrm rot="16200000" flipH="1">
                <a:off x="1045521" y="6505596"/>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301" name="Straight Connector 21"/>
              <p:cNvCxnSpPr>
                <a:cxnSpLocks noChangeShapeType="1"/>
              </p:cNvCxnSpPr>
              <p:nvPr/>
            </p:nvCxnSpPr>
            <p:spPr bwMode="auto">
              <a:xfrm rot="16200000" flipH="1">
                <a:off x="1394266" y="6505596"/>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302" name="Straight Connector 21"/>
              <p:cNvCxnSpPr>
                <a:cxnSpLocks noChangeShapeType="1"/>
              </p:cNvCxnSpPr>
              <p:nvPr/>
            </p:nvCxnSpPr>
            <p:spPr bwMode="auto">
              <a:xfrm rot="16200000" flipH="1">
                <a:off x="1804715" y="6505596"/>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48" name="Group 47"/>
            <p:cNvGrpSpPr/>
            <p:nvPr/>
          </p:nvGrpSpPr>
          <p:grpSpPr>
            <a:xfrm>
              <a:off x="225988" y="6753133"/>
              <a:ext cx="2595939" cy="246221"/>
              <a:chOff x="225988" y="6915221"/>
              <a:chExt cx="2595939" cy="246221"/>
            </a:xfrm>
          </p:grpSpPr>
          <p:cxnSp>
            <p:nvCxnSpPr>
              <p:cNvPr id="311" name="Straight Connector 4"/>
              <p:cNvCxnSpPr>
                <a:cxnSpLocks noChangeShapeType="1"/>
              </p:cNvCxnSpPr>
              <p:nvPr/>
            </p:nvCxnSpPr>
            <p:spPr bwMode="auto">
              <a:xfrm>
                <a:off x="225988" y="7038331"/>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312" name="Straight Connector 6"/>
              <p:cNvCxnSpPr>
                <a:cxnSpLocks noChangeShapeType="1"/>
              </p:cNvCxnSpPr>
              <p:nvPr/>
            </p:nvCxnSpPr>
            <p:spPr bwMode="auto">
              <a:xfrm rot="5400000">
                <a:off x="1816748" y="6828481"/>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313" name="Straight Connector 7"/>
              <p:cNvCxnSpPr>
                <a:cxnSpLocks noChangeShapeType="1"/>
              </p:cNvCxnSpPr>
              <p:nvPr/>
            </p:nvCxnSpPr>
            <p:spPr bwMode="auto">
              <a:xfrm rot="5400000">
                <a:off x="1411942" y="6828481"/>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314" name="Straight Connector 8"/>
              <p:cNvCxnSpPr>
                <a:cxnSpLocks noChangeShapeType="1"/>
              </p:cNvCxnSpPr>
              <p:nvPr/>
            </p:nvCxnSpPr>
            <p:spPr bwMode="auto">
              <a:xfrm rot="16200000" flipH="1">
                <a:off x="1039911" y="6828481"/>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315" name="Straight Connector 17"/>
              <p:cNvCxnSpPr>
                <a:cxnSpLocks noChangeShapeType="1"/>
              </p:cNvCxnSpPr>
              <p:nvPr/>
            </p:nvCxnSpPr>
            <p:spPr bwMode="auto">
              <a:xfrm rot="5400000">
                <a:off x="2215181" y="6828480"/>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316" name="Straight Connector 19"/>
              <p:cNvCxnSpPr>
                <a:cxnSpLocks noChangeShapeType="1"/>
              </p:cNvCxnSpPr>
              <p:nvPr/>
            </p:nvCxnSpPr>
            <p:spPr bwMode="auto">
              <a:xfrm rot="16200000" flipH="1">
                <a:off x="437347" y="6946892"/>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317" name="Straight Connector 21"/>
              <p:cNvCxnSpPr>
                <a:cxnSpLocks noChangeShapeType="1"/>
              </p:cNvCxnSpPr>
              <p:nvPr/>
            </p:nvCxnSpPr>
            <p:spPr bwMode="auto">
              <a:xfrm rot="16200000" flipH="1">
                <a:off x="2214288" y="6946891"/>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325" name="Rectangle 324"/>
              <p:cNvSpPr/>
              <p:nvPr/>
            </p:nvSpPr>
            <p:spPr>
              <a:xfrm>
                <a:off x="2456167" y="6946891"/>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326" name="Rectangle 325"/>
              <p:cNvSpPr/>
              <p:nvPr/>
            </p:nvSpPr>
            <p:spPr>
              <a:xfrm>
                <a:off x="2468968" y="6915221"/>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321" name="Straight Connector 21"/>
              <p:cNvCxnSpPr>
                <a:cxnSpLocks noChangeShapeType="1"/>
              </p:cNvCxnSpPr>
              <p:nvPr/>
            </p:nvCxnSpPr>
            <p:spPr bwMode="auto">
              <a:xfrm rot="16200000" flipH="1">
                <a:off x="1045521" y="6946891"/>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22" name="Straight Connector 21"/>
              <p:cNvCxnSpPr>
                <a:cxnSpLocks noChangeShapeType="1"/>
              </p:cNvCxnSpPr>
              <p:nvPr/>
            </p:nvCxnSpPr>
            <p:spPr bwMode="auto">
              <a:xfrm rot="16200000" flipH="1">
                <a:off x="1394266" y="6946891"/>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323" name="Straight Connector 21"/>
              <p:cNvCxnSpPr>
                <a:cxnSpLocks noChangeShapeType="1"/>
              </p:cNvCxnSpPr>
              <p:nvPr/>
            </p:nvCxnSpPr>
            <p:spPr bwMode="auto">
              <a:xfrm rot="16200000" flipH="1">
                <a:off x="1804715" y="6946891"/>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47" name="Group 46"/>
            <p:cNvGrpSpPr/>
            <p:nvPr/>
          </p:nvGrpSpPr>
          <p:grpSpPr>
            <a:xfrm>
              <a:off x="225988" y="7074845"/>
              <a:ext cx="2595939" cy="246221"/>
              <a:chOff x="225988" y="7352551"/>
              <a:chExt cx="2595939" cy="246221"/>
            </a:xfrm>
          </p:grpSpPr>
          <p:cxnSp>
            <p:nvCxnSpPr>
              <p:cNvPr id="332" name="Straight Connector 4"/>
              <p:cNvCxnSpPr>
                <a:cxnSpLocks noChangeShapeType="1"/>
              </p:cNvCxnSpPr>
              <p:nvPr/>
            </p:nvCxnSpPr>
            <p:spPr bwMode="auto">
              <a:xfrm>
                <a:off x="225988" y="7475661"/>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333" name="Straight Connector 6"/>
              <p:cNvCxnSpPr>
                <a:cxnSpLocks noChangeShapeType="1"/>
              </p:cNvCxnSpPr>
              <p:nvPr/>
            </p:nvCxnSpPr>
            <p:spPr bwMode="auto">
              <a:xfrm rot="5400000">
                <a:off x="1816748" y="7265811"/>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334" name="Straight Connector 7"/>
              <p:cNvCxnSpPr>
                <a:cxnSpLocks noChangeShapeType="1"/>
              </p:cNvCxnSpPr>
              <p:nvPr/>
            </p:nvCxnSpPr>
            <p:spPr bwMode="auto">
              <a:xfrm rot="5400000">
                <a:off x="1411942" y="7265811"/>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335" name="Straight Connector 8"/>
              <p:cNvCxnSpPr>
                <a:cxnSpLocks noChangeShapeType="1"/>
              </p:cNvCxnSpPr>
              <p:nvPr/>
            </p:nvCxnSpPr>
            <p:spPr bwMode="auto">
              <a:xfrm rot="16200000" flipH="1">
                <a:off x="1039911" y="7265811"/>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336" name="Straight Connector 17"/>
              <p:cNvCxnSpPr>
                <a:cxnSpLocks noChangeShapeType="1"/>
              </p:cNvCxnSpPr>
              <p:nvPr/>
            </p:nvCxnSpPr>
            <p:spPr bwMode="auto">
              <a:xfrm rot="5400000">
                <a:off x="2215181" y="7265810"/>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337" name="Straight Connector 19"/>
              <p:cNvCxnSpPr>
                <a:cxnSpLocks noChangeShapeType="1"/>
              </p:cNvCxnSpPr>
              <p:nvPr/>
            </p:nvCxnSpPr>
            <p:spPr bwMode="auto">
              <a:xfrm rot="16200000" flipH="1">
                <a:off x="437347" y="7384222"/>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338" name="Straight Connector 21"/>
              <p:cNvCxnSpPr>
                <a:cxnSpLocks noChangeShapeType="1"/>
              </p:cNvCxnSpPr>
              <p:nvPr/>
            </p:nvCxnSpPr>
            <p:spPr bwMode="auto">
              <a:xfrm rot="16200000" flipH="1">
                <a:off x="2214288" y="7384221"/>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346" name="Rectangle 345"/>
              <p:cNvSpPr/>
              <p:nvPr/>
            </p:nvSpPr>
            <p:spPr>
              <a:xfrm>
                <a:off x="2456167" y="7384221"/>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347" name="Rectangle 346"/>
              <p:cNvSpPr/>
              <p:nvPr/>
            </p:nvSpPr>
            <p:spPr>
              <a:xfrm>
                <a:off x="2468968" y="7352551"/>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342" name="Straight Connector 21"/>
              <p:cNvCxnSpPr>
                <a:cxnSpLocks noChangeShapeType="1"/>
              </p:cNvCxnSpPr>
              <p:nvPr/>
            </p:nvCxnSpPr>
            <p:spPr bwMode="auto">
              <a:xfrm rot="16200000" flipH="1">
                <a:off x="1045521" y="7384221"/>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343" name="Straight Connector 21"/>
              <p:cNvCxnSpPr>
                <a:cxnSpLocks noChangeShapeType="1"/>
              </p:cNvCxnSpPr>
              <p:nvPr/>
            </p:nvCxnSpPr>
            <p:spPr bwMode="auto">
              <a:xfrm rot="16200000" flipH="1">
                <a:off x="1394266" y="7384221"/>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44" name="Straight Connector 21"/>
              <p:cNvCxnSpPr>
                <a:cxnSpLocks noChangeShapeType="1"/>
              </p:cNvCxnSpPr>
              <p:nvPr/>
            </p:nvCxnSpPr>
            <p:spPr bwMode="auto">
              <a:xfrm rot="16200000" flipH="1">
                <a:off x="1804715" y="7384221"/>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46" name="Group 45"/>
            <p:cNvGrpSpPr/>
            <p:nvPr/>
          </p:nvGrpSpPr>
          <p:grpSpPr>
            <a:xfrm>
              <a:off x="225988" y="7407363"/>
              <a:ext cx="2595939" cy="246221"/>
              <a:chOff x="225988" y="7793861"/>
              <a:chExt cx="2595939" cy="246221"/>
            </a:xfrm>
          </p:grpSpPr>
          <p:cxnSp>
            <p:nvCxnSpPr>
              <p:cNvPr id="353" name="Straight Connector 4"/>
              <p:cNvCxnSpPr>
                <a:cxnSpLocks noChangeShapeType="1"/>
              </p:cNvCxnSpPr>
              <p:nvPr/>
            </p:nvCxnSpPr>
            <p:spPr bwMode="auto">
              <a:xfrm>
                <a:off x="225988" y="7916971"/>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354" name="Straight Connector 6"/>
              <p:cNvCxnSpPr>
                <a:cxnSpLocks noChangeShapeType="1"/>
              </p:cNvCxnSpPr>
              <p:nvPr/>
            </p:nvCxnSpPr>
            <p:spPr bwMode="auto">
              <a:xfrm rot="5400000">
                <a:off x="1816748" y="7707121"/>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355" name="Straight Connector 7"/>
              <p:cNvCxnSpPr>
                <a:cxnSpLocks noChangeShapeType="1"/>
              </p:cNvCxnSpPr>
              <p:nvPr/>
            </p:nvCxnSpPr>
            <p:spPr bwMode="auto">
              <a:xfrm rot="5400000">
                <a:off x="1411942" y="7707121"/>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356" name="Straight Connector 8"/>
              <p:cNvCxnSpPr>
                <a:cxnSpLocks noChangeShapeType="1"/>
              </p:cNvCxnSpPr>
              <p:nvPr/>
            </p:nvCxnSpPr>
            <p:spPr bwMode="auto">
              <a:xfrm rot="16200000" flipH="1">
                <a:off x="1039911" y="7707121"/>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357" name="Straight Connector 17"/>
              <p:cNvCxnSpPr>
                <a:cxnSpLocks noChangeShapeType="1"/>
              </p:cNvCxnSpPr>
              <p:nvPr/>
            </p:nvCxnSpPr>
            <p:spPr bwMode="auto">
              <a:xfrm rot="5400000">
                <a:off x="2215181" y="7707120"/>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358" name="Straight Connector 19"/>
              <p:cNvCxnSpPr>
                <a:cxnSpLocks noChangeShapeType="1"/>
              </p:cNvCxnSpPr>
              <p:nvPr/>
            </p:nvCxnSpPr>
            <p:spPr bwMode="auto">
              <a:xfrm rot="16200000" flipH="1">
                <a:off x="437347" y="7825532"/>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359" name="Straight Connector 21"/>
              <p:cNvCxnSpPr>
                <a:cxnSpLocks noChangeShapeType="1"/>
              </p:cNvCxnSpPr>
              <p:nvPr/>
            </p:nvCxnSpPr>
            <p:spPr bwMode="auto">
              <a:xfrm rot="16200000" flipH="1">
                <a:off x="2214288" y="7825531"/>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367" name="Rectangle 366"/>
              <p:cNvSpPr/>
              <p:nvPr/>
            </p:nvSpPr>
            <p:spPr>
              <a:xfrm>
                <a:off x="2456167" y="7825531"/>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368" name="Rectangle 367"/>
              <p:cNvSpPr/>
              <p:nvPr/>
            </p:nvSpPr>
            <p:spPr>
              <a:xfrm>
                <a:off x="2468968" y="7793861"/>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363" name="Straight Connector 21"/>
              <p:cNvCxnSpPr>
                <a:cxnSpLocks noChangeShapeType="1"/>
              </p:cNvCxnSpPr>
              <p:nvPr/>
            </p:nvCxnSpPr>
            <p:spPr bwMode="auto">
              <a:xfrm rot="16200000" flipH="1">
                <a:off x="1045521" y="7825531"/>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364" name="Straight Connector 21"/>
              <p:cNvCxnSpPr>
                <a:cxnSpLocks noChangeShapeType="1"/>
              </p:cNvCxnSpPr>
              <p:nvPr/>
            </p:nvCxnSpPr>
            <p:spPr bwMode="auto">
              <a:xfrm rot="16200000" flipH="1">
                <a:off x="1394266" y="7825531"/>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365" name="Straight Connector 21"/>
              <p:cNvCxnSpPr>
                <a:cxnSpLocks noChangeShapeType="1"/>
              </p:cNvCxnSpPr>
              <p:nvPr/>
            </p:nvCxnSpPr>
            <p:spPr bwMode="auto">
              <a:xfrm rot="16200000" flipH="1">
                <a:off x="1804715" y="7825531"/>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grpSp>
        <p:grpSp>
          <p:nvGrpSpPr>
            <p:cNvPr id="45" name="Group 44"/>
            <p:cNvGrpSpPr/>
            <p:nvPr/>
          </p:nvGrpSpPr>
          <p:grpSpPr>
            <a:xfrm>
              <a:off x="225988" y="7734587"/>
              <a:ext cx="2595939" cy="246221"/>
              <a:chOff x="225988" y="8232322"/>
              <a:chExt cx="2595939" cy="246221"/>
            </a:xfrm>
          </p:grpSpPr>
          <p:cxnSp>
            <p:nvCxnSpPr>
              <p:cNvPr id="374" name="Straight Connector 4"/>
              <p:cNvCxnSpPr>
                <a:cxnSpLocks noChangeShapeType="1"/>
              </p:cNvCxnSpPr>
              <p:nvPr/>
            </p:nvCxnSpPr>
            <p:spPr bwMode="auto">
              <a:xfrm>
                <a:off x="225988" y="8355432"/>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375" name="Straight Connector 6"/>
              <p:cNvCxnSpPr>
                <a:cxnSpLocks noChangeShapeType="1"/>
              </p:cNvCxnSpPr>
              <p:nvPr/>
            </p:nvCxnSpPr>
            <p:spPr bwMode="auto">
              <a:xfrm rot="5400000">
                <a:off x="1816748" y="8145581"/>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376" name="Straight Connector 7"/>
              <p:cNvCxnSpPr>
                <a:cxnSpLocks noChangeShapeType="1"/>
              </p:cNvCxnSpPr>
              <p:nvPr/>
            </p:nvCxnSpPr>
            <p:spPr bwMode="auto">
              <a:xfrm rot="5400000">
                <a:off x="1411942" y="8145581"/>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377" name="Straight Connector 8"/>
              <p:cNvCxnSpPr>
                <a:cxnSpLocks noChangeShapeType="1"/>
              </p:cNvCxnSpPr>
              <p:nvPr/>
            </p:nvCxnSpPr>
            <p:spPr bwMode="auto">
              <a:xfrm rot="16200000" flipH="1">
                <a:off x="1039911" y="8145581"/>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378" name="Straight Connector 17"/>
              <p:cNvCxnSpPr>
                <a:cxnSpLocks noChangeShapeType="1"/>
              </p:cNvCxnSpPr>
              <p:nvPr/>
            </p:nvCxnSpPr>
            <p:spPr bwMode="auto">
              <a:xfrm rot="5400000">
                <a:off x="2215181" y="8145581"/>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379" name="Straight Connector 19"/>
              <p:cNvCxnSpPr>
                <a:cxnSpLocks noChangeShapeType="1"/>
              </p:cNvCxnSpPr>
              <p:nvPr/>
            </p:nvCxnSpPr>
            <p:spPr bwMode="auto">
              <a:xfrm rot="16200000" flipH="1">
                <a:off x="437347" y="8263993"/>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380" name="Straight Connector 21"/>
              <p:cNvCxnSpPr>
                <a:cxnSpLocks noChangeShapeType="1"/>
              </p:cNvCxnSpPr>
              <p:nvPr/>
            </p:nvCxnSpPr>
            <p:spPr bwMode="auto">
              <a:xfrm rot="16200000" flipH="1">
                <a:off x="2214288" y="8263993"/>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388" name="Rectangle 387"/>
              <p:cNvSpPr/>
              <p:nvPr/>
            </p:nvSpPr>
            <p:spPr>
              <a:xfrm>
                <a:off x="2456167" y="8263992"/>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389" name="Rectangle 388"/>
              <p:cNvSpPr/>
              <p:nvPr/>
            </p:nvSpPr>
            <p:spPr>
              <a:xfrm>
                <a:off x="2468968" y="8232322"/>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384" name="Straight Connector 21"/>
              <p:cNvCxnSpPr>
                <a:cxnSpLocks noChangeShapeType="1"/>
              </p:cNvCxnSpPr>
              <p:nvPr/>
            </p:nvCxnSpPr>
            <p:spPr bwMode="auto">
              <a:xfrm rot="16200000" flipH="1">
                <a:off x="1045521" y="8263992"/>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85" name="Straight Connector 21"/>
              <p:cNvCxnSpPr>
                <a:cxnSpLocks noChangeShapeType="1"/>
              </p:cNvCxnSpPr>
              <p:nvPr/>
            </p:nvCxnSpPr>
            <p:spPr bwMode="auto">
              <a:xfrm rot="16200000" flipH="1">
                <a:off x="1394266" y="8263992"/>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386" name="Straight Connector 21"/>
              <p:cNvCxnSpPr>
                <a:cxnSpLocks noChangeShapeType="1"/>
              </p:cNvCxnSpPr>
              <p:nvPr/>
            </p:nvCxnSpPr>
            <p:spPr bwMode="auto">
              <a:xfrm rot="16200000" flipH="1">
                <a:off x="1804715" y="8263992"/>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44" name="Group 43"/>
            <p:cNvGrpSpPr/>
            <p:nvPr/>
          </p:nvGrpSpPr>
          <p:grpSpPr>
            <a:xfrm>
              <a:off x="225988" y="8064709"/>
              <a:ext cx="2595939" cy="246221"/>
              <a:chOff x="225988" y="8673652"/>
              <a:chExt cx="2595939" cy="246221"/>
            </a:xfrm>
          </p:grpSpPr>
          <p:cxnSp>
            <p:nvCxnSpPr>
              <p:cNvPr id="395" name="Straight Connector 4"/>
              <p:cNvCxnSpPr>
                <a:cxnSpLocks noChangeShapeType="1"/>
              </p:cNvCxnSpPr>
              <p:nvPr/>
            </p:nvCxnSpPr>
            <p:spPr bwMode="auto">
              <a:xfrm>
                <a:off x="225988" y="8796762"/>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396" name="Straight Connector 6"/>
              <p:cNvCxnSpPr>
                <a:cxnSpLocks noChangeShapeType="1"/>
              </p:cNvCxnSpPr>
              <p:nvPr/>
            </p:nvCxnSpPr>
            <p:spPr bwMode="auto">
              <a:xfrm rot="5400000">
                <a:off x="1816748" y="8586912"/>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397" name="Straight Connector 7"/>
              <p:cNvCxnSpPr>
                <a:cxnSpLocks noChangeShapeType="1"/>
              </p:cNvCxnSpPr>
              <p:nvPr/>
            </p:nvCxnSpPr>
            <p:spPr bwMode="auto">
              <a:xfrm rot="5400000">
                <a:off x="1411942" y="8586912"/>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398" name="Straight Connector 8"/>
              <p:cNvCxnSpPr>
                <a:cxnSpLocks noChangeShapeType="1"/>
              </p:cNvCxnSpPr>
              <p:nvPr/>
            </p:nvCxnSpPr>
            <p:spPr bwMode="auto">
              <a:xfrm rot="16200000" flipH="1">
                <a:off x="1039911" y="8586912"/>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399" name="Straight Connector 17"/>
              <p:cNvCxnSpPr>
                <a:cxnSpLocks noChangeShapeType="1"/>
              </p:cNvCxnSpPr>
              <p:nvPr/>
            </p:nvCxnSpPr>
            <p:spPr bwMode="auto">
              <a:xfrm rot="5400000">
                <a:off x="2215181" y="8586911"/>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400" name="Straight Connector 19"/>
              <p:cNvCxnSpPr>
                <a:cxnSpLocks noChangeShapeType="1"/>
              </p:cNvCxnSpPr>
              <p:nvPr/>
            </p:nvCxnSpPr>
            <p:spPr bwMode="auto">
              <a:xfrm rot="16200000" flipH="1">
                <a:off x="437347" y="8705323"/>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401" name="Straight Connector 21"/>
              <p:cNvCxnSpPr>
                <a:cxnSpLocks noChangeShapeType="1"/>
              </p:cNvCxnSpPr>
              <p:nvPr/>
            </p:nvCxnSpPr>
            <p:spPr bwMode="auto">
              <a:xfrm rot="16200000" flipH="1">
                <a:off x="2214288" y="8705323"/>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409" name="Rectangle 408"/>
              <p:cNvSpPr/>
              <p:nvPr/>
            </p:nvSpPr>
            <p:spPr>
              <a:xfrm>
                <a:off x="2456167" y="8705322"/>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410" name="Rectangle 409"/>
              <p:cNvSpPr/>
              <p:nvPr/>
            </p:nvSpPr>
            <p:spPr>
              <a:xfrm>
                <a:off x="2468968" y="8673652"/>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405" name="Straight Connector 21"/>
              <p:cNvCxnSpPr>
                <a:cxnSpLocks noChangeShapeType="1"/>
              </p:cNvCxnSpPr>
              <p:nvPr/>
            </p:nvCxnSpPr>
            <p:spPr bwMode="auto">
              <a:xfrm rot="16200000" flipH="1">
                <a:off x="1045521" y="8705322"/>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406" name="Straight Connector 21"/>
              <p:cNvCxnSpPr>
                <a:cxnSpLocks noChangeShapeType="1"/>
              </p:cNvCxnSpPr>
              <p:nvPr/>
            </p:nvCxnSpPr>
            <p:spPr bwMode="auto">
              <a:xfrm rot="16200000" flipH="1">
                <a:off x="1394266" y="8705322"/>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407" name="Straight Connector 21"/>
              <p:cNvCxnSpPr>
                <a:cxnSpLocks noChangeShapeType="1"/>
              </p:cNvCxnSpPr>
              <p:nvPr/>
            </p:nvCxnSpPr>
            <p:spPr bwMode="auto">
              <a:xfrm rot="16200000" flipH="1">
                <a:off x="1804715" y="8705323"/>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grpSp>
        <p:grpSp>
          <p:nvGrpSpPr>
            <p:cNvPr id="43" name="Group 42"/>
            <p:cNvGrpSpPr/>
            <p:nvPr/>
          </p:nvGrpSpPr>
          <p:grpSpPr>
            <a:xfrm>
              <a:off x="225988" y="8391270"/>
              <a:ext cx="2595939" cy="246221"/>
              <a:chOff x="225988" y="9111816"/>
              <a:chExt cx="2595939" cy="246221"/>
            </a:xfrm>
          </p:grpSpPr>
          <p:cxnSp>
            <p:nvCxnSpPr>
              <p:cNvPr id="416" name="Straight Connector 4"/>
              <p:cNvCxnSpPr>
                <a:cxnSpLocks noChangeShapeType="1"/>
              </p:cNvCxnSpPr>
              <p:nvPr/>
            </p:nvCxnSpPr>
            <p:spPr bwMode="auto">
              <a:xfrm>
                <a:off x="225988" y="9234926"/>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417" name="Straight Connector 6"/>
              <p:cNvCxnSpPr>
                <a:cxnSpLocks noChangeShapeType="1"/>
              </p:cNvCxnSpPr>
              <p:nvPr/>
            </p:nvCxnSpPr>
            <p:spPr bwMode="auto">
              <a:xfrm rot="5400000">
                <a:off x="1816748" y="9025076"/>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418" name="Straight Connector 7"/>
              <p:cNvCxnSpPr>
                <a:cxnSpLocks noChangeShapeType="1"/>
              </p:cNvCxnSpPr>
              <p:nvPr/>
            </p:nvCxnSpPr>
            <p:spPr bwMode="auto">
              <a:xfrm rot="5400000">
                <a:off x="1411942" y="9025076"/>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419" name="Straight Connector 8"/>
              <p:cNvCxnSpPr>
                <a:cxnSpLocks noChangeShapeType="1"/>
              </p:cNvCxnSpPr>
              <p:nvPr/>
            </p:nvCxnSpPr>
            <p:spPr bwMode="auto">
              <a:xfrm rot="16200000" flipH="1">
                <a:off x="1039911" y="9025076"/>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420" name="Straight Connector 17"/>
              <p:cNvCxnSpPr>
                <a:cxnSpLocks noChangeShapeType="1"/>
              </p:cNvCxnSpPr>
              <p:nvPr/>
            </p:nvCxnSpPr>
            <p:spPr bwMode="auto">
              <a:xfrm rot="5400000">
                <a:off x="2215181" y="9025075"/>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421" name="Straight Connector 19"/>
              <p:cNvCxnSpPr>
                <a:cxnSpLocks noChangeShapeType="1"/>
              </p:cNvCxnSpPr>
              <p:nvPr/>
            </p:nvCxnSpPr>
            <p:spPr bwMode="auto">
              <a:xfrm rot="16200000" flipH="1">
                <a:off x="437347" y="9143487"/>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422" name="Straight Connector 21"/>
              <p:cNvCxnSpPr>
                <a:cxnSpLocks noChangeShapeType="1"/>
              </p:cNvCxnSpPr>
              <p:nvPr/>
            </p:nvCxnSpPr>
            <p:spPr bwMode="auto">
              <a:xfrm rot="16200000" flipH="1">
                <a:off x="2214288" y="9143487"/>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430" name="Rectangle 429"/>
              <p:cNvSpPr/>
              <p:nvPr/>
            </p:nvSpPr>
            <p:spPr>
              <a:xfrm>
                <a:off x="2456167" y="9143486"/>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431" name="Rectangle 430"/>
              <p:cNvSpPr/>
              <p:nvPr/>
            </p:nvSpPr>
            <p:spPr>
              <a:xfrm>
                <a:off x="2468968" y="9111816"/>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426" name="Straight Connector 21"/>
              <p:cNvCxnSpPr>
                <a:cxnSpLocks noChangeShapeType="1"/>
              </p:cNvCxnSpPr>
              <p:nvPr/>
            </p:nvCxnSpPr>
            <p:spPr bwMode="auto">
              <a:xfrm rot="16200000" flipH="1">
                <a:off x="1045521" y="9143486"/>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427" name="Straight Connector 21"/>
              <p:cNvCxnSpPr>
                <a:cxnSpLocks noChangeShapeType="1"/>
              </p:cNvCxnSpPr>
              <p:nvPr/>
            </p:nvCxnSpPr>
            <p:spPr bwMode="auto">
              <a:xfrm rot="16200000" flipH="1">
                <a:off x="1394266" y="9143487"/>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428" name="Straight Connector 21"/>
              <p:cNvCxnSpPr>
                <a:cxnSpLocks noChangeShapeType="1"/>
              </p:cNvCxnSpPr>
              <p:nvPr/>
            </p:nvCxnSpPr>
            <p:spPr bwMode="auto">
              <a:xfrm rot="16200000" flipH="1">
                <a:off x="1804715" y="9143487"/>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grpSp>
        <p:grpSp>
          <p:nvGrpSpPr>
            <p:cNvPr id="42" name="Group 41"/>
            <p:cNvGrpSpPr/>
            <p:nvPr/>
          </p:nvGrpSpPr>
          <p:grpSpPr>
            <a:xfrm>
              <a:off x="225988" y="8724438"/>
              <a:ext cx="2595939" cy="246221"/>
              <a:chOff x="225988" y="9549960"/>
              <a:chExt cx="2595939" cy="246221"/>
            </a:xfrm>
          </p:grpSpPr>
          <p:cxnSp>
            <p:nvCxnSpPr>
              <p:cNvPr id="437" name="Straight Connector 4"/>
              <p:cNvCxnSpPr>
                <a:cxnSpLocks noChangeShapeType="1"/>
              </p:cNvCxnSpPr>
              <p:nvPr/>
            </p:nvCxnSpPr>
            <p:spPr bwMode="auto">
              <a:xfrm>
                <a:off x="225988" y="9673070"/>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438" name="Straight Connector 6"/>
              <p:cNvCxnSpPr>
                <a:cxnSpLocks noChangeShapeType="1"/>
              </p:cNvCxnSpPr>
              <p:nvPr/>
            </p:nvCxnSpPr>
            <p:spPr bwMode="auto">
              <a:xfrm rot="5400000">
                <a:off x="1816748" y="9463220"/>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439" name="Straight Connector 7"/>
              <p:cNvCxnSpPr>
                <a:cxnSpLocks noChangeShapeType="1"/>
              </p:cNvCxnSpPr>
              <p:nvPr/>
            </p:nvCxnSpPr>
            <p:spPr bwMode="auto">
              <a:xfrm rot="5400000">
                <a:off x="1411942" y="9463220"/>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440" name="Straight Connector 8"/>
              <p:cNvCxnSpPr>
                <a:cxnSpLocks noChangeShapeType="1"/>
              </p:cNvCxnSpPr>
              <p:nvPr/>
            </p:nvCxnSpPr>
            <p:spPr bwMode="auto">
              <a:xfrm rot="16200000" flipH="1">
                <a:off x="1039911" y="9463220"/>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441" name="Straight Connector 17"/>
              <p:cNvCxnSpPr>
                <a:cxnSpLocks noChangeShapeType="1"/>
              </p:cNvCxnSpPr>
              <p:nvPr/>
            </p:nvCxnSpPr>
            <p:spPr bwMode="auto">
              <a:xfrm rot="5400000">
                <a:off x="2215181" y="9463219"/>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442" name="Straight Connector 19"/>
              <p:cNvCxnSpPr>
                <a:cxnSpLocks noChangeShapeType="1"/>
              </p:cNvCxnSpPr>
              <p:nvPr/>
            </p:nvCxnSpPr>
            <p:spPr bwMode="auto">
              <a:xfrm rot="16200000" flipH="1">
                <a:off x="437347" y="9581630"/>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443" name="Straight Connector 21"/>
              <p:cNvCxnSpPr>
                <a:cxnSpLocks noChangeShapeType="1"/>
              </p:cNvCxnSpPr>
              <p:nvPr/>
            </p:nvCxnSpPr>
            <p:spPr bwMode="auto">
              <a:xfrm rot="16200000" flipH="1">
                <a:off x="2214288" y="9581631"/>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451" name="Rectangle 450"/>
              <p:cNvSpPr/>
              <p:nvPr/>
            </p:nvSpPr>
            <p:spPr>
              <a:xfrm>
                <a:off x="2456167" y="9581630"/>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452" name="Rectangle 451"/>
              <p:cNvSpPr/>
              <p:nvPr/>
            </p:nvSpPr>
            <p:spPr>
              <a:xfrm>
                <a:off x="2468968" y="9549960"/>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447" name="Straight Connector 21"/>
              <p:cNvCxnSpPr>
                <a:cxnSpLocks noChangeShapeType="1"/>
              </p:cNvCxnSpPr>
              <p:nvPr/>
            </p:nvCxnSpPr>
            <p:spPr bwMode="auto">
              <a:xfrm rot="16200000" flipH="1">
                <a:off x="1045521" y="9581631"/>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448" name="Straight Connector 21"/>
              <p:cNvCxnSpPr>
                <a:cxnSpLocks noChangeShapeType="1"/>
              </p:cNvCxnSpPr>
              <p:nvPr/>
            </p:nvCxnSpPr>
            <p:spPr bwMode="auto">
              <a:xfrm rot="16200000" flipH="1">
                <a:off x="1394266" y="9581631"/>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449" name="Straight Connector 21"/>
              <p:cNvCxnSpPr>
                <a:cxnSpLocks noChangeShapeType="1"/>
              </p:cNvCxnSpPr>
              <p:nvPr/>
            </p:nvCxnSpPr>
            <p:spPr bwMode="auto">
              <a:xfrm rot="16200000" flipH="1">
                <a:off x="1804715" y="9581631"/>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grpSp>
        <p:grpSp>
          <p:nvGrpSpPr>
            <p:cNvPr id="57" name="Group 56"/>
            <p:cNvGrpSpPr/>
            <p:nvPr/>
          </p:nvGrpSpPr>
          <p:grpSpPr>
            <a:xfrm>
              <a:off x="2960210" y="7096746"/>
              <a:ext cx="3474720" cy="1927073"/>
              <a:chOff x="3057387" y="4262228"/>
              <a:chExt cx="3474720" cy="1927073"/>
            </a:xfrm>
          </p:grpSpPr>
          <p:graphicFrame>
            <p:nvGraphicFramePr>
              <p:cNvPr id="413" name="Chart 412"/>
              <p:cNvGraphicFramePr>
                <a:graphicFrameLocks/>
              </p:cNvGraphicFramePr>
              <p:nvPr>
                <p:extLst>
                  <p:ext uri="{D42A27DB-BD31-4B8C-83A1-F6EECF244321}">
                    <p14:modId xmlns:p14="http://schemas.microsoft.com/office/powerpoint/2010/main" val="284905880"/>
                  </p:ext>
                </p:extLst>
              </p:nvPr>
            </p:nvGraphicFramePr>
            <p:xfrm>
              <a:off x="3057387" y="4262228"/>
              <a:ext cx="3474720" cy="1709928"/>
            </p:xfrm>
            <a:graphic>
              <a:graphicData uri="http://schemas.openxmlformats.org/drawingml/2006/chart">
                <c:chart xmlns:c="http://schemas.openxmlformats.org/drawingml/2006/chart" xmlns:r="http://schemas.openxmlformats.org/officeDocument/2006/relationships" r:id="rId2"/>
              </a:graphicData>
            </a:graphic>
          </p:graphicFrame>
          <p:grpSp>
            <p:nvGrpSpPr>
              <p:cNvPr id="52" name="Group 51"/>
              <p:cNvGrpSpPr/>
              <p:nvPr/>
            </p:nvGrpSpPr>
            <p:grpSpPr>
              <a:xfrm>
                <a:off x="3877781" y="5929157"/>
                <a:ext cx="2468880" cy="260144"/>
                <a:chOff x="4013896" y="4578412"/>
                <a:chExt cx="2468880" cy="260144"/>
              </a:xfrm>
            </p:grpSpPr>
            <p:sp>
              <p:nvSpPr>
                <p:cNvPr id="578" name="TextBox 577"/>
                <p:cNvSpPr txBox="1"/>
                <p:nvPr/>
              </p:nvSpPr>
              <p:spPr>
                <a:xfrm>
                  <a:off x="5038984" y="4592335"/>
                  <a:ext cx="418704" cy="246221"/>
                </a:xfrm>
                <a:prstGeom prst="rect">
                  <a:avLst/>
                </a:prstGeom>
                <a:noFill/>
              </p:spPr>
              <p:txBody>
                <a:bodyPr wrap="none" rtlCol="0">
                  <a:spAutoFit/>
                </a:bodyPr>
                <a:lstStyle/>
                <a:p>
                  <a:r>
                    <a:rPr lang="el-GR" sz="1000" dirty="0" smtClean="0">
                      <a:latin typeface="Arial" panose="020B0604020202020204" pitchFamily="34" charset="0"/>
                      <a:cs typeface="Arial" panose="020B0604020202020204" pitchFamily="34" charset="0"/>
                    </a:rPr>
                    <a:t>Δ</a:t>
                  </a:r>
                  <a:r>
                    <a:rPr lang="en-US" sz="1000" dirty="0" smtClean="0">
                      <a:latin typeface="Arial" panose="020B0604020202020204" pitchFamily="34" charset="0"/>
                      <a:cs typeface="Arial" panose="020B0604020202020204" pitchFamily="34" charset="0"/>
                    </a:rPr>
                    <a:t>Ps</a:t>
                  </a:r>
                  <a:endParaRPr lang="en-US" sz="1000" dirty="0">
                    <a:latin typeface="Arial" panose="020B0604020202020204" pitchFamily="34" charset="0"/>
                    <a:cs typeface="Arial" panose="020B0604020202020204" pitchFamily="34" charset="0"/>
                  </a:endParaRPr>
                </a:p>
              </p:txBody>
            </p:sp>
            <p:cxnSp>
              <p:nvCxnSpPr>
                <p:cNvPr id="585" name="Straight Connector 584"/>
                <p:cNvCxnSpPr/>
                <p:nvPr/>
              </p:nvCxnSpPr>
              <p:spPr>
                <a:xfrm>
                  <a:off x="4013896" y="4578412"/>
                  <a:ext cx="2468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46" name="Group 645"/>
            <p:cNvGrpSpPr/>
            <p:nvPr/>
          </p:nvGrpSpPr>
          <p:grpSpPr>
            <a:xfrm>
              <a:off x="3520197" y="6407789"/>
              <a:ext cx="2595939" cy="996340"/>
              <a:chOff x="3981921" y="5286704"/>
              <a:chExt cx="2595939" cy="996340"/>
            </a:xfrm>
          </p:grpSpPr>
          <p:cxnSp>
            <p:nvCxnSpPr>
              <p:cNvPr id="647" name="Straight Connector 22"/>
              <p:cNvCxnSpPr>
                <a:cxnSpLocks noChangeShapeType="1"/>
              </p:cNvCxnSpPr>
              <p:nvPr/>
            </p:nvCxnSpPr>
            <p:spPr bwMode="auto">
              <a:xfrm>
                <a:off x="6137634" y="5825704"/>
                <a:ext cx="0" cy="207506"/>
              </a:xfrm>
              <a:prstGeom prst="line">
                <a:avLst/>
              </a:prstGeom>
              <a:noFill/>
              <a:ln w="127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648" name="Straight Connector 23"/>
              <p:cNvCxnSpPr>
                <a:cxnSpLocks noChangeShapeType="1"/>
              </p:cNvCxnSpPr>
              <p:nvPr/>
            </p:nvCxnSpPr>
            <p:spPr bwMode="auto">
              <a:xfrm rot="5400000">
                <a:off x="6229074" y="5739026"/>
                <a:ext cx="0" cy="182880"/>
              </a:xfrm>
              <a:prstGeom prst="line">
                <a:avLst/>
              </a:prstGeom>
              <a:noFill/>
              <a:ln w="12700" algn="ctr">
                <a:solidFill>
                  <a:schemeClr val="bg1">
                    <a:lumMod val="75000"/>
                  </a:schemeClr>
                </a:solidFill>
                <a:miter lim="800000"/>
                <a:headEnd type="triangle" w="med" len="med"/>
                <a:tailEnd w="sm" len="med"/>
              </a:ln>
              <a:extLst>
                <a:ext uri="{909E8E84-426E-40DD-AFC4-6F175D3DCCD1}">
                  <a14:hiddenFill xmlns:a14="http://schemas.microsoft.com/office/drawing/2010/main">
                    <a:noFill/>
                  </a14:hiddenFill>
                </a:ext>
              </a:extLst>
            </p:spPr>
          </p:cxnSp>
          <p:sp>
            <p:nvSpPr>
              <p:cNvPr id="649" name="TextBox 119"/>
              <p:cNvSpPr txBox="1">
                <a:spLocks noChangeArrowheads="1"/>
              </p:cNvSpPr>
              <p:nvPr/>
            </p:nvSpPr>
            <p:spPr bwMode="auto">
              <a:xfrm>
                <a:off x="5357550" y="5661124"/>
                <a:ext cx="430262" cy="237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0A3</a:t>
                </a:r>
              </a:p>
            </p:txBody>
          </p:sp>
          <p:sp>
            <p:nvSpPr>
              <p:cNvPr id="650" name="TextBox 120"/>
              <p:cNvSpPr txBox="1">
                <a:spLocks noChangeArrowheads="1"/>
              </p:cNvSpPr>
              <p:nvPr/>
            </p:nvSpPr>
            <p:spPr bwMode="auto">
              <a:xfrm>
                <a:off x="4952744" y="5661124"/>
                <a:ext cx="430262" cy="237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0A2</a:t>
                </a:r>
              </a:p>
            </p:txBody>
          </p:sp>
          <p:sp>
            <p:nvSpPr>
              <p:cNvPr id="651" name="TextBox 121"/>
              <p:cNvSpPr txBox="1">
                <a:spLocks noChangeArrowheads="1"/>
              </p:cNvSpPr>
              <p:nvPr/>
            </p:nvSpPr>
            <p:spPr bwMode="auto">
              <a:xfrm>
                <a:off x="4580713" y="5661124"/>
                <a:ext cx="430262" cy="237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0A1</a:t>
                </a:r>
              </a:p>
            </p:txBody>
          </p:sp>
          <p:sp>
            <p:nvSpPr>
              <p:cNvPr id="652" name="TextBox 119"/>
              <p:cNvSpPr txBox="1">
                <a:spLocks noChangeArrowheads="1"/>
              </p:cNvSpPr>
              <p:nvPr/>
            </p:nvSpPr>
            <p:spPr bwMode="auto">
              <a:xfrm>
                <a:off x="5755983" y="5651974"/>
                <a:ext cx="4106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chemeClr val="bg1">
                        <a:lumMod val="75000"/>
                      </a:schemeClr>
                    </a:solidFill>
                    <a:latin typeface="Arial" panose="020B0604020202020204" pitchFamily="34" charset="0"/>
                    <a:cs typeface="Arial" panose="020B0604020202020204" pitchFamily="34" charset="0"/>
                  </a:rPr>
                  <a:t>0A4</a:t>
                </a:r>
              </a:p>
            </p:txBody>
          </p:sp>
          <p:cxnSp>
            <p:nvCxnSpPr>
              <p:cNvPr id="653" name="Straight Connector 4"/>
              <p:cNvCxnSpPr>
                <a:cxnSpLocks noChangeShapeType="1"/>
              </p:cNvCxnSpPr>
              <p:nvPr/>
            </p:nvCxnSpPr>
            <p:spPr bwMode="auto">
              <a:xfrm>
                <a:off x="3981921" y="6019184"/>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654" name="Straight Connector 6"/>
              <p:cNvCxnSpPr>
                <a:cxnSpLocks noChangeShapeType="1"/>
              </p:cNvCxnSpPr>
              <p:nvPr/>
            </p:nvCxnSpPr>
            <p:spPr bwMode="auto">
              <a:xfrm rot="5400000">
                <a:off x="5572681" y="580933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655" name="Straight Connector 7"/>
              <p:cNvCxnSpPr>
                <a:cxnSpLocks noChangeShapeType="1"/>
              </p:cNvCxnSpPr>
              <p:nvPr/>
            </p:nvCxnSpPr>
            <p:spPr bwMode="auto">
              <a:xfrm rot="5400000">
                <a:off x="5167875" y="580933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656" name="Straight Connector 8"/>
              <p:cNvCxnSpPr>
                <a:cxnSpLocks noChangeShapeType="1"/>
              </p:cNvCxnSpPr>
              <p:nvPr/>
            </p:nvCxnSpPr>
            <p:spPr bwMode="auto">
              <a:xfrm rot="16200000" flipH="1">
                <a:off x="4795844" y="580933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657" name="Straight Connector 17"/>
              <p:cNvCxnSpPr>
                <a:cxnSpLocks noChangeShapeType="1"/>
              </p:cNvCxnSpPr>
              <p:nvPr/>
            </p:nvCxnSpPr>
            <p:spPr bwMode="auto">
              <a:xfrm rot="5400000">
                <a:off x="5971114" y="5809333"/>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658" name="Straight Connector 19"/>
              <p:cNvCxnSpPr>
                <a:cxnSpLocks noChangeShapeType="1"/>
              </p:cNvCxnSpPr>
              <p:nvPr/>
            </p:nvCxnSpPr>
            <p:spPr bwMode="auto">
              <a:xfrm rot="16200000" flipH="1">
                <a:off x="4193280" y="5927745"/>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659" name="Straight Connector 21"/>
              <p:cNvCxnSpPr>
                <a:cxnSpLocks noChangeShapeType="1"/>
              </p:cNvCxnSpPr>
              <p:nvPr/>
            </p:nvCxnSpPr>
            <p:spPr bwMode="auto">
              <a:xfrm rot="16200000" flipH="1">
                <a:off x="5970221" y="5927745"/>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660" name="Straight Connector 22"/>
              <p:cNvCxnSpPr>
                <a:cxnSpLocks noChangeShapeType="1"/>
              </p:cNvCxnSpPr>
              <p:nvPr/>
            </p:nvCxnSpPr>
            <p:spPr bwMode="auto">
              <a:xfrm>
                <a:off x="4378672" y="5825704"/>
                <a:ext cx="0" cy="207506"/>
              </a:xfrm>
              <a:prstGeom prst="line">
                <a:avLst/>
              </a:prstGeom>
              <a:noFill/>
              <a:ln w="12700"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661" name="Straight Connector 23"/>
              <p:cNvCxnSpPr>
                <a:cxnSpLocks noChangeShapeType="1"/>
              </p:cNvCxnSpPr>
              <p:nvPr/>
            </p:nvCxnSpPr>
            <p:spPr bwMode="auto">
              <a:xfrm rot="5400000">
                <a:off x="4470112" y="5739026"/>
                <a:ext cx="0" cy="182880"/>
              </a:xfrm>
              <a:prstGeom prst="line">
                <a:avLst/>
              </a:prstGeom>
              <a:noFill/>
              <a:ln w="12700" algn="ctr">
                <a:solidFill>
                  <a:srgbClr val="000000"/>
                </a:solidFill>
                <a:miter lim="800000"/>
                <a:headEnd type="triangle" w="med" len="med"/>
                <a:tailEnd w="sm" len="med"/>
              </a:ln>
              <a:extLst>
                <a:ext uri="{909E8E84-426E-40DD-AFC4-6F175D3DCCD1}">
                  <a14:hiddenFill xmlns:a14="http://schemas.microsoft.com/office/drawing/2010/main">
                    <a:noFill/>
                  </a14:hiddenFill>
                </a:ext>
              </a:extLst>
            </p:spPr>
          </p:cxnSp>
          <p:sp>
            <p:nvSpPr>
              <p:cNvPr id="662" name="Rectangle 661"/>
              <p:cNvSpPr/>
              <p:nvPr/>
            </p:nvSpPr>
            <p:spPr>
              <a:xfrm>
                <a:off x="6212100" y="5927744"/>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kern="0">
                  <a:solidFill>
                    <a:prstClr val="white"/>
                  </a:solidFill>
                </a:endParaRPr>
              </a:p>
            </p:txBody>
          </p:sp>
          <p:sp>
            <p:nvSpPr>
              <p:cNvPr id="663" name="Rectangle 662"/>
              <p:cNvSpPr/>
              <p:nvPr/>
            </p:nvSpPr>
            <p:spPr>
              <a:xfrm>
                <a:off x="6224901" y="5896074"/>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sp>
            <p:nvSpPr>
              <p:cNvPr id="664" name="Rectangle 102"/>
              <p:cNvSpPr>
                <a:spLocks noChangeArrowheads="1"/>
              </p:cNvSpPr>
              <p:nvPr/>
            </p:nvSpPr>
            <p:spPr bwMode="auto">
              <a:xfrm>
                <a:off x="4026407" y="6036823"/>
                <a:ext cx="3337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err="1" smtClean="0">
                    <a:solidFill>
                      <a:srgbClr val="FF00FF"/>
                    </a:solidFill>
                    <a:latin typeface="Arial" panose="020B0604020202020204" pitchFamily="34" charset="0"/>
                    <a:cs typeface="Arial" panose="020B0604020202020204" pitchFamily="34" charset="0"/>
                  </a:rPr>
                  <a:t>Pv</a:t>
                </a:r>
                <a:endParaRPr lang="en-US" altLang="en-US" sz="1000" dirty="0">
                  <a:solidFill>
                    <a:srgbClr val="FF00FF"/>
                  </a:solidFill>
                  <a:latin typeface="Arial" panose="020B0604020202020204" pitchFamily="34" charset="0"/>
                  <a:cs typeface="Arial" panose="020B0604020202020204" pitchFamily="34" charset="0"/>
                </a:endParaRPr>
              </a:p>
            </p:txBody>
          </p:sp>
          <p:sp>
            <p:nvSpPr>
              <p:cNvPr id="665" name="Rectangle 102"/>
              <p:cNvSpPr>
                <a:spLocks noChangeArrowheads="1"/>
              </p:cNvSpPr>
              <p:nvPr/>
            </p:nvSpPr>
            <p:spPr bwMode="auto">
              <a:xfrm>
                <a:off x="5818693" y="6036823"/>
                <a:ext cx="3337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smtClean="0">
                    <a:solidFill>
                      <a:schemeClr val="bg1">
                        <a:lumMod val="75000"/>
                      </a:schemeClr>
                    </a:solidFill>
                    <a:latin typeface="Arial" panose="020B0604020202020204" pitchFamily="34" charset="0"/>
                    <a:cs typeface="Arial" panose="020B0604020202020204" pitchFamily="34" charset="0"/>
                  </a:rPr>
                  <a:t>Ps</a:t>
                </a:r>
                <a:endParaRPr lang="en-US" altLang="en-US" sz="1000" dirty="0">
                  <a:solidFill>
                    <a:schemeClr val="bg1">
                      <a:lumMod val="75000"/>
                    </a:schemeClr>
                  </a:solidFill>
                  <a:latin typeface="Arial" panose="020B0604020202020204" pitchFamily="34" charset="0"/>
                  <a:cs typeface="Arial" panose="020B0604020202020204" pitchFamily="34" charset="0"/>
                </a:endParaRPr>
              </a:p>
            </p:txBody>
          </p:sp>
          <p:cxnSp>
            <p:nvCxnSpPr>
              <p:cNvPr id="666" name="Straight Connector 21"/>
              <p:cNvCxnSpPr>
                <a:cxnSpLocks noChangeShapeType="1"/>
              </p:cNvCxnSpPr>
              <p:nvPr/>
            </p:nvCxnSpPr>
            <p:spPr bwMode="auto">
              <a:xfrm rot="16200000" flipH="1">
                <a:off x="4801454" y="592774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667" name="Straight Connector 21"/>
              <p:cNvCxnSpPr>
                <a:cxnSpLocks noChangeShapeType="1"/>
              </p:cNvCxnSpPr>
              <p:nvPr/>
            </p:nvCxnSpPr>
            <p:spPr bwMode="auto">
              <a:xfrm rot="16200000" flipH="1">
                <a:off x="5150199" y="592774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668" name="Straight Connector 21"/>
              <p:cNvCxnSpPr>
                <a:cxnSpLocks noChangeShapeType="1"/>
              </p:cNvCxnSpPr>
              <p:nvPr/>
            </p:nvCxnSpPr>
            <p:spPr bwMode="auto">
              <a:xfrm rot="16200000" flipH="1">
                <a:off x="5560648" y="592774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sp>
            <p:nvSpPr>
              <p:cNvPr id="669" name="Rectangle 102"/>
              <p:cNvSpPr>
                <a:spLocks noChangeArrowheads="1"/>
              </p:cNvSpPr>
              <p:nvPr/>
            </p:nvSpPr>
            <p:spPr bwMode="auto">
              <a:xfrm>
                <a:off x="4478409" y="5286704"/>
                <a:ext cx="6880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a:solidFill>
                      <a:srgbClr val="0066FF"/>
                    </a:solidFill>
                    <a:latin typeface="Arial" panose="020B0604020202020204" pitchFamily="34" charset="0"/>
                    <a:cs typeface="Arial" panose="020B0604020202020204" pitchFamily="34" charset="0"/>
                  </a:rPr>
                  <a:t>Negative</a:t>
                </a:r>
              </a:p>
            </p:txBody>
          </p:sp>
          <p:cxnSp>
            <p:nvCxnSpPr>
              <p:cNvPr id="670" name="Straight Connector 669"/>
              <p:cNvCxnSpPr/>
              <p:nvPr/>
            </p:nvCxnSpPr>
            <p:spPr>
              <a:xfrm flipV="1">
                <a:off x="4769825" y="5540561"/>
                <a:ext cx="27" cy="137160"/>
              </a:xfrm>
              <a:prstGeom prst="line">
                <a:avLst/>
              </a:prstGeom>
              <a:noFill/>
              <a:ln w="12700" cap="flat" cmpd="sng" algn="ctr">
                <a:solidFill>
                  <a:srgbClr val="0066FF"/>
                </a:solidFill>
                <a:prstDash val="solid"/>
                <a:miter lim="800000"/>
              </a:ln>
              <a:effectLst/>
            </p:spPr>
          </p:cxnSp>
          <p:cxnSp>
            <p:nvCxnSpPr>
              <p:cNvPr id="671" name="Straight Connector 670"/>
              <p:cNvCxnSpPr/>
              <p:nvPr/>
            </p:nvCxnSpPr>
            <p:spPr bwMode="auto">
              <a:xfrm flipH="1" flipV="1">
                <a:off x="4461743" y="5540561"/>
                <a:ext cx="0" cy="228600"/>
              </a:xfrm>
              <a:prstGeom prst="line">
                <a:avLst/>
              </a:prstGeom>
              <a:noFill/>
              <a:ln w="12700" cap="flat" cmpd="sng" algn="ctr">
                <a:solidFill>
                  <a:srgbClr val="0066FF"/>
                </a:solidFill>
                <a:prstDash val="solid"/>
                <a:miter lim="800000"/>
              </a:ln>
              <a:effectLst/>
            </p:spPr>
          </p:cxnSp>
          <p:cxnSp>
            <p:nvCxnSpPr>
              <p:cNvPr id="672" name="Straight Connector 671"/>
              <p:cNvCxnSpPr/>
              <p:nvPr/>
            </p:nvCxnSpPr>
            <p:spPr bwMode="auto">
              <a:xfrm rot="16200000" flipH="1" flipV="1">
                <a:off x="4461743" y="5715275"/>
                <a:ext cx="0" cy="95676"/>
              </a:xfrm>
              <a:prstGeom prst="line">
                <a:avLst/>
              </a:prstGeom>
              <a:noFill/>
              <a:ln w="12700" cap="flat" cmpd="sng" algn="ctr">
                <a:solidFill>
                  <a:srgbClr val="0066FF"/>
                </a:solidFill>
                <a:prstDash val="solid"/>
                <a:miter lim="800000"/>
              </a:ln>
              <a:effectLst/>
            </p:spPr>
          </p:cxnSp>
          <p:cxnSp>
            <p:nvCxnSpPr>
              <p:cNvPr id="673" name="Straight Connector 672"/>
              <p:cNvCxnSpPr/>
              <p:nvPr/>
            </p:nvCxnSpPr>
            <p:spPr>
              <a:xfrm flipH="1">
                <a:off x="4456335" y="5540561"/>
                <a:ext cx="694944" cy="0"/>
              </a:xfrm>
              <a:prstGeom prst="line">
                <a:avLst/>
              </a:prstGeom>
              <a:noFill/>
              <a:ln w="12700" cap="flat" cmpd="sng" algn="ctr">
                <a:solidFill>
                  <a:srgbClr val="0066FF"/>
                </a:solidFill>
                <a:prstDash val="solid"/>
                <a:miter lim="800000"/>
              </a:ln>
              <a:effectLst/>
            </p:spPr>
          </p:cxnSp>
          <p:cxnSp>
            <p:nvCxnSpPr>
              <p:cNvPr id="675" name="Straight Connector 674"/>
              <p:cNvCxnSpPr/>
              <p:nvPr/>
            </p:nvCxnSpPr>
            <p:spPr>
              <a:xfrm flipV="1">
                <a:off x="5148682" y="5540561"/>
                <a:ext cx="27" cy="137160"/>
              </a:xfrm>
              <a:prstGeom prst="line">
                <a:avLst/>
              </a:prstGeom>
              <a:noFill/>
              <a:ln w="12700" cap="flat" cmpd="sng" algn="ctr">
                <a:solidFill>
                  <a:srgbClr val="0066FF"/>
                </a:solidFill>
                <a:prstDash val="solid"/>
                <a:miter lim="800000"/>
              </a:ln>
              <a:effectLst/>
            </p:spPr>
          </p:cxnSp>
        </p:grpSp>
      </p:grpSp>
      <p:grpSp>
        <p:nvGrpSpPr>
          <p:cNvPr id="2" name="Group 1"/>
          <p:cNvGrpSpPr/>
          <p:nvPr/>
        </p:nvGrpSpPr>
        <p:grpSpPr>
          <a:xfrm>
            <a:off x="225988" y="483515"/>
            <a:ext cx="2595939" cy="631070"/>
            <a:chOff x="308389" y="545225"/>
            <a:chExt cx="2595939" cy="631070"/>
          </a:xfrm>
        </p:grpSpPr>
        <p:sp>
          <p:nvSpPr>
            <p:cNvPr id="4" name="TextBox 119"/>
            <p:cNvSpPr txBox="1">
              <a:spLocks noChangeArrowheads="1"/>
            </p:cNvSpPr>
            <p:nvPr/>
          </p:nvSpPr>
          <p:spPr bwMode="auto">
            <a:xfrm>
              <a:off x="1684018" y="554375"/>
              <a:ext cx="4106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0A3</a:t>
              </a:r>
            </a:p>
          </p:txBody>
        </p:sp>
        <p:sp>
          <p:nvSpPr>
            <p:cNvPr id="5" name="TextBox 120"/>
            <p:cNvSpPr txBox="1">
              <a:spLocks noChangeArrowheads="1"/>
            </p:cNvSpPr>
            <p:nvPr/>
          </p:nvSpPr>
          <p:spPr bwMode="auto">
            <a:xfrm>
              <a:off x="1279212" y="554375"/>
              <a:ext cx="4106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0A2</a:t>
              </a:r>
            </a:p>
          </p:txBody>
        </p:sp>
        <p:sp>
          <p:nvSpPr>
            <p:cNvPr id="6" name="TextBox 121"/>
            <p:cNvSpPr txBox="1">
              <a:spLocks noChangeArrowheads="1"/>
            </p:cNvSpPr>
            <p:nvPr/>
          </p:nvSpPr>
          <p:spPr bwMode="auto">
            <a:xfrm>
              <a:off x="907181" y="554375"/>
              <a:ext cx="4106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0A1</a:t>
              </a:r>
            </a:p>
          </p:txBody>
        </p:sp>
        <p:sp>
          <p:nvSpPr>
            <p:cNvPr id="7" name="TextBox 119"/>
            <p:cNvSpPr txBox="1">
              <a:spLocks noChangeArrowheads="1"/>
            </p:cNvSpPr>
            <p:nvPr/>
          </p:nvSpPr>
          <p:spPr bwMode="auto">
            <a:xfrm>
              <a:off x="2082451" y="545225"/>
              <a:ext cx="4106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0A4</a:t>
              </a:r>
            </a:p>
          </p:txBody>
        </p:sp>
        <p:cxnSp>
          <p:nvCxnSpPr>
            <p:cNvPr id="8" name="Straight Connector 4"/>
            <p:cNvCxnSpPr>
              <a:cxnSpLocks noChangeShapeType="1"/>
            </p:cNvCxnSpPr>
            <p:nvPr/>
          </p:nvCxnSpPr>
          <p:spPr bwMode="auto">
            <a:xfrm>
              <a:off x="308389" y="912435"/>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9" name="Straight Connector 6"/>
            <p:cNvCxnSpPr>
              <a:cxnSpLocks noChangeShapeType="1"/>
            </p:cNvCxnSpPr>
            <p:nvPr/>
          </p:nvCxnSpPr>
          <p:spPr bwMode="auto">
            <a:xfrm rot="5400000">
              <a:off x="1899149" y="702585"/>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0" name="Straight Connector 7"/>
            <p:cNvCxnSpPr>
              <a:cxnSpLocks noChangeShapeType="1"/>
            </p:cNvCxnSpPr>
            <p:nvPr/>
          </p:nvCxnSpPr>
          <p:spPr bwMode="auto">
            <a:xfrm rot="5400000">
              <a:off x="1494343" y="702585"/>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1" name="Straight Connector 8"/>
            <p:cNvCxnSpPr>
              <a:cxnSpLocks noChangeShapeType="1"/>
            </p:cNvCxnSpPr>
            <p:nvPr/>
          </p:nvCxnSpPr>
          <p:spPr bwMode="auto">
            <a:xfrm rot="16200000" flipH="1">
              <a:off x="1122312" y="702585"/>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2" name="Straight Connector 17"/>
            <p:cNvCxnSpPr>
              <a:cxnSpLocks noChangeShapeType="1"/>
            </p:cNvCxnSpPr>
            <p:nvPr/>
          </p:nvCxnSpPr>
          <p:spPr bwMode="auto">
            <a:xfrm rot="5400000">
              <a:off x="2297582" y="70258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3" name="Straight Connector 19"/>
            <p:cNvCxnSpPr>
              <a:cxnSpLocks noChangeShapeType="1"/>
            </p:cNvCxnSpPr>
            <p:nvPr/>
          </p:nvCxnSpPr>
          <p:spPr bwMode="auto">
            <a:xfrm rot="16200000" flipH="1">
              <a:off x="519748" y="820995"/>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14" name="Straight Connector 21"/>
            <p:cNvCxnSpPr>
              <a:cxnSpLocks noChangeShapeType="1"/>
            </p:cNvCxnSpPr>
            <p:nvPr/>
          </p:nvCxnSpPr>
          <p:spPr bwMode="auto">
            <a:xfrm rot="16200000" flipH="1">
              <a:off x="2296689" y="820995"/>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16" name="Straight Connector 22"/>
            <p:cNvCxnSpPr>
              <a:cxnSpLocks noChangeShapeType="1"/>
            </p:cNvCxnSpPr>
            <p:nvPr/>
          </p:nvCxnSpPr>
          <p:spPr bwMode="auto">
            <a:xfrm>
              <a:off x="2464102" y="718955"/>
              <a:ext cx="0" cy="207506"/>
            </a:xfrm>
            <a:prstGeom prst="line">
              <a:avLst/>
            </a:prstGeom>
            <a:noFill/>
            <a:ln w="12700"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17" name="Straight Connector 23"/>
            <p:cNvCxnSpPr>
              <a:cxnSpLocks noChangeShapeType="1"/>
            </p:cNvCxnSpPr>
            <p:nvPr/>
          </p:nvCxnSpPr>
          <p:spPr bwMode="auto">
            <a:xfrm rot="5400000">
              <a:off x="2555542" y="632277"/>
              <a:ext cx="0" cy="182880"/>
            </a:xfrm>
            <a:prstGeom prst="line">
              <a:avLst/>
            </a:prstGeom>
            <a:noFill/>
            <a:ln w="12700" algn="ctr">
              <a:solidFill>
                <a:srgbClr val="000000"/>
              </a:solidFill>
              <a:miter lim="800000"/>
              <a:headEnd type="triangle" w="med" len="med"/>
              <a:tailEnd w="sm" len="med"/>
            </a:ln>
            <a:extLst>
              <a:ext uri="{909E8E84-426E-40DD-AFC4-6F175D3DCCD1}">
                <a14:hiddenFill xmlns:a14="http://schemas.microsoft.com/office/drawing/2010/main">
                  <a:noFill/>
                </a14:hiddenFill>
              </a:ext>
            </a:extLst>
          </p:spPr>
        </p:cxnSp>
        <p:cxnSp>
          <p:nvCxnSpPr>
            <p:cNvPr id="20" name="Straight Connector 22"/>
            <p:cNvCxnSpPr>
              <a:cxnSpLocks noChangeShapeType="1"/>
            </p:cNvCxnSpPr>
            <p:nvPr/>
          </p:nvCxnSpPr>
          <p:spPr bwMode="auto">
            <a:xfrm>
              <a:off x="705140" y="718955"/>
              <a:ext cx="0" cy="207506"/>
            </a:xfrm>
            <a:prstGeom prst="line">
              <a:avLst/>
            </a:prstGeom>
            <a:noFill/>
            <a:ln w="12700"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21" name="Straight Connector 23"/>
            <p:cNvCxnSpPr>
              <a:cxnSpLocks noChangeShapeType="1"/>
            </p:cNvCxnSpPr>
            <p:nvPr/>
          </p:nvCxnSpPr>
          <p:spPr bwMode="auto">
            <a:xfrm rot="5400000">
              <a:off x="796580" y="632277"/>
              <a:ext cx="0" cy="182880"/>
            </a:xfrm>
            <a:prstGeom prst="line">
              <a:avLst/>
            </a:prstGeom>
            <a:noFill/>
            <a:ln w="12700" algn="ctr">
              <a:solidFill>
                <a:srgbClr val="000000"/>
              </a:solidFill>
              <a:miter lim="800000"/>
              <a:headEnd type="triangle" w="med" len="med"/>
              <a:tailEnd w="sm" len="med"/>
            </a:ln>
            <a:extLst>
              <a:ext uri="{909E8E84-426E-40DD-AFC4-6F175D3DCCD1}">
                <a14:hiddenFill xmlns:a14="http://schemas.microsoft.com/office/drawing/2010/main">
                  <a:noFill/>
                </a14:hiddenFill>
              </a:ext>
            </a:extLst>
          </p:spPr>
        </p:cxnSp>
        <p:sp>
          <p:nvSpPr>
            <p:cNvPr id="30" name="Rectangle 29"/>
            <p:cNvSpPr/>
            <p:nvPr/>
          </p:nvSpPr>
          <p:spPr>
            <a:xfrm>
              <a:off x="2538568" y="820995"/>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31" name="Rectangle 30"/>
            <p:cNvSpPr/>
            <p:nvPr/>
          </p:nvSpPr>
          <p:spPr>
            <a:xfrm>
              <a:off x="2551369" y="789325"/>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sp>
          <p:nvSpPr>
            <p:cNvPr id="33" name="Rectangle 102"/>
            <p:cNvSpPr>
              <a:spLocks noChangeArrowheads="1"/>
            </p:cNvSpPr>
            <p:nvPr/>
          </p:nvSpPr>
          <p:spPr bwMode="auto">
            <a:xfrm>
              <a:off x="352875" y="930074"/>
              <a:ext cx="3337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err="1" smtClean="0">
                  <a:solidFill>
                    <a:srgbClr val="FF00FF"/>
                  </a:solidFill>
                  <a:latin typeface="Arial" panose="020B0604020202020204" pitchFamily="34" charset="0"/>
                  <a:cs typeface="Arial" panose="020B0604020202020204" pitchFamily="34" charset="0"/>
                </a:rPr>
                <a:t>Pv</a:t>
              </a:r>
              <a:endParaRPr lang="en-US" altLang="en-US" sz="1000" dirty="0">
                <a:solidFill>
                  <a:srgbClr val="FF00FF"/>
                </a:solidFill>
                <a:latin typeface="Arial" panose="020B0604020202020204" pitchFamily="34" charset="0"/>
                <a:cs typeface="Arial" panose="020B0604020202020204" pitchFamily="34" charset="0"/>
              </a:endParaRPr>
            </a:p>
          </p:txBody>
        </p:sp>
        <p:sp>
          <p:nvSpPr>
            <p:cNvPr id="34" name="Rectangle 102"/>
            <p:cNvSpPr>
              <a:spLocks noChangeArrowheads="1"/>
            </p:cNvSpPr>
            <p:nvPr/>
          </p:nvSpPr>
          <p:spPr bwMode="auto">
            <a:xfrm>
              <a:off x="2145161" y="930074"/>
              <a:ext cx="3337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smtClean="0">
                  <a:solidFill>
                    <a:srgbClr val="FF00FF"/>
                  </a:solidFill>
                  <a:latin typeface="Arial" panose="020B0604020202020204" pitchFamily="34" charset="0"/>
                  <a:cs typeface="Arial" panose="020B0604020202020204" pitchFamily="34" charset="0"/>
                </a:rPr>
                <a:t>Ps</a:t>
              </a:r>
              <a:endParaRPr lang="en-US" altLang="en-US" sz="1000" dirty="0">
                <a:solidFill>
                  <a:srgbClr val="FF00FF"/>
                </a:solidFill>
                <a:latin typeface="Arial" panose="020B0604020202020204" pitchFamily="34" charset="0"/>
                <a:cs typeface="Arial" panose="020B0604020202020204" pitchFamily="34" charset="0"/>
              </a:endParaRPr>
            </a:p>
          </p:txBody>
        </p:sp>
        <p:cxnSp>
          <p:nvCxnSpPr>
            <p:cNvPr id="35" name="Straight Connector 21"/>
            <p:cNvCxnSpPr>
              <a:cxnSpLocks noChangeShapeType="1"/>
            </p:cNvCxnSpPr>
            <p:nvPr/>
          </p:nvCxnSpPr>
          <p:spPr bwMode="auto">
            <a:xfrm rot="16200000" flipH="1">
              <a:off x="1127922" y="82099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36" name="Straight Connector 21"/>
            <p:cNvCxnSpPr>
              <a:cxnSpLocks noChangeShapeType="1"/>
            </p:cNvCxnSpPr>
            <p:nvPr/>
          </p:nvCxnSpPr>
          <p:spPr bwMode="auto">
            <a:xfrm rot="16200000" flipH="1">
              <a:off x="1476667" y="820996"/>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37" name="Straight Connector 21"/>
            <p:cNvCxnSpPr>
              <a:cxnSpLocks noChangeShapeType="1"/>
            </p:cNvCxnSpPr>
            <p:nvPr/>
          </p:nvCxnSpPr>
          <p:spPr bwMode="auto">
            <a:xfrm rot="16200000" flipH="1">
              <a:off x="1887116" y="820996"/>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38" name="Straight Connector 21"/>
            <p:cNvCxnSpPr>
              <a:cxnSpLocks noChangeShapeType="1"/>
            </p:cNvCxnSpPr>
            <p:nvPr/>
          </p:nvCxnSpPr>
          <p:spPr bwMode="auto">
            <a:xfrm rot="16200000" flipH="1">
              <a:off x="2346452" y="866715"/>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24" name="Group 23"/>
          <p:cNvGrpSpPr/>
          <p:nvPr/>
        </p:nvGrpSpPr>
        <p:grpSpPr>
          <a:xfrm>
            <a:off x="225988" y="1056710"/>
            <a:ext cx="2595939" cy="246221"/>
            <a:chOff x="308389" y="1230620"/>
            <a:chExt cx="2595939" cy="246221"/>
          </a:xfrm>
        </p:grpSpPr>
        <p:cxnSp>
          <p:nvCxnSpPr>
            <p:cNvPr id="98" name="Straight Connector 4"/>
            <p:cNvCxnSpPr>
              <a:cxnSpLocks noChangeShapeType="1"/>
            </p:cNvCxnSpPr>
            <p:nvPr/>
          </p:nvCxnSpPr>
          <p:spPr bwMode="auto">
            <a:xfrm>
              <a:off x="308389" y="1353730"/>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99" name="Straight Connector 6"/>
            <p:cNvCxnSpPr>
              <a:cxnSpLocks noChangeShapeType="1"/>
            </p:cNvCxnSpPr>
            <p:nvPr/>
          </p:nvCxnSpPr>
          <p:spPr bwMode="auto">
            <a:xfrm rot="5400000">
              <a:off x="1899149" y="1143880"/>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00" name="Straight Connector 7"/>
            <p:cNvCxnSpPr>
              <a:cxnSpLocks noChangeShapeType="1"/>
            </p:cNvCxnSpPr>
            <p:nvPr/>
          </p:nvCxnSpPr>
          <p:spPr bwMode="auto">
            <a:xfrm rot="5400000">
              <a:off x="1494343" y="1143880"/>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01" name="Straight Connector 8"/>
            <p:cNvCxnSpPr>
              <a:cxnSpLocks noChangeShapeType="1"/>
            </p:cNvCxnSpPr>
            <p:nvPr/>
          </p:nvCxnSpPr>
          <p:spPr bwMode="auto">
            <a:xfrm rot="16200000" flipH="1">
              <a:off x="1122312" y="1143880"/>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102" name="Straight Connector 17"/>
            <p:cNvCxnSpPr>
              <a:cxnSpLocks noChangeShapeType="1"/>
            </p:cNvCxnSpPr>
            <p:nvPr/>
          </p:nvCxnSpPr>
          <p:spPr bwMode="auto">
            <a:xfrm rot="5400000">
              <a:off x="2297582" y="1143879"/>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03" name="Straight Connector 19"/>
            <p:cNvCxnSpPr>
              <a:cxnSpLocks noChangeShapeType="1"/>
            </p:cNvCxnSpPr>
            <p:nvPr/>
          </p:nvCxnSpPr>
          <p:spPr bwMode="auto">
            <a:xfrm rot="16200000" flipH="1">
              <a:off x="519748" y="1262290"/>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104" name="Straight Connector 21"/>
            <p:cNvCxnSpPr>
              <a:cxnSpLocks noChangeShapeType="1"/>
            </p:cNvCxnSpPr>
            <p:nvPr/>
          </p:nvCxnSpPr>
          <p:spPr bwMode="auto">
            <a:xfrm rot="16200000" flipH="1">
              <a:off x="2296689" y="1262290"/>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sp>
          <p:nvSpPr>
            <p:cNvPr id="114" name="Rectangle 113"/>
            <p:cNvSpPr/>
            <p:nvPr/>
          </p:nvSpPr>
          <p:spPr>
            <a:xfrm>
              <a:off x="2538568" y="1262290"/>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115" name="Rectangle 114"/>
            <p:cNvSpPr/>
            <p:nvPr/>
          </p:nvSpPr>
          <p:spPr>
            <a:xfrm>
              <a:off x="2551369" y="1230620"/>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110" name="Straight Connector 21"/>
            <p:cNvCxnSpPr>
              <a:cxnSpLocks noChangeShapeType="1"/>
            </p:cNvCxnSpPr>
            <p:nvPr/>
          </p:nvCxnSpPr>
          <p:spPr bwMode="auto">
            <a:xfrm rot="16200000" flipH="1">
              <a:off x="1127922" y="1262291"/>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111" name="Straight Connector 21"/>
            <p:cNvCxnSpPr>
              <a:cxnSpLocks noChangeShapeType="1"/>
            </p:cNvCxnSpPr>
            <p:nvPr/>
          </p:nvCxnSpPr>
          <p:spPr bwMode="auto">
            <a:xfrm rot="16200000" flipH="1">
              <a:off x="1476667" y="1262291"/>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112" name="Straight Connector 21"/>
            <p:cNvCxnSpPr>
              <a:cxnSpLocks noChangeShapeType="1"/>
            </p:cNvCxnSpPr>
            <p:nvPr/>
          </p:nvCxnSpPr>
          <p:spPr bwMode="auto">
            <a:xfrm rot="16200000" flipH="1">
              <a:off x="1887116" y="1262291"/>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113" name="Straight Connector 21"/>
            <p:cNvCxnSpPr>
              <a:cxnSpLocks noChangeShapeType="1"/>
            </p:cNvCxnSpPr>
            <p:nvPr/>
          </p:nvCxnSpPr>
          <p:spPr bwMode="auto">
            <a:xfrm rot="16200000" flipH="1">
              <a:off x="2346452" y="1308010"/>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23" name="Group 22"/>
          <p:cNvGrpSpPr/>
          <p:nvPr/>
        </p:nvGrpSpPr>
        <p:grpSpPr>
          <a:xfrm>
            <a:off x="225988" y="1381840"/>
            <a:ext cx="2595939" cy="246221"/>
            <a:chOff x="308389" y="1667950"/>
            <a:chExt cx="2595939" cy="246221"/>
          </a:xfrm>
        </p:grpSpPr>
        <p:cxnSp>
          <p:nvCxnSpPr>
            <p:cNvPr id="125" name="Straight Connector 4"/>
            <p:cNvCxnSpPr>
              <a:cxnSpLocks noChangeShapeType="1"/>
            </p:cNvCxnSpPr>
            <p:nvPr/>
          </p:nvCxnSpPr>
          <p:spPr bwMode="auto">
            <a:xfrm>
              <a:off x="308389" y="1791060"/>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126" name="Straight Connector 6"/>
            <p:cNvCxnSpPr>
              <a:cxnSpLocks noChangeShapeType="1"/>
            </p:cNvCxnSpPr>
            <p:nvPr/>
          </p:nvCxnSpPr>
          <p:spPr bwMode="auto">
            <a:xfrm rot="5400000">
              <a:off x="1899149" y="1581210"/>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27" name="Straight Connector 7"/>
            <p:cNvCxnSpPr>
              <a:cxnSpLocks noChangeShapeType="1"/>
            </p:cNvCxnSpPr>
            <p:nvPr/>
          </p:nvCxnSpPr>
          <p:spPr bwMode="auto">
            <a:xfrm rot="5400000">
              <a:off x="1494343" y="1581210"/>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128" name="Straight Connector 8"/>
            <p:cNvCxnSpPr>
              <a:cxnSpLocks noChangeShapeType="1"/>
            </p:cNvCxnSpPr>
            <p:nvPr/>
          </p:nvCxnSpPr>
          <p:spPr bwMode="auto">
            <a:xfrm rot="16200000" flipH="1">
              <a:off x="1122312" y="1581210"/>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29" name="Straight Connector 17"/>
            <p:cNvCxnSpPr>
              <a:cxnSpLocks noChangeShapeType="1"/>
            </p:cNvCxnSpPr>
            <p:nvPr/>
          </p:nvCxnSpPr>
          <p:spPr bwMode="auto">
            <a:xfrm rot="5400000">
              <a:off x="2297582" y="1581209"/>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30" name="Straight Connector 19"/>
            <p:cNvCxnSpPr>
              <a:cxnSpLocks noChangeShapeType="1"/>
            </p:cNvCxnSpPr>
            <p:nvPr/>
          </p:nvCxnSpPr>
          <p:spPr bwMode="auto">
            <a:xfrm rot="16200000" flipH="1">
              <a:off x="519748" y="1699620"/>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131" name="Straight Connector 21"/>
            <p:cNvCxnSpPr>
              <a:cxnSpLocks noChangeShapeType="1"/>
            </p:cNvCxnSpPr>
            <p:nvPr/>
          </p:nvCxnSpPr>
          <p:spPr bwMode="auto">
            <a:xfrm rot="16200000" flipH="1">
              <a:off x="2296689" y="1699620"/>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sp>
          <p:nvSpPr>
            <p:cNvPr id="141" name="Rectangle 140"/>
            <p:cNvSpPr/>
            <p:nvPr/>
          </p:nvSpPr>
          <p:spPr>
            <a:xfrm>
              <a:off x="2538568" y="1699620"/>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142" name="Rectangle 141"/>
            <p:cNvSpPr/>
            <p:nvPr/>
          </p:nvSpPr>
          <p:spPr>
            <a:xfrm>
              <a:off x="2551369" y="1667950"/>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137" name="Straight Connector 21"/>
            <p:cNvCxnSpPr>
              <a:cxnSpLocks noChangeShapeType="1"/>
            </p:cNvCxnSpPr>
            <p:nvPr/>
          </p:nvCxnSpPr>
          <p:spPr bwMode="auto">
            <a:xfrm rot="16200000" flipH="1">
              <a:off x="1127922" y="1699621"/>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138" name="Straight Connector 21"/>
            <p:cNvCxnSpPr>
              <a:cxnSpLocks noChangeShapeType="1"/>
            </p:cNvCxnSpPr>
            <p:nvPr/>
          </p:nvCxnSpPr>
          <p:spPr bwMode="auto">
            <a:xfrm rot="16200000" flipH="1">
              <a:off x="1476667" y="1699621"/>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139" name="Straight Connector 21"/>
            <p:cNvCxnSpPr>
              <a:cxnSpLocks noChangeShapeType="1"/>
            </p:cNvCxnSpPr>
            <p:nvPr/>
          </p:nvCxnSpPr>
          <p:spPr bwMode="auto">
            <a:xfrm rot="16200000" flipH="1">
              <a:off x="1887116" y="1699621"/>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140" name="Straight Connector 21"/>
            <p:cNvCxnSpPr>
              <a:cxnSpLocks noChangeShapeType="1"/>
            </p:cNvCxnSpPr>
            <p:nvPr/>
          </p:nvCxnSpPr>
          <p:spPr bwMode="auto">
            <a:xfrm rot="16200000" flipH="1">
              <a:off x="2346452" y="1745340"/>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22" name="Group 21"/>
          <p:cNvGrpSpPr/>
          <p:nvPr/>
        </p:nvGrpSpPr>
        <p:grpSpPr>
          <a:xfrm>
            <a:off x="225988" y="1705340"/>
            <a:ext cx="2595939" cy="246221"/>
            <a:chOff x="308389" y="2109260"/>
            <a:chExt cx="2595939" cy="246221"/>
          </a:xfrm>
        </p:grpSpPr>
        <p:cxnSp>
          <p:nvCxnSpPr>
            <p:cNvPr id="152" name="Straight Connector 4"/>
            <p:cNvCxnSpPr>
              <a:cxnSpLocks noChangeShapeType="1"/>
            </p:cNvCxnSpPr>
            <p:nvPr/>
          </p:nvCxnSpPr>
          <p:spPr bwMode="auto">
            <a:xfrm>
              <a:off x="308389" y="2232370"/>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153" name="Straight Connector 6"/>
            <p:cNvCxnSpPr>
              <a:cxnSpLocks noChangeShapeType="1"/>
            </p:cNvCxnSpPr>
            <p:nvPr/>
          </p:nvCxnSpPr>
          <p:spPr bwMode="auto">
            <a:xfrm rot="5400000">
              <a:off x="1899149" y="2022520"/>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154" name="Straight Connector 7"/>
            <p:cNvCxnSpPr>
              <a:cxnSpLocks noChangeShapeType="1"/>
            </p:cNvCxnSpPr>
            <p:nvPr/>
          </p:nvCxnSpPr>
          <p:spPr bwMode="auto">
            <a:xfrm rot="5400000">
              <a:off x="1494343" y="2022520"/>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55" name="Straight Connector 8"/>
            <p:cNvCxnSpPr>
              <a:cxnSpLocks noChangeShapeType="1"/>
            </p:cNvCxnSpPr>
            <p:nvPr/>
          </p:nvCxnSpPr>
          <p:spPr bwMode="auto">
            <a:xfrm rot="16200000" flipH="1">
              <a:off x="1122312" y="2022520"/>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56" name="Straight Connector 17"/>
            <p:cNvCxnSpPr>
              <a:cxnSpLocks noChangeShapeType="1"/>
            </p:cNvCxnSpPr>
            <p:nvPr/>
          </p:nvCxnSpPr>
          <p:spPr bwMode="auto">
            <a:xfrm rot="5400000">
              <a:off x="2297582" y="2022519"/>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57" name="Straight Connector 19"/>
            <p:cNvCxnSpPr>
              <a:cxnSpLocks noChangeShapeType="1"/>
            </p:cNvCxnSpPr>
            <p:nvPr/>
          </p:nvCxnSpPr>
          <p:spPr bwMode="auto">
            <a:xfrm rot="16200000" flipH="1">
              <a:off x="519748" y="2140930"/>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158" name="Straight Connector 21"/>
            <p:cNvCxnSpPr>
              <a:cxnSpLocks noChangeShapeType="1"/>
            </p:cNvCxnSpPr>
            <p:nvPr/>
          </p:nvCxnSpPr>
          <p:spPr bwMode="auto">
            <a:xfrm rot="16200000" flipH="1">
              <a:off x="2296689" y="2140931"/>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sp>
          <p:nvSpPr>
            <p:cNvPr id="168" name="Rectangle 167"/>
            <p:cNvSpPr/>
            <p:nvPr/>
          </p:nvSpPr>
          <p:spPr>
            <a:xfrm>
              <a:off x="2538568" y="2140930"/>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169" name="Rectangle 168"/>
            <p:cNvSpPr/>
            <p:nvPr/>
          </p:nvSpPr>
          <p:spPr>
            <a:xfrm>
              <a:off x="2551369" y="2109260"/>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164" name="Straight Connector 21"/>
            <p:cNvCxnSpPr>
              <a:cxnSpLocks noChangeShapeType="1"/>
            </p:cNvCxnSpPr>
            <p:nvPr/>
          </p:nvCxnSpPr>
          <p:spPr bwMode="auto">
            <a:xfrm rot="16200000" flipH="1">
              <a:off x="1127922" y="2140930"/>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165" name="Straight Connector 21"/>
            <p:cNvCxnSpPr>
              <a:cxnSpLocks noChangeShapeType="1"/>
            </p:cNvCxnSpPr>
            <p:nvPr/>
          </p:nvCxnSpPr>
          <p:spPr bwMode="auto">
            <a:xfrm rot="16200000" flipH="1">
              <a:off x="1476667" y="2140930"/>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166" name="Straight Connector 21"/>
            <p:cNvCxnSpPr>
              <a:cxnSpLocks noChangeShapeType="1"/>
            </p:cNvCxnSpPr>
            <p:nvPr/>
          </p:nvCxnSpPr>
          <p:spPr bwMode="auto">
            <a:xfrm rot="16200000" flipH="1">
              <a:off x="1887116" y="2140930"/>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167" name="Straight Connector 21"/>
            <p:cNvCxnSpPr>
              <a:cxnSpLocks noChangeShapeType="1"/>
            </p:cNvCxnSpPr>
            <p:nvPr/>
          </p:nvCxnSpPr>
          <p:spPr bwMode="auto">
            <a:xfrm rot="16200000" flipH="1">
              <a:off x="2346452" y="2186651"/>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19" name="Group 18"/>
          <p:cNvGrpSpPr/>
          <p:nvPr/>
        </p:nvGrpSpPr>
        <p:grpSpPr>
          <a:xfrm>
            <a:off x="225988" y="2042632"/>
            <a:ext cx="2595939" cy="246221"/>
            <a:chOff x="308389" y="2547721"/>
            <a:chExt cx="2595939" cy="246221"/>
          </a:xfrm>
        </p:grpSpPr>
        <p:cxnSp>
          <p:nvCxnSpPr>
            <p:cNvPr id="179" name="Straight Connector 4"/>
            <p:cNvCxnSpPr>
              <a:cxnSpLocks noChangeShapeType="1"/>
            </p:cNvCxnSpPr>
            <p:nvPr/>
          </p:nvCxnSpPr>
          <p:spPr bwMode="auto">
            <a:xfrm>
              <a:off x="308389" y="2670831"/>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180" name="Straight Connector 6"/>
            <p:cNvCxnSpPr>
              <a:cxnSpLocks noChangeShapeType="1"/>
            </p:cNvCxnSpPr>
            <p:nvPr/>
          </p:nvCxnSpPr>
          <p:spPr bwMode="auto">
            <a:xfrm rot="5400000">
              <a:off x="1899149" y="2460980"/>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81" name="Straight Connector 7"/>
            <p:cNvCxnSpPr>
              <a:cxnSpLocks noChangeShapeType="1"/>
            </p:cNvCxnSpPr>
            <p:nvPr/>
          </p:nvCxnSpPr>
          <p:spPr bwMode="auto">
            <a:xfrm rot="5400000">
              <a:off x="1494343" y="2460980"/>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182" name="Straight Connector 8"/>
            <p:cNvCxnSpPr>
              <a:cxnSpLocks noChangeShapeType="1"/>
            </p:cNvCxnSpPr>
            <p:nvPr/>
          </p:nvCxnSpPr>
          <p:spPr bwMode="auto">
            <a:xfrm rot="16200000" flipH="1">
              <a:off x="1122312" y="2460980"/>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183" name="Straight Connector 17"/>
            <p:cNvCxnSpPr>
              <a:cxnSpLocks noChangeShapeType="1"/>
            </p:cNvCxnSpPr>
            <p:nvPr/>
          </p:nvCxnSpPr>
          <p:spPr bwMode="auto">
            <a:xfrm rot="5400000">
              <a:off x="2297582" y="2460980"/>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84" name="Straight Connector 19"/>
            <p:cNvCxnSpPr>
              <a:cxnSpLocks noChangeShapeType="1"/>
            </p:cNvCxnSpPr>
            <p:nvPr/>
          </p:nvCxnSpPr>
          <p:spPr bwMode="auto">
            <a:xfrm rot="16200000" flipH="1">
              <a:off x="519748" y="2579391"/>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185" name="Straight Connector 21"/>
            <p:cNvCxnSpPr>
              <a:cxnSpLocks noChangeShapeType="1"/>
            </p:cNvCxnSpPr>
            <p:nvPr/>
          </p:nvCxnSpPr>
          <p:spPr bwMode="auto">
            <a:xfrm rot="16200000" flipH="1">
              <a:off x="2296689" y="2579392"/>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sp>
          <p:nvSpPr>
            <p:cNvPr id="195" name="Rectangle 194"/>
            <p:cNvSpPr/>
            <p:nvPr/>
          </p:nvSpPr>
          <p:spPr>
            <a:xfrm>
              <a:off x="2538568" y="2579391"/>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196" name="Rectangle 195"/>
            <p:cNvSpPr/>
            <p:nvPr/>
          </p:nvSpPr>
          <p:spPr>
            <a:xfrm>
              <a:off x="2551369" y="2547721"/>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191" name="Straight Connector 21"/>
            <p:cNvCxnSpPr>
              <a:cxnSpLocks noChangeShapeType="1"/>
            </p:cNvCxnSpPr>
            <p:nvPr/>
          </p:nvCxnSpPr>
          <p:spPr bwMode="auto">
            <a:xfrm rot="16200000" flipH="1">
              <a:off x="1127922" y="2579391"/>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192" name="Straight Connector 21"/>
            <p:cNvCxnSpPr>
              <a:cxnSpLocks noChangeShapeType="1"/>
            </p:cNvCxnSpPr>
            <p:nvPr/>
          </p:nvCxnSpPr>
          <p:spPr bwMode="auto">
            <a:xfrm rot="16200000" flipH="1">
              <a:off x="1476667" y="2579391"/>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193" name="Straight Connector 21"/>
            <p:cNvCxnSpPr>
              <a:cxnSpLocks noChangeShapeType="1"/>
            </p:cNvCxnSpPr>
            <p:nvPr/>
          </p:nvCxnSpPr>
          <p:spPr bwMode="auto">
            <a:xfrm rot="16200000" flipH="1">
              <a:off x="1887116" y="2579392"/>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194" name="Straight Connector 21"/>
            <p:cNvCxnSpPr>
              <a:cxnSpLocks noChangeShapeType="1"/>
            </p:cNvCxnSpPr>
            <p:nvPr/>
          </p:nvCxnSpPr>
          <p:spPr bwMode="auto">
            <a:xfrm rot="16200000" flipH="1">
              <a:off x="2346452" y="2625112"/>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18" name="Group 17"/>
          <p:cNvGrpSpPr/>
          <p:nvPr/>
        </p:nvGrpSpPr>
        <p:grpSpPr>
          <a:xfrm>
            <a:off x="225988" y="2364866"/>
            <a:ext cx="2595939" cy="246221"/>
            <a:chOff x="308389" y="2989051"/>
            <a:chExt cx="2595939" cy="246221"/>
          </a:xfrm>
        </p:grpSpPr>
        <p:cxnSp>
          <p:nvCxnSpPr>
            <p:cNvPr id="206" name="Straight Connector 4"/>
            <p:cNvCxnSpPr>
              <a:cxnSpLocks noChangeShapeType="1"/>
            </p:cNvCxnSpPr>
            <p:nvPr/>
          </p:nvCxnSpPr>
          <p:spPr bwMode="auto">
            <a:xfrm>
              <a:off x="308389" y="3112161"/>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207" name="Straight Connector 6"/>
            <p:cNvCxnSpPr>
              <a:cxnSpLocks noChangeShapeType="1"/>
            </p:cNvCxnSpPr>
            <p:nvPr/>
          </p:nvCxnSpPr>
          <p:spPr bwMode="auto">
            <a:xfrm rot="5400000">
              <a:off x="1899149" y="2902311"/>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208" name="Straight Connector 7"/>
            <p:cNvCxnSpPr>
              <a:cxnSpLocks noChangeShapeType="1"/>
            </p:cNvCxnSpPr>
            <p:nvPr/>
          </p:nvCxnSpPr>
          <p:spPr bwMode="auto">
            <a:xfrm rot="5400000">
              <a:off x="1494343" y="2902311"/>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209" name="Straight Connector 8"/>
            <p:cNvCxnSpPr>
              <a:cxnSpLocks noChangeShapeType="1"/>
            </p:cNvCxnSpPr>
            <p:nvPr/>
          </p:nvCxnSpPr>
          <p:spPr bwMode="auto">
            <a:xfrm rot="16200000" flipH="1">
              <a:off x="1122312" y="2902311"/>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210" name="Straight Connector 17"/>
            <p:cNvCxnSpPr>
              <a:cxnSpLocks noChangeShapeType="1"/>
            </p:cNvCxnSpPr>
            <p:nvPr/>
          </p:nvCxnSpPr>
          <p:spPr bwMode="auto">
            <a:xfrm rot="5400000">
              <a:off x="2297582" y="2902310"/>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211" name="Straight Connector 19"/>
            <p:cNvCxnSpPr>
              <a:cxnSpLocks noChangeShapeType="1"/>
            </p:cNvCxnSpPr>
            <p:nvPr/>
          </p:nvCxnSpPr>
          <p:spPr bwMode="auto">
            <a:xfrm rot="16200000" flipH="1">
              <a:off x="519748" y="3020721"/>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212" name="Straight Connector 21"/>
            <p:cNvCxnSpPr>
              <a:cxnSpLocks noChangeShapeType="1"/>
            </p:cNvCxnSpPr>
            <p:nvPr/>
          </p:nvCxnSpPr>
          <p:spPr bwMode="auto">
            <a:xfrm rot="16200000" flipH="1">
              <a:off x="2296689" y="3020722"/>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sp>
          <p:nvSpPr>
            <p:cNvPr id="222" name="Rectangle 221"/>
            <p:cNvSpPr/>
            <p:nvPr/>
          </p:nvSpPr>
          <p:spPr>
            <a:xfrm>
              <a:off x="2538568" y="3020721"/>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223" name="Rectangle 222"/>
            <p:cNvSpPr/>
            <p:nvPr/>
          </p:nvSpPr>
          <p:spPr>
            <a:xfrm>
              <a:off x="2551369" y="2989051"/>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218" name="Straight Connector 21"/>
            <p:cNvCxnSpPr>
              <a:cxnSpLocks noChangeShapeType="1"/>
            </p:cNvCxnSpPr>
            <p:nvPr/>
          </p:nvCxnSpPr>
          <p:spPr bwMode="auto">
            <a:xfrm rot="16200000" flipH="1">
              <a:off x="1127922" y="3020722"/>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219" name="Straight Connector 21"/>
            <p:cNvCxnSpPr>
              <a:cxnSpLocks noChangeShapeType="1"/>
            </p:cNvCxnSpPr>
            <p:nvPr/>
          </p:nvCxnSpPr>
          <p:spPr bwMode="auto">
            <a:xfrm rot="16200000" flipH="1">
              <a:off x="1476667" y="3020722"/>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220" name="Straight Connector 21"/>
            <p:cNvCxnSpPr>
              <a:cxnSpLocks noChangeShapeType="1"/>
            </p:cNvCxnSpPr>
            <p:nvPr/>
          </p:nvCxnSpPr>
          <p:spPr bwMode="auto">
            <a:xfrm rot="16200000" flipH="1">
              <a:off x="1887116" y="3020722"/>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221" name="Straight Connector 21"/>
            <p:cNvCxnSpPr>
              <a:cxnSpLocks noChangeShapeType="1"/>
            </p:cNvCxnSpPr>
            <p:nvPr/>
          </p:nvCxnSpPr>
          <p:spPr bwMode="auto">
            <a:xfrm rot="16200000" flipH="1">
              <a:off x="2346452" y="3066442"/>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15" name="Group 14"/>
          <p:cNvGrpSpPr/>
          <p:nvPr/>
        </p:nvGrpSpPr>
        <p:grpSpPr>
          <a:xfrm>
            <a:off x="225988" y="2697541"/>
            <a:ext cx="2595939" cy="246221"/>
            <a:chOff x="308389" y="3427215"/>
            <a:chExt cx="2595939" cy="246221"/>
          </a:xfrm>
        </p:grpSpPr>
        <p:cxnSp>
          <p:nvCxnSpPr>
            <p:cNvPr id="233" name="Straight Connector 4"/>
            <p:cNvCxnSpPr>
              <a:cxnSpLocks noChangeShapeType="1"/>
            </p:cNvCxnSpPr>
            <p:nvPr/>
          </p:nvCxnSpPr>
          <p:spPr bwMode="auto">
            <a:xfrm>
              <a:off x="308389" y="3550325"/>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234" name="Straight Connector 6"/>
            <p:cNvCxnSpPr>
              <a:cxnSpLocks noChangeShapeType="1"/>
            </p:cNvCxnSpPr>
            <p:nvPr/>
          </p:nvCxnSpPr>
          <p:spPr bwMode="auto">
            <a:xfrm rot="5400000">
              <a:off x="1899149" y="3340474"/>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235" name="Straight Connector 7"/>
            <p:cNvCxnSpPr>
              <a:cxnSpLocks noChangeShapeType="1"/>
            </p:cNvCxnSpPr>
            <p:nvPr/>
          </p:nvCxnSpPr>
          <p:spPr bwMode="auto">
            <a:xfrm rot="5400000">
              <a:off x="1494343" y="3340474"/>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236" name="Straight Connector 8"/>
            <p:cNvCxnSpPr>
              <a:cxnSpLocks noChangeShapeType="1"/>
            </p:cNvCxnSpPr>
            <p:nvPr/>
          </p:nvCxnSpPr>
          <p:spPr bwMode="auto">
            <a:xfrm rot="16200000" flipH="1">
              <a:off x="1122312" y="334047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237" name="Straight Connector 17"/>
            <p:cNvCxnSpPr>
              <a:cxnSpLocks noChangeShapeType="1"/>
            </p:cNvCxnSpPr>
            <p:nvPr/>
          </p:nvCxnSpPr>
          <p:spPr bwMode="auto">
            <a:xfrm rot="5400000">
              <a:off x="2297582" y="334047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238" name="Straight Connector 19"/>
            <p:cNvCxnSpPr>
              <a:cxnSpLocks noChangeShapeType="1"/>
            </p:cNvCxnSpPr>
            <p:nvPr/>
          </p:nvCxnSpPr>
          <p:spPr bwMode="auto">
            <a:xfrm rot="16200000" flipH="1">
              <a:off x="519748" y="3458886"/>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239" name="Straight Connector 21"/>
            <p:cNvCxnSpPr>
              <a:cxnSpLocks noChangeShapeType="1"/>
            </p:cNvCxnSpPr>
            <p:nvPr/>
          </p:nvCxnSpPr>
          <p:spPr bwMode="auto">
            <a:xfrm rot="16200000" flipH="1">
              <a:off x="2296689" y="3458885"/>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sp>
          <p:nvSpPr>
            <p:cNvPr id="249" name="Rectangle 248"/>
            <p:cNvSpPr/>
            <p:nvPr/>
          </p:nvSpPr>
          <p:spPr>
            <a:xfrm>
              <a:off x="2538568" y="3458885"/>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250" name="Rectangle 249"/>
            <p:cNvSpPr/>
            <p:nvPr/>
          </p:nvSpPr>
          <p:spPr>
            <a:xfrm>
              <a:off x="2551369" y="3427215"/>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245" name="Straight Connector 21"/>
            <p:cNvCxnSpPr>
              <a:cxnSpLocks noChangeShapeType="1"/>
            </p:cNvCxnSpPr>
            <p:nvPr/>
          </p:nvCxnSpPr>
          <p:spPr bwMode="auto">
            <a:xfrm rot="16200000" flipH="1">
              <a:off x="1127922" y="345888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246" name="Straight Connector 21"/>
            <p:cNvCxnSpPr>
              <a:cxnSpLocks noChangeShapeType="1"/>
            </p:cNvCxnSpPr>
            <p:nvPr/>
          </p:nvCxnSpPr>
          <p:spPr bwMode="auto">
            <a:xfrm rot="16200000" flipH="1">
              <a:off x="1476667" y="3458886"/>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247" name="Straight Connector 21"/>
            <p:cNvCxnSpPr>
              <a:cxnSpLocks noChangeShapeType="1"/>
            </p:cNvCxnSpPr>
            <p:nvPr/>
          </p:nvCxnSpPr>
          <p:spPr bwMode="auto">
            <a:xfrm rot="16200000" flipH="1">
              <a:off x="1887116" y="3458886"/>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248" name="Straight Connector 21"/>
            <p:cNvCxnSpPr>
              <a:cxnSpLocks noChangeShapeType="1"/>
            </p:cNvCxnSpPr>
            <p:nvPr/>
          </p:nvCxnSpPr>
          <p:spPr bwMode="auto">
            <a:xfrm rot="16200000" flipH="1">
              <a:off x="2346452" y="3507921"/>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225988" y="3023176"/>
            <a:ext cx="2595939" cy="246221"/>
            <a:chOff x="308389" y="3865359"/>
            <a:chExt cx="2595939" cy="246221"/>
          </a:xfrm>
        </p:grpSpPr>
        <p:cxnSp>
          <p:nvCxnSpPr>
            <p:cNvPr id="260" name="Straight Connector 4"/>
            <p:cNvCxnSpPr>
              <a:cxnSpLocks noChangeShapeType="1"/>
            </p:cNvCxnSpPr>
            <p:nvPr/>
          </p:nvCxnSpPr>
          <p:spPr bwMode="auto">
            <a:xfrm>
              <a:off x="308389" y="3988469"/>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261" name="Straight Connector 6"/>
            <p:cNvCxnSpPr>
              <a:cxnSpLocks noChangeShapeType="1"/>
            </p:cNvCxnSpPr>
            <p:nvPr/>
          </p:nvCxnSpPr>
          <p:spPr bwMode="auto">
            <a:xfrm rot="5400000">
              <a:off x="1899149" y="3778619"/>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262" name="Straight Connector 7"/>
            <p:cNvCxnSpPr>
              <a:cxnSpLocks noChangeShapeType="1"/>
            </p:cNvCxnSpPr>
            <p:nvPr/>
          </p:nvCxnSpPr>
          <p:spPr bwMode="auto">
            <a:xfrm rot="5400000">
              <a:off x="1494343" y="3778619"/>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263" name="Straight Connector 8"/>
            <p:cNvCxnSpPr>
              <a:cxnSpLocks noChangeShapeType="1"/>
            </p:cNvCxnSpPr>
            <p:nvPr/>
          </p:nvCxnSpPr>
          <p:spPr bwMode="auto">
            <a:xfrm rot="16200000" flipH="1">
              <a:off x="1122312" y="3778619"/>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264" name="Straight Connector 17"/>
            <p:cNvCxnSpPr>
              <a:cxnSpLocks noChangeShapeType="1"/>
            </p:cNvCxnSpPr>
            <p:nvPr/>
          </p:nvCxnSpPr>
          <p:spPr bwMode="auto">
            <a:xfrm rot="5400000">
              <a:off x="2297582" y="3778618"/>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265" name="Straight Connector 19"/>
            <p:cNvCxnSpPr>
              <a:cxnSpLocks noChangeShapeType="1"/>
            </p:cNvCxnSpPr>
            <p:nvPr/>
          </p:nvCxnSpPr>
          <p:spPr bwMode="auto">
            <a:xfrm rot="16200000" flipH="1">
              <a:off x="519748" y="3897030"/>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266" name="Straight Connector 21"/>
            <p:cNvCxnSpPr>
              <a:cxnSpLocks noChangeShapeType="1"/>
            </p:cNvCxnSpPr>
            <p:nvPr/>
          </p:nvCxnSpPr>
          <p:spPr bwMode="auto">
            <a:xfrm rot="16200000" flipH="1">
              <a:off x="2296689" y="3897029"/>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sp>
          <p:nvSpPr>
            <p:cNvPr id="276" name="Rectangle 275"/>
            <p:cNvSpPr/>
            <p:nvPr/>
          </p:nvSpPr>
          <p:spPr>
            <a:xfrm>
              <a:off x="2538568" y="3897029"/>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277" name="Rectangle 276"/>
            <p:cNvSpPr/>
            <p:nvPr/>
          </p:nvSpPr>
          <p:spPr>
            <a:xfrm>
              <a:off x="2551369" y="3865359"/>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272" name="Straight Connector 21"/>
            <p:cNvCxnSpPr>
              <a:cxnSpLocks noChangeShapeType="1"/>
            </p:cNvCxnSpPr>
            <p:nvPr/>
          </p:nvCxnSpPr>
          <p:spPr bwMode="auto">
            <a:xfrm rot="16200000" flipH="1">
              <a:off x="1127922" y="3897029"/>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273" name="Straight Connector 21"/>
            <p:cNvCxnSpPr>
              <a:cxnSpLocks noChangeShapeType="1"/>
            </p:cNvCxnSpPr>
            <p:nvPr/>
          </p:nvCxnSpPr>
          <p:spPr bwMode="auto">
            <a:xfrm rot="16200000" flipH="1">
              <a:off x="1476667" y="3897030"/>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274" name="Straight Connector 21"/>
            <p:cNvCxnSpPr>
              <a:cxnSpLocks noChangeShapeType="1"/>
            </p:cNvCxnSpPr>
            <p:nvPr/>
          </p:nvCxnSpPr>
          <p:spPr bwMode="auto">
            <a:xfrm rot="16200000" flipH="1">
              <a:off x="1887116" y="3897030"/>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275" name="Straight Connector 21"/>
            <p:cNvCxnSpPr>
              <a:cxnSpLocks noChangeShapeType="1"/>
            </p:cNvCxnSpPr>
            <p:nvPr/>
          </p:nvCxnSpPr>
          <p:spPr bwMode="auto">
            <a:xfrm rot="16200000" flipH="1">
              <a:off x="2346452" y="3946065"/>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aphicFrame>
        <p:nvGraphicFramePr>
          <p:cNvPr id="411" name="Chart 410"/>
          <p:cNvGraphicFramePr>
            <a:graphicFrameLocks/>
          </p:cNvGraphicFramePr>
          <p:nvPr>
            <p:extLst>
              <p:ext uri="{D42A27DB-BD31-4B8C-83A1-F6EECF244321}">
                <p14:modId xmlns:p14="http://schemas.microsoft.com/office/powerpoint/2010/main" val="2497950488"/>
              </p:ext>
            </p:extLst>
          </p:nvPr>
        </p:nvGraphicFramePr>
        <p:xfrm>
          <a:off x="2955067" y="407670"/>
          <a:ext cx="3474720" cy="2011680"/>
        </p:xfrm>
        <a:graphic>
          <a:graphicData uri="http://schemas.openxmlformats.org/drawingml/2006/chart">
            <c:chart xmlns:c="http://schemas.openxmlformats.org/drawingml/2006/chart" xmlns:r="http://schemas.openxmlformats.org/officeDocument/2006/relationships" r:id="rId3"/>
          </a:graphicData>
        </a:graphic>
      </p:graphicFrame>
      <p:grpSp>
        <p:nvGrpSpPr>
          <p:cNvPr id="62" name="Group 61"/>
          <p:cNvGrpSpPr/>
          <p:nvPr/>
        </p:nvGrpSpPr>
        <p:grpSpPr>
          <a:xfrm>
            <a:off x="225988" y="6214675"/>
            <a:ext cx="6213640" cy="2858596"/>
            <a:chOff x="225988" y="3368590"/>
            <a:chExt cx="6213640" cy="2858596"/>
          </a:xfrm>
        </p:grpSpPr>
        <p:grpSp>
          <p:nvGrpSpPr>
            <p:cNvPr id="41" name="Group 40"/>
            <p:cNvGrpSpPr/>
            <p:nvPr/>
          </p:nvGrpSpPr>
          <p:grpSpPr>
            <a:xfrm>
              <a:off x="225988" y="3571064"/>
              <a:ext cx="2595939" cy="386970"/>
              <a:chOff x="333518" y="4963109"/>
              <a:chExt cx="2595939" cy="386970"/>
            </a:xfrm>
          </p:grpSpPr>
          <p:cxnSp>
            <p:nvCxnSpPr>
              <p:cNvPr id="462" name="Straight Connector 4"/>
              <p:cNvCxnSpPr>
                <a:cxnSpLocks noChangeShapeType="1"/>
              </p:cNvCxnSpPr>
              <p:nvPr/>
            </p:nvCxnSpPr>
            <p:spPr bwMode="auto">
              <a:xfrm>
                <a:off x="333518" y="5086219"/>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463" name="Straight Connector 6"/>
              <p:cNvCxnSpPr>
                <a:cxnSpLocks noChangeShapeType="1"/>
              </p:cNvCxnSpPr>
              <p:nvPr/>
            </p:nvCxnSpPr>
            <p:spPr bwMode="auto">
              <a:xfrm rot="5400000">
                <a:off x="1924278" y="4876369"/>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464" name="Straight Connector 7"/>
              <p:cNvCxnSpPr>
                <a:cxnSpLocks noChangeShapeType="1"/>
              </p:cNvCxnSpPr>
              <p:nvPr/>
            </p:nvCxnSpPr>
            <p:spPr bwMode="auto">
              <a:xfrm rot="5400000">
                <a:off x="1519472" y="4876369"/>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465" name="Straight Connector 8"/>
              <p:cNvCxnSpPr>
                <a:cxnSpLocks noChangeShapeType="1"/>
              </p:cNvCxnSpPr>
              <p:nvPr/>
            </p:nvCxnSpPr>
            <p:spPr bwMode="auto">
              <a:xfrm rot="16200000" flipH="1">
                <a:off x="1147441" y="4876369"/>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466" name="Straight Connector 17"/>
              <p:cNvCxnSpPr>
                <a:cxnSpLocks noChangeShapeType="1"/>
              </p:cNvCxnSpPr>
              <p:nvPr/>
            </p:nvCxnSpPr>
            <p:spPr bwMode="auto">
              <a:xfrm rot="5400000">
                <a:off x="2322711" y="4876368"/>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467" name="Straight Connector 19"/>
              <p:cNvCxnSpPr>
                <a:cxnSpLocks noChangeShapeType="1"/>
              </p:cNvCxnSpPr>
              <p:nvPr/>
            </p:nvCxnSpPr>
            <p:spPr bwMode="auto">
              <a:xfrm rot="16200000" flipH="1">
                <a:off x="544877" y="4994780"/>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468" name="Straight Connector 21"/>
              <p:cNvCxnSpPr>
                <a:cxnSpLocks noChangeShapeType="1"/>
              </p:cNvCxnSpPr>
              <p:nvPr/>
            </p:nvCxnSpPr>
            <p:spPr bwMode="auto">
              <a:xfrm rot="16200000" flipH="1">
                <a:off x="2321818" y="4994779"/>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sp>
            <p:nvSpPr>
              <p:cNvPr id="478" name="Rectangle 477"/>
              <p:cNvSpPr/>
              <p:nvPr/>
            </p:nvSpPr>
            <p:spPr>
              <a:xfrm>
                <a:off x="2563697" y="4994779"/>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479" name="Rectangle 478"/>
              <p:cNvSpPr/>
              <p:nvPr/>
            </p:nvSpPr>
            <p:spPr>
              <a:xfrm>
                <a:off x="2576498" y="4963109"/>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sp>
            <p:nvSpPr>
              <p:cNvPr id="472" name="Rectangle 102"/>
              <p:cNvSpPr>
                <a:spLocks noChangeArrowheads="1"/>
              </p:cNvSpPr>
              <p:nvPr/>
            </p:nvSpPr>
            <p:spPr bwMode="auto">
              <a:xfrm>
                <a:off x="378004" y="5103858"/>
                <a:ext cx="3337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err="1" smtClean="0">
                    <a:solidFill>
                      <a:schemeClr val="bg1">
                        <a:lumMod val="75000"/>
                      </a:schemeClr>
                    </a:solidFill>
                    <a:latin typeface="Arial" panose="020B0604020202020204" pitchFamily="34" charset="0"/>
                    <a:cs typeface="Arial" panose="020B0604020202020204" pitchFamily="34" charset="0"/>
                  </a:rPr>
                  <a:t>Pv</a:t>
                </a:r>
                <a:endParaRPr lang="en-US" altLang="en-US" sz="1000" dirty="0">
                  <a:solidFill>
                    <a:schemeClr val="bg1">
                      <a:lumMod val="75000"/>
                    </a:schemeClr>
                  </a:solidFill>
                  <a:latin typeface="Arial" panose="020B0604020202020204" pitchFamily="34" charset="0"/>
                  <a:cs typeface="Arial" panose="020B0604020202020204" pitchFamily="34" charset="0"/>
                </a:endParaRPr>
              </a:p>
            </p:txBody>
          </p:sp>
          <p:sp>
            <p:nvSpPr>
              <p:cNvPr id="473" name="Rectangle 102"/>
              <p:cNvSpPr>
                <a:spLocks noChangeArrowheads="1"/>
              </p:cNvSpPr>
              <p:nvPr/>
            </p:nvSpPr>
            <p:spPr bwMode="auto">
              <a:xfrm>
                <a:off x="2170290" y="5103858"/>
                <a:ext cx="3337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smtClean="0">
                    <a:solidFill>
                      <a:srgbClr val="FF00FF"/>
                    </a:solidFill>
                    <a:latin typeface="Arial" panose="020B0604020202020204" pitchFamily="34" charset="0"/>
                    <a:cs typeface="Arial" panose="020B0604020202020204" pitchFamily="34" charset="0"/>
                  </a:rPr>
                  <a:t>Ps</a:t>
                </a:r>
                <a:endParaRPr lang="en-US" altLang="en-US" sz="1000" dirty="0">
                  <a:solidFill>
                    <a:srgbClr val="FF00FF"/>
                  </a:solidFill>
                  <a:latin typeface="Arial" panose="020B0604020202020204" pitchFamily="34" charset="0"/>
                  <a:cs typeface="Arial" panose="020B0604020202020204" pitchFamily="34" charset="0"/>
                </a:endParaRPr>
              </a:p>
            </p:txBody>
          </p:sp>
          <p:cxnSp>
            <p:nvCxnSpPr>
              <p:cNvPr id="474" name="Straight Connector 21"/>
              <p:cNvCxnSpPr>
                <a:cxnSpLocks noChangeShapeType="1"/>
              </p:cNvCxnSpPr>
              <p:nvPr/>
            </p:nvCxnSpPr>
            <p:spPr bwMode="auto">
              <a:xfrm rot="16200000" flipH="1">
                <a:off x="1153051" y="4994779"/>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475" name="Straight Connector 21"/>
              <p:cNvCxnSpPr>
                <a:cxnSpLocks noChangeShapeType="1"/>
              </p:cNvCxnSpPr>
              <p:nvPr/>
            </p:nvCxnSpPr>
            <p:spPr bwMode="auto">
              <a:xfrm rot="16200000" flipH="1">
                <a:off x="1501796" y="4994780"/>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476" name="Straight Connector 21"/>
              <p:cNvCxnSpPr>
                <a:cxnSpLocks noChangeShapeType="1"/>
              </p:cNvCxnSpPr>
              <p:nvPr/>
            </p:nvCxnSpPr>
            <p:spPr bwMode="auto">
              <a:xfrm rot="16200000" flipH="1">
                <a:off x="1912245" y="4994780"/>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477" name="Straight Connector 21"/>
              <p:cNvCxnSpPr>
                <a:cxnSpLocks noChangeShapeType="1"/>
              </p:cNvCxnSpPr>
              <p:nvPr/>
            </p:nvCxnSpPr>
            <p:spPr bwMode="auto">
              <a:xfrm rot="16200000" flipH="1">
                <a:off x="2371581" y="5040921"/>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40" name="Group 39"/>
            <p:cNvGrpSpPr/>
            <p:nvPr/>
          </p:nvGrpSpPr>
          <p:grpSpPr>
            <a:xfrm>
              <a:off x="225988" y="3912549"/>
              <a:ext cx="2595939" cy="246221"/>
              <a:chOff x="333518" y="5404404"/>
              <a:chExt cx="2595939" cy="246221"/>
            </a:xfrm>
          </p:grpSpPr>
          <p:cxnSp>
            <p:nvCxnSpPr>
              <p:cNvPr id="485" name="Straight Connector 4"/>
              <p:cNvCxnSpPr>
                <a:cxnSpLocks noChangeShapeType="1"/>
              </p:cNvCxnSpPr>
              <p:nvPr/>
            </p:nvCxnSpPr>
            <p:spPr bwMode="auto">
              <a:xfrm>
                <a:off x="333518" y="5527514"/>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486" name="Straight Connector 6"/>
              <p:cNvCxnSpPr>
                <a:cxnSpLocks noChangeShapeType="1"/>
              </p:cNvCxnSpPr>
              <p:nvPr/>
            </p:nvCxnSpPr>
            <p:spPr bwMode="auto">
              <a:xfrm rot="5400000">
                <a:off x="1924278" y="531766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487" name="Straight Connector 7"/>
              <p:cNvCxnSpPr>
                <a:cxnSpLocks noChangeShapeType="1"/>
              </p:cNvCxnSpPr>
              <p:nvPr/>
            </p:nvCxnSpPr>
            <p:spPr bwMode="auto">
              <a:xfrm rot="5400000">
                <a:off x="1519472" y="531766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488" name="Straight Connector 8"/>
              <p:cNvCxnSpPr>
                <a:cxnSpLocks noChangeShapeType="1"/>
              </p:cNvCxnSpPr>
              <p:nvPr/>
            </p:nvCxnSpPr>
            <p:spPr bwMode="auto">
              <a:xfrm rot="16200000" flipH="1">
                <a:off x="1147441" y="5317664"/>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489" name="Straight Connector 17"/>
              <p:cNvCxnSpPr>
                <a:cxnSpLocks noChangeShapeType="1"/>
              </p:cNvCxnSpPr>
              <p:nvPr/>
            </p:nvCxnSpPr>
            <p:spPr bwMode="auto">
              <a:xfrm rot="5400000">
                <a:off x="2322711" y="5317663"/>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490" name="Straight Connector 19"/>
              <p:cNvCxnSpPr>
                <a:cxnSpLocks noChangeShapeType="1"/>
              </p:cNvCxnSpPr>
              <p:nvPr/>
            </p:nvCxnSpPr>
            <p:spPr bwMode="auto">
              <a:xfrm rot="16200000" flipH="1">
                <a:off x="544877" y="5436075"/>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491" name="Straight Connector 21"/>
              <p:cNvCxnSpPr>
                <a:cxnSpLocks noChangeShapeType="1"/>
              </p:cNvCxnSpPr>
              <p:nvPr/>
            </p:nvCxnSpPr>
            <p:spPr bwMode="auto">
              <a:xfrm rot="16200000" flipH="1">
                <a:off x="2321818" y="5436074"/>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sp>
            <p:nvSpPr>
              <p:cNvPr id="499" name="Rectangle 498"/>
              <p:cNvSpPr/>
              <p:nvPr/>
            </p:nvSpPr>
            <p:spPr>
              <a:xfrm>
                <a:off x="2563697" y="5436074"/>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500" name="Rectangle 499"/>
              <p:cNvSpPr/>
              <p:nvPr/>
            </p:nvSpPr>
            <p:spPr>
              <a:xfrm>
                <a:off x="2576498" y="5404404"/>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495" name="Straight Connector 21"/>
              <p:cNvCxnSpPr>
                <a:cxnSpLocks noChangeShapeType="1"/>
              </p:cNvCxnSpPr>
              <p:nvPr/>
            </p:nvCxnSpPr>
            <p:spPr bwMode="auto">
              <a:xfrm rot="16200000" flipH="1">
                <a:off x="1153051" y="5436074"/>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496" name="Straight Connector 21"/>
              <p:cNvCxnSpPr>
                <a:cxnSpLocks noChangeShapeType="1"/>
              </p:cNvCxnSpPr>
              <p:nvPr/>
            </p:nvCxnSpPr>
            <p:spPr bwMode="auto">
              <a:xfrm rot="16200000" flipH="1">
                <a:off x="1501796" y="543607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497" name="Straight Connector 21"/>
              <p:cNvCxnSpPr>
                <a:cxnSpLocks noChangeShapeType="1"/>
              </p:cNvCxnSpPr>
              <p:nvPr/>
            </p:nvCxnSpPr>
            <p:spPr bwMode="auto">
              <a:xfrm rot="16200000" flipH="1">
                <a:off x="1912245" y="543607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498" name="Straight Connector 21"/>
              <p:cNvCxnSpPr>
                <a:cxnSpLocks noChangeShapeType="1"/>
              </p:cNvCxnSpPr>
              <p:nvPr/>
            </p:nvCxnSpPr>
            <p:spPr bwMode="auto">
              <a:xfrm rot="16200000" flipH="1">
                <a:off x="2371581" y="5482216"/>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39" name="Group 38"/>
            <p:cNvGrpSpPr/>
            <p:nvPr/>
          </p:nvGrpSpPr>
          <p:grpSpPr>
            <a:xfrm>
              <a:off x="225988" y="4231592"/>
              <a:ext cx="2595939" cy="246221"/>
              <a:chOff x="333518" y="5841734"/>
              <a:chExt cx="2595939" cy="246221"/>
            </a:xfrm>
          </p:grpSpPr>
          <p:cxnSp>
            <p:nvCxnSpPr>
              <p:cNvPr id="506" name="Straight Connector 4"/>
              <p:cNvCxnSpPr>
                <a:cxnSpLocks noChangeShapeType="1"/>
              </p:cNvCxnSpPr>
              <p:nvPr/>
            </p:nvCxnSpPr>
            <p:spPr bwMode="auto">
              <a:xfrm>
                <a:off x="333518" y="5964844"/>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507" name="Straight Connector 6"/>
              <p:cNvCxnSpPr>
                <a:cxnSpLocks noChangeShapeType="1"/>
              </p:cNvCxnSpPr>
              <p:nvPr/>
            </p:nvCxnSpPr>
            <p:spPr bwMode="auto">
              <a:xfrm rot="5400000">
                <a:off x="1924278" y="575499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508" name="Straight Connector 7"/>
              <p:cNvCxnSpPr>
                <a:cxnSpLocks noChangeShapeType="1"/>
              </p:cNvCxnSpPr>
              <p:nvPr/>
            </p:nvCxnSpPr>
            <p:spPr bwMode="auto">
              <a:xfrm rot="5400000">
                <a:off x="1519472" y="5754994"/>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509" name="Straight Connector 8"/>
              <p:cNvCxnSpPr>
                <a:cxnSpLocks noChangeShapeType="1"/>
              </p:cNvCxnSpPr>
              <p:nvPr/>
            </p:nvCxnSpPr>
            <p:spPr bwMode="auto">
              <a:xfrm rot="16200000" flipH="1">
                <a:off x="1147441" y="575499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510" name="Straight Connector 17"/>
              <p:cNvCxnSpPr>
                <a:cxnSpLocks noChangeShapeType="1"/>
              </p:cNvCxnSpPr>
              <p:nvPr/>
            </p:nvCxnSpPr>
            <p:spPr bwMode="auto">
              <a:xfrm rot="5400000">
                <a:off x="2322711" y="5754993"/>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511" name="Straight Connector 19"/>
              <p:cNvCxnSpPr>
                <a:cxnSpLocks noChangeShapeType="1"/>
              </p:cNvCxnSpPr>
              <p:nvPr/>
            </p:nvCxnSpPr>
            <p:spPr bwMode="auto">
              <a:xfrm rot="16200000" flipH="1">
                <a:off x="544877" y="5873405"/>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512" name="Straight Connector 21"/>
              <p:cNvCxnSpPr>
                <a:cxnSpLocks noChangeShapeType="1"/>
              </p:cNvCxnSpPr>
              <p:nvPr/>
            </p:nvCxnSpPr>
            <p:spPr bwMode="auto">
              <a:xfrm rot="16200000" flipH="1">
                <a:off x="2321818" y="5873404"/>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sp>
            <p:nvSpPr>
              <p:cNvPr id="520" name="Rectangle 519"/>
              <p:cNvSpPr/>
              <p:nvPr/>
            </p:nvSpPr>
            <p:spPr>
              <a:xfrm>
                <a:off x="2563697" y="5873404"/>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521" name="Rectangle 520"/>
              <p:cNvSpPr/>
              <p:nvPr/>
            </p:nvSpPr>
            <p:spPr>
              <a:xfrm>
                <a:off x="2576498" y="5841734"/>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516" name="Straight Connector 21"/>
              <p:cNvCxnSpPr>
                <a:cxnSpLocks noChangeShapeType="1"/>
              </p:cNvCxnSpPr>
              <p:nvPr/>
            </p:nvCxnSpPr>
            <p:spPr bwMode="auto">
              <a:xfrm rot="16200000" flipH="1">
                <a:off x="1153051" y="5873404"/>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517" name="Straight Connector 21"/>
              <p:cNvCxnSpPr>
                <a:cxnSpLocks noChangeShapeType="1"/>
              </p:cNvCxnSpPr>
              <p:nvPr/>
            </p:nvCxnSpPr>
            <p:spPr bwMode="auto">
              <a:xfrm rot="16200000" flipH="1">
                <a:off x="1501796" y="5873405"/>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518" name="Straight Connector 21"/>
              <p:cNvCxnSpPr>
                <a:cxnSpLocks noChangeShapeType="1"/>
              </p:cNvCxnSpPr>
              <p:nvPr/>
            </p:nvCxnSpPr>
            <p:spPr bwMode="auto">
              <a:xfrm rot="16200000" flipH="1">
                <a:off x="1912245" y="587340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519" name="Straight Connector 21"/>
              <p:cNvCxnSpPr>
                <a:cxnSpLocks noChangeShapeType="1"/>
              </p:cNvCxnSpPr>
              <p:nvPr/>
            </p:nvCxnSpPr>
            <p:spPr bwMode="auto">
              <a:xfrm rot="16200000" flipH="1">
                <a:off x="2371581" y="5919546"/>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29" name="Group 28"/>
            <p:cNvGrpSpPr/>
            <p:nvPr/>
          </p:nvGrpSpPr>
          <p:grpSpPr>
            <a:xfrm>
              <a:off x="225988" y="4568863"/>
              <a:ext cx="2595939" cy="246221"/>
              <a:chOff x="333518" y="6283044"/>
              <a:chExt cx="2595939" cy="246221"/>
            </a:xfrm>
          </p:grpSpPr>
          <p:cxnSp>
            <p:nvCxnSpPr>
              <p:cNvPr id="527" name="Straight Connector 4"/>
              <p:cNvCxnSpPr>
                <a:cxnSpLocks noChangeShapeType="1"/>
              </p:cNvCxnSpPr>
              <p:nvPr/>
            </p:nvCxnSpPr>
            <p:spPr bwMode="auto">
              <a:xfrm>
                <a:off x="333518" y="6406154"/>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528" name="Straight Connector 6"/>
              <p:cNvCxnSpPr>
                <a:cxnSpLocks noChangeShapeType="1"/>
              </p:cNvCxnSpPr>
              <p:nvPr/>
            </p:nvCxnSpPr>
            <p:spPr bwMode="auto">
              <a:xfrm rot="5400000">
                <a:off x="1924278" y="6196304"/>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529" name="Straight Connector 7"/>
              <p:cNvCxnSpPr>
                <a:cxnSpLocks noChangeShapeType="1"/>
              </p:cNvCxnSpPr>
              <p:nvPr/>
            </p:nvCxnSpPr>
            <p:spPr bwMode="auto">
              <a:xfrm rot="5400000">
                <a:off x="1519472" y="619630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530" name="Straight Connector 8"/>
              <p:cNvCxnSpPr>
                <a:cxnSpLocks noChangeShapeType="1"/>
              </p:cNvCxnSpPr>
              <p:nvPr/>
            </p:nvCxnSpPr>
            <p:spPr bwMode="auto">
              <a:xfrm rot="16200000" flipH="1">
                <a:off x="1147441" y="619630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531" name="Straight Connector 17"/>
              <p:cNvCxnSpPr>
                <a:cxnSpLocks noChangeShapeType="1"/>
              </p:cNvCxnSpPr>
              <p:nvPr/>
            </p:nvCxnSpPr>
            <p:spPr bwMode="auto">
              <a:xfrm rot="5400000">
                <a:off x="2322711" y="6196303"/>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532" name="Straight Connector 19"/>
              <p:cNvCxnSpPr>
                <a:cxnSpLocks noChangeShapeType="1"/>
              </p:cNvCxnSpPr>
              <p:nvPr/>
            </p:nvCxnSpPr>
            <p:spPr bwMode="auto">
              <a:xfrm rot="16200000" flipH="1">
                <a:off x="544877" y="6314715"/>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533" name="Straight Connector 21"/>
              <p:cNvCxnSpPr>
                <a:cxnSpLocks noChangeShapeType="1"/>
              </p:cNvCxnSpPr>
              <p:nvPr/>
            </p:nvCxnSpPr>
            <p:spPr bwMode="auto">
              <a:xfrm rot="16200000" flipH="1">
                <a:off x="2321818" y="6314714"/>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sp>
            <p:nvSpPr>
              <p:cNvPr id="541" name="Rectangle 540"/>
              <p:cNvSpPr/>
              <p:nvPr/>
            </p:nvSpPr>
            <p:spPr>
              <a:xfrm>
                <a:off x="2563697" y="6314714"/>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542" name="Rectangle 541"/>
              <p:cNvSpPr/>
              <p:nvPr/>
            </p:nvSpPr>
            <p:spPr>
              <a:xfrm>
                <a:off x="2576498" y="6283044"/>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537" name="Straight Connector 21"/>
              <p:cNvCxnSpPr>
                <a:cxnSpLocks noChangeShapeType="1"/>
              </p:cNvCxnSpPr>
              <p:nvPr/>
            </p:nvCxnSpPr>
            <p:spPr bwMode="auto">
              <a:xfrm rot="16200000" flipH="1">
                <a:off x="1153051" y="6314714"/>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538" name="Straight Connector 21"/>
              <p:cNvCxnSpPr>
                <a:cxnSpLocks noChangeShapeType="1"/>
              </p:cNvCxnSpPr>
              <p:nvPr/>
            </p:nvCxnSpPr>
            <p:spPr bwMode="auto">
              <a:xfrm rot="16200000" flipH="1">
                <a:off x="1501796" y="631471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539" name="Straight Connector 21"/>
              <p:cNvCxnSpPr>
                <a:cxnSpLocks noChangeShapeType="1"/>
              </p:cNvCxnSpPr>
              <p:nvPr/>
            </p:nvCxnSpPr>
            <p:spPr bwMode="auto">
              <a:xfrm rot="16200000" flipH="1">
                <a:off x="1912245" y="6314715"/>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540" name="Straight Connector 21"/>
              <p:cNvCxnSpPr>
                <a:cxnSpLocks noChangeShapeType="1"/>
              </p:cNvCxnSpPr>
              <p:nvPr/>
            </p:nvCxnSpPr>
            <p:spPr bwMode="auto">
              <a:xfrm rot="16200000" flipH="1">
                <a:off x="2371581" y="6360856"/>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28" name="Group 27"/>
            <p:cNvGrpSpPr/>
            <p:nvPr/>
          </p:nvGrpSpPr>
          <p:grpSpPr>
            <a:xfrm>
              <a:off x="225988" y="4892473"/>
              <a:ext cx="2595939" cy="246221"/>
              <a:chOff x="333518" y="6721505"/>
              <a:chExt cx="2595939" cy="246221"/>
            </a:xfrm>
          </p:grpSpPr>
          <p:cxnSp>
            <p:nvCxnSpPr>
              <p:cNvPr id="548" name="Straight Connector 4"/>
              <p:cNvCxnSpPr>
                <a:cxnSpLocks noChangeShapeType="1"/>
              </p:cNvCxnSpPr>
              <p:nvPr/>
            </p:nvCxnSpPr>
            <p:spPr bwMode="auto">
              <a:xfrm>
                <a:off x="333518" y="6844615"/>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549" name="Straight Connector 6"/>
              <p:cNvCxnSpPr>
                <a:cxnSpLocks noChangeShapeType="1"/>
              </p:cNvCxnSpPr>
              <p:nvPr/>
            </p:nvCxnSpPr>
            <p:spPr bwMode="auto">
              <a:xfrm rot="5400000">
                <a:off x="1924278" y="6634765"/>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550" name="Straight Connector 7"/>
              <p:cNvCxnSpPr>
                <a:cxnSpLocks noChangeShapeType="1"/>
              </p:cNvCxnSpPr>
              <p:nvPr/>
            </p:nvCxnSpPr>
            <p:spPr bwMode="auto">
              <a:xfrm rot="5400000">
                <a:off x="1519472" y="6634765"/>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551" name="Straight Connector 8"/>
              <p:cNvCxnSpPr>
                <a:cxnSpLocks noChangeShapeType="1"/>
              </p:cNvCxnSpPr>
              <p:nvPr/>
            </p:nvCxnSpPr>
            <p:spPr bwMode="auto">
              <a:xfrm rot="16200000" flipH="1">
                <a:off x="1147441" y="6634765"/>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552" name="Straight Connector 17"/>
              <p:cNvCxnSpPr>
                <a:cxnSpLocks noChangeShapeType="1"/>
              </p:cNvCxnSpPr>
              <p:nvPr/>
            </p:nvCxnSpPr>
            <p:spPr bwMode="auto">
              <a:xfrm rot="5400000">
                <a:off x="2322711" y="663476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553" name="Straight Connector 19"/>
              <p:cNvCxnSpPr>
                <a:cxnSpLocks noChangeShapeType="1"/>
              </p:cNvCxnSpPr>
              <p:nvPr/>
            </p:nvCxnSpPr>
            <p:spPr bwMode="auto">
              <a:xfrm rot="16200000" flipH="1">
                <a:off x="544877" y="6753176"/>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554" name="Straight Connector 21"/>
              <p:cNvCxnSpPr>
                <a:cxnSpLocks noChangeShapeType="1"/>
              </p:cNvCxnSpPr>
              <p:nvPr/>
            </p:nvCxnSpPr>
            <p:spPr bwMode="auto">
              <a:xfrm rot="16200000" flipH="1">
                <a:off x="2321818" y="6753175"/>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sp>
            <p:nvSpPr>
              <p:cNvPr id="562" name="Rectangle 561"/>
              <p:cNvSpPr/>
              <p:nvPr/>
            </p:nvSpPr>
            <p:spPr>
              <a:xfrm>
                <a:off x="2563697" y="6753175"/>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563" name="Rectangle 562"/>
              <p:cNvSpPr/>
              <p:nvPr/>
            </p:nvSpPr>
            <p:spPr>
              <a:xfrm>
                <a:off x="2576498" y="6721505"/>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558" name="Straight Connector 21"/>
              <p:cNvCxnSpPr>
                <a:cxnSpLocks noChangeShapeType="1"/>
              </p:cNvCxnSpPr>
              <p:nvPr/>
            </p:nvCxnSpPr>
            <p:spPr bwMode="auto">
              <a:xfrm rot="16200000" flipH="1">
                <a:off x="1153051" y="6753175"/>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559" name="Straight Connector 21"/>
              <p:cNvCxnSpPr>
                <a:cxnSpLocks noChangeShapeType="1"/>
              </p:cNvCxnSpPr>
              <p:nvPr/>
            </p:nvCxnSpPr>
            <p:spPr bwMode="auto">
              <a:xfrm rot="16200000" flipH="1">
                <a:off x="1501796" y="6753176"/>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560" name="Straight Connector 21"/>
              <p:cNvCxnSpPr>
                <a:cxnSpLocks noChangeShapeType="1"/>
              </p:cNvCxnSpPr>
              <p:nvPr/>
            </p:nvCxnSpPr>
            <p:spPr bwMode="auto">
              <a:xfrm rot="16200000" flipH="1">
                <a:off x="1912245" y="6753176"/>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561" name="Straight Connector 21"/>
              <p:cNvCxnSpPr>
                <a:cxnSpLocks noChangeShapeType="1"/>
              </p:cNvCxnSpPr>
              <p:nvPr/>
            </p:nvCxnSpPr>
            <p:spPr bwMode="auto">
              <a:xfrm rot="16200000" flipH="1">
                <a:off x="2371581" y="6796423"/>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27" name="Group 26"/>
            <p:cNvGrpSpPr/>
            <p:nvPr/>
          </p:nvGrpSpPr>
          <p:grpSpPr>
            <a:xfrm>
              <a:off x="225988" y="5215778"/>
              <a:ext cx="2595939" cy="246221"/>
              <a:chOff x="333518" y="7162835"/>
              <a:chExt cx="2595939" cy="246221"/>
            </a:xfrm>
          </p:grpSpPr>
          <p:cxnSp>
            <p:nvCxnSpPr>
              <p:cNvPr id="569" name="Straight Connector 4"/>
              <p:cNvCxnSpPr>
                <a:cxnSpLocks noChangeShapeType="1"/>
              </p:cNvCxnSpPr>
              <p:nvPr/>
            </p:nvCxnSpPr>
            <p:spPr bwMode="auto">
              <a:xfrm>
                <a:off x="333518" y="7285945"/>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570" name="Straight Connector 6"/>
              <p:cNvCxnSpPr>
                <a:cxnSpLocks noChangeShapeType="1"/>
              </p:cNvCxnSpPr>
              <p:nvPr/>
            </p:nvCxnSpPr>
            <p:spPr bwMode="auto">
              <a:xfrm rot="5400000">
                <a:off x="1924278" y="7076095"/>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571" name="Straight Connector 7"/>
              <p:cNvCxnSpPr>
                <a:cxnSpLocks noChangeShapeType="1"/>
              </p:cNvCxnSpPr>
              <p:nvPr/>
            </p:nvCxnSpPr>
            <p:spPr bwMode="auto">
              <a:xfrm rot="5400000">
                <a:off x="1519472" y="7076095"/>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572" name="Straight Connector 8"/>
              <p:cNvCxnSpPr>
                <a:cxnSpLocks noChangeShapeType="1"/>
              </p:cNvCxnSpPr>
              <p:nvPr/>
            </p:nvCxnSpPr>
            <p:spPr bwMode="auto">
              <a:xfrm rot="16200000" flipH="1">
                <a:off x="1147441" y="7076095"/>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573" name="Straight Connector 17"/>
              <p:cNvCxnSpPr>
                <a:cxnSpLocks noChangeShapeType="1"/>
              </p:cNvCxnSpPr>
              <p:nvPr/>
            </p:nvCxnSpPr>
            <p:spPr bwMode="auto">
              <a:xfrm rot="5400000">
                <a:off x="2322711" y="707609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574" name="Straight Connector 19"/>
              <p:cNvCxnSpPr>
                <a:cxnSpLocks noChangeShapeType="1"/>
              </p:cNvCxnSpPr>
              <p:nvPr/>
            </p:nvCxnSpPr>
            <p:spPr bwMode="auto">
              <a:xfrm rot="16200000" flipH="1">
                <a:off x="544877" y="7194505"/>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575" name="Straight Connector 21"/>
              <p:cNvCxnSpPr>
                <a:cxnSpLocks noChangeShapeType="1"/>
              </p:cNvCxnSpPr>
              <p:nvPr/>
            </p:nvCxnSpPr>
            <p:spPr bwMode="auto">
              <a:xfrm rot="16200000" flipH="1">
                <a:off x="2321818" y="7194505"/>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sp>
            <p:nvSpPr>
              <p:cNvPr id="583" name="Rectangle 582"/>
              <p:cNvSpPr/>
              <p:nvPr/>
            </p:nvSpPr>
            <p:spPr>
              <a:xfrm>
                <a:off x="2563697" y="7194505"/>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584" name="Rectangle 583"/>
              <p:cNvSpPr/>
              <p:nvPr/>
            </p:nvSpPr>
            <p:spPr>
              <a:xfrm>
                <a:off x="2576498" y="7162835"/>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579" name="Straight Connector 21"/>
              <p:cNvCxnSpPr>
                <a:cxnSpLocks noChangeShapeType="1"/>
              </p:cNvCxnSpPr>
              <p:nvPr/>
            </p:nvCxnSpPr>
            <p:spPr bwMode="auto">
              <a:xfrm rot="16200000" flipH="1">
                <a:off x="1153051" y="7194505"/>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580" name="Straight Connector 21"/>
              <p:cNvCxnSpPr>
                <a:cxnSpLocks noChangeShapeType="1"/>
              </p:cNvCxnSpPr>
              <p:nvPr/>
            </p:nvCxnSpPr>
            <p:spPr bwMode="auto">
              <a:xfrm rot="16200000" flipH="1">
                <a:off x="1501796" y="719450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581" name="Straight Connector 21"/>
              <p:cNvCxnSpPr>
                <a:cxnSpLocks noChangeShapeType="1"/>
              </p:cNvCxnSpPr>
              <p:nvPr/>
            </p:nvCxnSpPr>
            <p:spPr bwMode="auto">
              <a:xfrm rot="16200000" flipH="1">
                <a:off x="1912245" y="7194505"/>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582" name="Straight Connector 21"/>
              <p:cNvCxnSpPr>
                <a:cxnSpLocks noChangeShapeType="1"/>
              </p:cNvCxnSpPr>
              <p:nvPr/>
            </p:nvCxnSpPr>
            <p:spPr bwMode="auto">
              <a:xfrm rot="16200000" flipH="1">
                <a:off x="2371581" y="7240225"/>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26" name="Group 25"/>
            <p:cNvGrpSpPr/>
            <p:nvPr/>
          </p:nvGrpSpPr>
          <p:grpSpPr>
            <a:xfrm>
              <a:off x="225988" y="5554043"/>
              <a:ext cx="2595939" cy="246221"/>
              <a:chOff x="333518" y="7600999"/>
              <a:chExt cx="2595939" cy="246221"/>
            </a:xfrm>
          </p:grpSpPr>
          <p:cxnSp>
            <p:nvCxnSpPr>
              <p:cNvPr id="590" name="Straight Connector 4"/>
              <p:cNvCxnSpPr>
                <a:cxnSpLocks noChangeShapeType="1"/>
              </p:cNvCxnSpPr>
              <p:nvPr/>
            </p:nvCxnSpPr>
            <p:spPr bwMode="auto">
              <a:xfrm>
                <a:off x="333518" y="7724109"/>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591" name="Straight Connector 6"/>
              <p:cNvCxnSpPr>
                <a:cxnSpLocks noChangeShapeType="1"/>
              </p:cNvCxnSpPr>
              <p:nvPr/>
            </p:nvCxnSpPr>
            <p:spPr bwMode="auto">
              <a:xfrm rot="5400000">
                <a:off x="1924278" y="7514259"/>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592" name="Straight Connector 7"/>
              <p:cNvCxnSpPr>
                <a:cxnSpLocks noChangeShapeType="1"/>
              </p:cNvCxnSpPr>
              <p:nvPr/>
            </p:nvCxnSpPr>
            <p:spPr bwMode="auto">
              <a:xfrm rot="5400000">
                <a:off x="1519472" y="7514259"/>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593" name="Straight Connector 8"/>
              <p:cNvCxnSpPr>
                <a:cxnSpLocks noChangeShapeType="1"/>
              </p:cNvCxnSpPr>
              <p:nvPr/>
            </p:nvCxnSpPr>
            <p:spPr bwMode="auto">
              <a:xfrm rot="16200000" flipH="1">
                <a:off x="1147441" y="7514259"/>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594" name="Straight Connector 17"/>
              <p:cNvCxnSpPr>
                <a:cxnSpLocks noChangeShapeType="1"/>
              </p:cNvCxnSpPr>
              <p:nvPr/>
            </p:nvCxnSpPr>
            <p:spPr bwMode="auto">
              <a:xfrm rot="5400000">
                <a:off x="2322711" y="7514258"/>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595" name="Straight Connector 19"/>
              <p:cNvCxnSpPr>
                <a:cxnSpLocks noChangeShapeType="1"/>
              </p:cNvCxnSpPr>
              <p:nvPr/>
            </p:nvCxnSpPr>
            <p:spPr bwMode="auto">
              <a:xfrm rot="16200000" flipH="1">
                <a:off x="544877" y="7632669"/>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596" name="Straight Connector 21"/>
              <p:cNvCxnSpPr>
                <a:cxnSpLocks noChangeShapeType="1"/>
              </p:cNvCxnSpPr>
              <p:nvPr/>
            </p:nvCxnSpPr>
            <p:spPr bwMode="auto">
              <a:xfrm rot="16200000" flipH="1">
                <a:off x="2321818" y="7632669"/>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sp>
            <p:nvSpPr>
              <p:cNvPr id="604" name="Rectangle 603"/>
              <p:cNvSpPr/>
              <p:nvPr/>
            </p:nvSpPr>
            <p:spPr>
              <a:xfrm>
                <a:off x="2563697" y="7632669"/>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605" name="Rectangle 604"/>
              <p:cNvSpPr/>
              <p:nvPr/>
            </p:nvSpPr>
            <p:spPr>
              <a:xfrm>
                <a:off x="2576498" y="7600999"/>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600" name="Straight Connector 21"/>
              <p:cNvCxnSpPr>
                <a:cxnSpLocks noChangeShapeType="1"/>
              </p:cNvCxnSpPr>
              <p:nvPr/>
            </p:nvCxnSpPr>
            <p:spPr bwMode="auto">
              <a:xfrm rot="16200000" flipH="1">
                <a:off x="1153051" y="7632669"/>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601" name="Straight Connector 21"/>
              <p:cNvCxnSpPr>
                <a:cxnSpLocks noChangeShapeType="1"/>
              </p:cNvCxnSpPr>
              <p:nvPr/>
            </p:nvCxnSpPr>
            <p:spPr bwMode="auto">
              <a:xfrm rot="16200000" flipH="1">
                <a:off x="1501796" y="7632669"/>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602" name="Straight Connector 21"/>
              <p:cNvCxnSpPr>
                <a:cxnSpLocks noChangeShapeType="1"/>
              </p:cNvCxnSpPr>
              <p:nvPr/>
            </p:nvCxnSpPr>
            <p:spPr bwMode="auto">
              <a:xfrm rot="16200000" flipH="1">
                <a:off x="1912245" y="7632669"/>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603" name="Straight Connector 21"/>
              <p:cNvCxnSpPr>
                <a:cxnSpLocks noChangeShapeType="1"/>
              </p:cNvCxnSpPr>
              <p:nvPr/>
            </p:nvCxnSpPr>
            <p:spPr bwMode="auto">
              <a:xfrm rot="16200000" flipH="1">
                <a:off x="2371581" y="7678389"/>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25" name="Group 24"/>
            <p:cNvGrpSpPr/>
            <p:nvPr/>
          </p:nvGrpSpPr>
          <p:grpSpPr>
            <a:xfrm>
              <a:off x="225988" y="5879336"/>
              <a:ext cx="2595939" cy="246221"/>
              <a:chOff x="333518" y="8039143"/>
              <a:chExt cx="2595939" cy="246221"/>
            </a:xfrm>
          </p:grpSpPr>
          <p:cxnSp>
            <p:nvCxnSpPr>
              <p:cNvPr id="611" name="Straight Connector 4"/>
              <p:cNvCxnSpPr>
                <a:cxnSpLocks noChangeShapeType="1"/>
              </p:cNvCxnSpPr>
              <p:nvPr/>
            </p:nvCxnSpPr>
            <p:spPr bwMode="auto">
              <a:xfrm>
                <a:off x="333518" y="8162253"/>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612" name="Straight Connector 6"/>
              <p:cNvCxnSpPr>
                <a:cxnSpLocks noChangeShapeType="1"/>
              </p:cNvCxnSpPr>
              <p:nvPr/>
            </p:nvCxnSpPr>
            <p:spPr bwMode="auto">
              <a:xfrm rot="5400000">
                <a:off x="1924278" y="7952402"/>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613" name="Straight Connector 7"/>
              <p:cNvCxnSpPr>
                <a:cxnSpLocks noChangeShapeType="1"/>
              </p:cNvCxnSpPr>
              <p:nvPr/>
            </p:nvCxnSpPr>
            <p:spPr bwMode="auto">
              <a:xfrm rot="5400000">
                <a:off x="1519472" y="7952402"/>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614" name="Straight Connector 8"/>
              <p:cNvCxnSpPr>
                <a:cxnSpLocks noChangeShapeType="1"/>
              </p:cNvCxnSpPr>
              <p:nvPr/>
            </p:nvCxnSpPr>
            <p:spPr bwMode="auto">
              <a:xfrm rot="16200000" flipH="1">
                <a:off x="1147441" y="7952402"/>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615" name="Straight Connector 17"/>
              <p:cNvCxnSpPr>
                <a:cxnSpLocks noChangeShapeType="1"/>
              </p:cNvCxnSpPr>
              <p:nvPr/>
            </p:nvCxnSpPr>
            <p:spPr bwMode="auto">
              <a:xfrm rot="5400000">
                <a:off x="2322711" y="7952402"/>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616" name="Straight Connector 19"/>
              <p:cNvCxnSpPr>
                <a:cxnSpLocks noChangeShapeType="1"/>
              </p:cNvCxnSpPr>
              <p:nvPr/>
            </p:nvCxnSpPr>
            <p:spPr bwMode="auto">
              <a:xfrm rot="16200000" flipH="1">
                <a:off x="544877" y="8070813"/>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617" name="Straight Connector 21"/>
              <p:cNvCxnSpPr>
                <a:cxnSpLocks noChangeShapeType="1"/>
              </p:cNvCxnSpPr>
              <p:nvPr/>
            </p:nvCxnSpPr>
            <p:spPr bwMode="auto">
              <a:xfrm rot="16200000" flipH="1">
                <a:off x="2321818" y="8070813"/>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sp>
            <p:nvSpPr>
              <p:cNvPr id="625" name="Rectangle 624"/>
              <p:cNvSpPr/>
              <p:nvPr/>
            </p:nvSpPr>
            <p:spPr>
              <a:xfrm>
                <a:off x="2563697" y="8070813"/>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sz="1000" kern="0">
                  <a:solidFill>
                    <a:prstClr val="white"/>
                  </a:solidFill>
                </a:endParaRPr>
              </a:p>
            </p:txBody>
          </p:sp>
          <p:sp>
            <p:nvSpPr>
              <p:cNvPr id="626" name="Rectangle 625"/>
              <p:cNvSpPr/>
              <p:nvPr/>
            </p:nvSpPr>
            <p:spPr>
              <a:xfrm>
                <a:off x="2576498" y="8039143"/>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cxnSp>
            <p:nvCxnSpPr>
              <p:cNvPr id="621" name="Straight Connector 21"/>
              <p:cNvCxnSpPr>
                <a:cxnSpLocks noChangeShapeType="1"/>
              </p:cNvCxnSpPr>
              <p:nvPr/>
            </p:nvCxnSpPr>
            <p:spPr bwMode="auto">
              <a:xfrm rot="16200000" flipH="1">
                <a:off x="1153051" y="8070813"/>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622" name="Straight Connector 21"/>
              <p:cNvCxnSpPr>
                <a:cxnSpLocks noChangeShapeType="1"/>
              </p:cNvCxnSpPr>
              <p:nvPr/>
            </p:nvCxnSpPr>
            <p:spPr bwMode="auto">
              <a:xfrm rot="16200000" flipH="1">
                <a:off x="1501796" y="8070813"/>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623" name="Straight Connector 21"/>
              <p:cNvCxnSpPr>
                <a:cxnSpLocks noChangeShapeType="1"/>
              </p:cNvCxnSpPr>
              <p:nvPr/>
            </p:nvCxnSpPr>
            <p:spPr bwMode="auto">
              <a:xfrm rot="16200000" flipH="1">
                <a:off x="1912245" y="8070813"/>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624" name="Straight Connector 21"/>
              <p:cNvCxnSpPr>
                <a:cxnSpLocks noChangeShapeType="1"/>
              </p:cNvCxnSpPr>
              <p:nvPr/>
            </p:nvCxnSpPr>
            <p:spPr bwMode="auto">
              <a:xfrm rot="16200000" flipH="1">
                <a:off x="2371581" y="8116533"/>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60" name="Group 59"/>
            <p:cNvGrpSpPr/>
            <p:nvPr/>
          </p:nvGrpSpPr>
          <p:grpSpPr>
            <a:xfrm>
              <a:off x="3520197" y="3368590"/>
              <a:ext cx="2595939" cy="1091765"/>
              <a:chOff x="3624934" y="7853089"/>
              <a:chExt cx="2595939" cy="1091765"/>
            </a:xfrm>
          </p:grpSpPr>
          <p:cxnSp>
            <p:nvCxnSpPr>
              <p:cNvPr id="414" name="Straight Connector 413"/>
              <p:cNvCxnSpPr/>
              <p:nvPr/>
            </p:nvCxnSpPr>
            <p:spPr>
              <a:xfrm flipH="1" flipV="1">
                <a:off x="4403902" y="8045502"/>
                <a:ext cx="6381" cy="274320"/>
              </a:xfrm>
              <a:prstGeom prst="line">
                <a:avLst/>
              </a:prstGeom>
              <a:noFill/>
              <a:ln w="12700" cap="flat" cmpd="sng" algn="ctr">
                <a:solidFill>
                  <a:srgbClr val="FF0000"/>
                </a:solidFill>
                <a:prstDash val="solid"/>
                <a:miter lim="800000"/>
              </a:ln>
              <a:effectLst/>
            </p:spPr>
          </p:cxnSp>
          <p:cxnSp>
            <p:nvCxnSpPr>
              <p:cNvPr id="415" name="Straight Connector 414"/>
              <p:cNvCxnSpPr/>
              <p:nvPr/>
            </p:nvCxnSpPr>
            <p:spPr>
              <a:xfrm flipH="1">
                <a:off x="4400395" y="8045502"/>
                <a:ext cx="1481329" cy="0"/>
              </a:xfrm>
              <a:prstGeom prst="line">
                <a:avLst/>
              </a:prstGeom>
              <a:noFill/>
              <a:ln w="12700" cap="flat" cmpd="sng" algn="ctr">
                <a:solidFill>
                  <a:srgbClr val="FF0000"/>
                </a:solidFill>
                <a:prstDash val="solid"/>
                <a:miter lim="800000"/>
              </a:ln>
              <a:effectLst/>
            </p:spPr>
          </p:cxnSp>
          <p:cxnSp>
            <p:nvCxnSpPr>
              <p:cNvPr id="423" name="Straight Connector 422"/>
              <p:cNvCxnSpPr/>
              <p:nvPr/>
            </p:nvCxnSpPr>
            <p:spPr>
              <a:xfrm flipH="1">
                <a:off x="5877824" y="8045501"/>
                <a:ext cx="0" cy="365760"/>
              </a:xfrm>
              <a:prstGeom prst="line">
                <a:avLst/>
              </a:prstGeom>
              <a:noFill/>
              <a:ln w="12700" cap="flat" cmpd="sng" algn="ctr">
                <a:solidFill>
                  <a:srgbClr val="FF0000"/>
                </a:solidFill>
                <a:prstDash val="solid"/>
                <a:miter lim="800000"/>
                <a:headEnd type="none" w="med" len="med"/>
                <a:tailEnd type="triangle" w="med" len="med"/>
              </a:ln>
              <a:effectLst/>
            </p:spPr>
          </p:cxnSp>
          <p:sp>
            <p:nvSpPr>
              <p:cNvPr id="424" name="Rectangle 102"/>
              <p:cNvSpPr>
                <a:spLocks noChangeArrowheads="1"/>
              </p:cNvSpPr>
              <p:nvPr/>
            </p:nvSpPr>
            <p:spPr bwMode="auto">
              <a:xfrm flipH="1">
                <a:off x="4654266" y="7853089"/>
                <a:ext cx="716158" cy="2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Positive</a:t>
                </a:r>
              </a:p>
            </p:txBody>
          </p:sp>
          <p:sp>
            <p:nvSpPr>
              <p:cNvPr id="425" name="Rectangle 102"/>
              <p:cNvSpPr>
                <a:spLocks noChangeArrowheads="1"/>
              </p:cNvSpPr>
              <p:nvPr/>
            </p:nvSpPr>
            <p:spPr bwMode="auto">
              <a:xfrm>
                <a:off x="4980979" y="7996862"/>
                <a:ext cx="719884" cy="2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a:solidFill>
                      <a:srgbClr val="00B0F0"/>
                    </a:solidFill>
                    <a:latin typeface="Arial" panose="020B0604020202020204" pitchFamily="34" charset="0"/>
                    <a:cs typeface="Arial" panose="020B0604020202020204" pitchFamily="34" charset="0"/>
                  </a:rPr>
                  <a:t>Negative</a:t>
                </a:r>
              </a:p>
            </p:txBody>
          </p:sp>
          <p:cxnSp>
            <p:nvCxnSpPr>
              <p:cNvPr id="429" name="Straight Connector 428"/>
              <p:cNvCxnSpPr/>
              <p:nvPr/>
            </p:nvCxnSpPr>
            <p:spPr bwMode="auto">
              <a:xfrm flipV="1">
                <a:off x="5773169" y="8206212"/>
                <a:ext cx="0" cy="228600"/>
              </a:xfrm>
              <a:prstGeom prst="line">
                <a:avLst/>
              </a:prstGeom>
              <a:noFill/>
              <a:ln w="12700" cap="flat" cmpd="sng" algn="ctr">
                <a:solidFill>
                  <a:srgbClr val="0066FF"/>
                </a:solidFill>
                <a:prstDash val="solid"/>
                <a:miter lim="800000"/>
              </a:ln>
              <a:effectLst/>
            </p:spPr>
          </p:cxnSp>
          <p:cxnSp>
            <p:nvCxnSpPr>
              <p:cNvPr id="432" name="Straight Connector 431"/>
              <p:cNvCxnSpPr/>
              <p:nvPr/>
            </p:nvCxnSpPr>
            <p:spPr bwMode="auto">
              <a:xfrm rot="5400000" flipV="1">
                <a:off x="5773169" y="8380926"/>
                <a:ext cx="0" cy="95676"/>
              </a:xfrm>
              <a:prstGeom prst="line">
                <a:avLst/>
              </a:prstGeom>
              <a:noFill/>
              <a:ln w="12700" cap="flat" cmpd="sng" algn="ctr">
                <a:solidFill>
                  <a:srgbClr val="0066FF"/>
                </a:solidFill>
                <a:prstDash val="solid"/>
                <a:miter lim="800000"/>
              </a:ln>
              <a:effectLst/>
            </p:spPr>
          </p:cxnSp>
          <p:cxnSp>
            <p:nvCxnSpPr>
              <p:cNvPr id="433" name="Straight Connector 432"/>
              <p:cNvCxnSpPr/>
              <p:nvPr/>
            </p:nvCxnSpPr>
            <p:spPr>
              <a:xfrm>
                <a:off x="4773862" y="8206212"/>
                <a:ext cx="1005840" cy="0"/>
              </a:xfrm>
              <a:prstGeom prst="line">
                <a:avLst/>
              </a:prstGeom>
              <a:noFill/>
              <a:ln w="12700" cap="flat" cmpd="sng" algn="ctr">
                <a:solidFill>
                  <a:srgbClr val="0066FF"/>
                </a:solidFill>
                <a:prstDash val="solid"/>
                <a:miter lim="800000"/>
              </a:ln>
              <a:effectLst/>
            </p:spPr>
          </p:cxnSp>
          <p:cxnSp>
            <p:nvCxnSpPr>
              <p:cNvPr id="434" name="Straight Connector 433"/>
              <p:cNvCxnSpPr/>
              <p:nvPr/>
            </p:nvCxnSpPr>
            <p:spPr>
              <a:xfrm flipH="1" flipV="1">
                <a:off x="4779648" y="8206212"/>
                <a:ext cx="27" cy="137160"/>
              </a:xfrm>
              <a:prstGeom prst="line">
                <a:avLst/>
              </a:prstGeom>
              <a:noFill/>
              <a:ln w="12700" cap="flat" cmpd="sng" algn="ctr">
                <a:solidFill>
                  <a:srgbClr val="0066FF"/>
                </a:solidFill>
                <a:prstDash val="solid"/>
                <a:miter lim="800000"/>
              </a:ln>
              <a:effectLst/>
            </p:spPr>
          </p:cxnSp>
          <p:cxnSp>
            <p:nvCxnSpPr>
              <p:cNvPr id="435" name="Straight Connector 434"/>
              <p:cNvCxnSpPr/>
              <p:nvPr/>
            </p:nvCxnSpPr>
            <p:spPr>
              <a:xfrm flipH="1" flipV="1">
                <a:off x="5166701" y="8206212"/>
                <a:ext cx="27" cy="137160"/>
              </a:xfrm>
              <a:prstGeom prst="line">
                <a:avLst/>
              </a:prstGeom>
              <a:noFill/>
              <a:ln w="12700" cap="flat" cmpd="sng" algn="ctr">
                <a:solidFill>
                  <a:srgbClr val="0066FF"/>
                </a:solidFill>
                <a:prstDash val="solid"/>
                <a:miter lim="800000"/>
              </a:ln>
              <a:effectLst/>
            </p:spPr>
          </p:cxnSp>
          <p:cxnSp>
            <p:nvCxnSpPr>
              <p:cNvPr id="522" name="Straight Connector 22"/>
              <p:cNvCxnSpPr>
                <a:cxnSpLocks noChangeShapeType="1"/>
              </p:cNvCxnSpPr>
              <p:nvPr/>
            </p:nvCxnSpPr>
            <p:spPr bwMode="auto">
              <a:xfrm>
                <a:off x="4021685" y="8487514"/>
                <a:ext cx="0" cy="207506"/>
              </a:xfrm>
              <a:prstGeom prst="line">
                <a:avLst/>
              </a:prstGeom>
              <a:noFill/>
              <a:ln w="127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523" name="TextBox 119"/>
              <p:cNvSpPr txBox="1">
                <a:spLocks noChangeArrowheads="1"/>
              </p:cNvSpPr>
              <p:nvPr/>
            </p:nvSpPr>
            <p:spPr bwMode="auto">
              <a:xfrm>
                <a:off x="5000563" y="8322934"/>
                <a:ext cx="430262" cy="237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0A3</a:t>
                </a:r>
              </a:p>
            </p:txBody>
          </p:sp>
          <p:sp>
            <p:nvSpPr>
              <p:cNvPr id="524" name="TextBox 120"/>
              <p:cNvSpPr txBox="1">
                <a:spLocks noChangeArrowheads="1"/>
              </p:cNvSpPr>
              <p:nvPr/>
            </p:nvSpPr>
            <p:spPr bwMode="auto">
              <a:xfrm>
                <a:off x="4595757" y="8322934"/>
                <a:ext cx="430262" cy="237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0A2</a:t>
                </a:r>
              </a:p>
            </p:txBody>
          </p:sp>
          <p:sp>
            <p:nvSpPr>
              <p:cNvPr id="525" name="TextBox 121"/>
              <p:cNvSpPr txBox="1">
                <a:spLocks noChangeArrowheads="1"/>
              </p:cNvSpPr>
              <p:nvPr/>
            </p:nvSpPr>
            <p:spPr bwMode="auto">
              <a:xfrm>
                <a:off x="4223726" y="8322934"/>
                <a:ext cx="430262" cy="237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0A1</a:t>
                </a:r>
              </a:p>
            </p:txBody>
          </p:sp>
          <p:sp>
            <p:nvSpPr>
              <p:cNvPr id="526" name="TextBox 119"/>
              <p:cNvSpPr txBox="1">
                <a:spLocks noChangeArrowheads="1"/>
              </p:cNvSpPr>
              <p:nvPr/>
            </p:nvSpPr>
            <p:spPr bwMode="auto">
              <a:xfrm>
                <a:off x="5398996" y="8313784"/>
                <a:ext cx="4106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0A4</a:t>
                </a:r>
              </a:p>
            </p:txBody>
          </p:sp>
          <p:cxnSp>
            <p:nvCxnSpPr>
              <p:cNvPr id="534" name="Straight Connector 4"/>
              <p:cNvCxnSpPr>
                <a:cxnSpLocks noChangeShapeType="1"/>
              </p:cNvCxnSpPr>
              <p:nvPr/>
            </p:nvCxnSpPr>
            <p:spPr bwMode="auto">
              <a:xfrm>
                <a:off x="3624934" y="8680994"/>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535" name="Straight Connector 6"/>
              <p:cNvCxnSpPr>
                <a:cxnSpLocks noChangeShapeType="1"/>
              </p:cNvCxnSpPr>
              <p:nvPr/>
            </p:nvCxnSpPr>
            <p:spPr bwMode="auto">
              <a:xfrm rot="5400000">
                <a:off x="5215694" y="847114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536" name="Straight Connector 7"/>
              <p:cNvCxnSpPr>
                <a:cxnSpLocks noChangeShapeType="1"/>
              </p:cNvCxnSpPr>
              <p:nvPr/>
            </p:nvCxnSpPr>
            <p:spPr bwMode="auto">
              <a:xfrm rot="5400000">
                <a:off x="4810888" y="847114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543" name="Straight Connector 8"/>
              <p:cNvCxnSpPr>
                <a:cxnSpLocks noChangeShapeType="1"/>
              </p:cNvCxnSpPr>
              <p:nvPr/>
            </p:nvCxnSpPr>
            <p:spPr bwMode="auto">
              <a:xfrm rot="16200000" flipH="1">
                <a:off x="4438857" y="847114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544" name="Straight Connector 17"/>
              <p:cNvCxnSpPr>
                <a:cxnSpLocks noChangeShapeType="1"/>
              </p:cNvCxnSpPr>
              <p:nvPr/>
            </p:nvCxnSpPr>
            <p:spPr bwMode="auto">
              <a:xfrm rot="5400000">
                <a:off x="5614127" y="8471143"/>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545" name="Straight Connector 19"/>
              <p:cNvCxnSpPr>
                <a:cxnSpLocks noChangeShapeType="1"/>
              </p:cNvCxnSpPr>
              <p:nvPr/>
            </p:nvCxnSpPr>
            <p:spPr bwMode="auto">
              <a:xfrm rot="16200000" flipH="1">
                <a:off x="3836293" y="8589554"/>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546" name="Straight Connector 21"/>
              <p:cNvCxnSpPr>
                <a:cxnSpLocks noChangeShapeType="1"/>
              </p:cNvCxnSpPr>
              <p:nvPr/>
            </p:nvCxnSpPr>
            <p:spPr bwMode="auto">
              <a:xfrm rot="16200000" flipH="1">
                <a:off x="5613234" y="8589555"/>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547" name="Straight Connector 22"/>
              <p:cNvCxnSpPr>
                <a:cxnSpLocks noChangeShapeType="1"/>
              </p:cNvCxnSpPr>
              <p:nvPr/>
            </p:nvCxnSpPr>
            <p:spPr bwMode="auto">
              <a:xfrm>
                <a:off x="5780647" y="8487514"/>
                <a:ext cx="0" cy="207506"/>
              </a:xfrm>
              <a:prstGeom prst="line">
                <a:avLst/>
              </a:prstGeom>
              <a:noFill/>
              <a:ln w="12700"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555" name="Straight Connector 23"/>
              <p:cNvCxnSpPr>
                <a:cxnSpLocks noChangeShapeType="1"/>
              </p:cNvCxnSpPr>
              <p:nvPr/>
            </p:nvCxnSpPr>
            <p:spPr bwMode="auto">
              <a:xfrm rot="5400000">
                <a:off x="5872087" y="8400836"/>
                <a:ext cx="0" cy="182880"/>
              </a:xfrm>
              <a:prstGeom prst="line">
                <a:avLst/>
              </a:prstGeom>
              <a:noFill/>
              <a:ln w="12700" algn="ctr">
                <a:solidFill>
                  <a:srgbClr val="000000"/>
                </a:solidFill>
                <a:miter lim="800000"/>
                <a:headEnd type="triangle" w="med" len="med"/>
                <a:tailEnd w="sm" len="med"/>
              </a:ln>
              <a:extLst>
                <a:ext uri="{909E8E84-426E-40DD-AFC4-6F175D3DCCD1}">
                  <a14:hiddenFill xmlns:a14="http://schemas.microsoft.com/office/drawing/2010/main">
                    <a:noFill/>
                  </a14:hiddenFill>
                </a:ext>
              </a:extLst>
            </p:spPr>
          </p:cxnSp>
          <p:cxnSp>
            <p:nvCxnSpPr>
              <p:cNvPr id="556" name="Straight Connector 23"/>
              <p:cNvCxnSpPr>
                <a:cxnSpLocks noChangeShapeType="1"/>
              </p:cNvCxnSpPr>
              <p:nvPr/>
            </p:nvCxnSpPr>
            <p:spPr bwMode="auto">
              <a:xfrm rot="5400000">
                <a:off x="4113125" y="8400836"/>
                <a:ext cx="0" cy="182880"/>
              </a:xfrm>
              <a:prstGeom prst="line">
                <a:avLst/>
              </a:prstGeom>
              <a:noFill/>
              <a:ln w="12700" algn="ctr">
                <a:solidFill>
                  <a:schemeClr val="bg1">
                    <a:lumMod val="75000"/>
                  </a:schemeClr>
                </a:solidFill>
                <a:miter lim="800000"/>
                <a:headEnd type="triangle" w="med" len="med"/>
                <a:tailEnd w="sm" len="med"/>
              </a:ln>
              <a:extLst>
                <a:ext uri="{909E8E84-426E-40DD-AFC4-6F175D3DCCD1}">
                  <a14:hiddenFill xmlns:a14="http://schemas.microsoft.com/office/drawing/2010/main">
                    <a:noFill/>
                  </a14:hiddenFill>
                </a:ext>
              </a:extLst>
            </p:spPr>
          </p:cxnSp>
          <p:sp>
            <p:nvSpPr>
              <p:cNvPr id="557" name="Rectangle 556"/>
              <p:cNvSpPr/>
              <p:nvPr/>
            </p:nvSpPr>
            <p:spPr>
              <a:xfrm>
                <a:off x="5855113" y="8589554"/>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kern="0">
                  <a:solidFill>
                    <a:prstClr val="white"/>
                  </a:solidFill>
                </a:endParaRPr>
              </a:p>
            </p:txBody>
          </p:sp>
          <p:sp>
            <p:nvSpPr>
              <p:cNvPr id="564" name="Rectangle 563"/>
              <p:cNvSpPr/>
              <p:nvPr/>
            </p:nvSpPr>
            <p:spPr>
              <a:xfrm>
                <a:off x="5867914" y="8557884"/>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sp>
            <p:nvSpPr>
              <p:cNvPr id="565" name="Rectangle 102"/>
              <p:cNvSpPr>
                <a:spLocks noChangeArrowheads="1"/>
              </p:cNvSpPr>
              <p:nvPr/>
            </p:nvSpPr>
            <p:spPr bwMode="auto">
              <a:xfrm>
                <a:off x="3669420" y="8698633"/>
                <a:ext cx="3337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err="1" smtClean="0">
                    <a:solidFill>
                      <a:schemeClr val="bg1">
                        <a:lumMod val="75000"/>
                      </a:schemeClr>
                    </a:solidFill>
                    <a:latin typeface="Arial" panose="020B0604020202020204" pitchFamily="34" charset="0"/>
                    <a:cs typeface="Arial" panose="020B0604020202020204" pitchFamily="34" charset="0"/>
                  </a:rPr>
                  <a:t>Pv</a:t>
                </a:r>
                <a:endParaRPr lang="en-US" altLang="en-US" sz="1000" dirty="0">
                  <a:solidFill>
                    <a:schemeClr val="bg1">
                      <a:lumMod val="75000"/>
                    </a:schemeClr>
                  </a:solidFill>
                  <a:latin typeface="Arial" panose="020B0604020202020204" pitchFamily="34" charset="0"/>
                  <a:cs typeface="Arial" panose="020B0604020202020204" pitchFamily="34" charset="0"/>
                </a:endParaRPr>
              </a:p>
            </p:txBody>
          </p:sp>
          <p:sp>
            <p:nvSpPr>
              <p:cNvPr id="566" name="Rectangle 102"/>
              <p:cNvSpPr>
                <a:spLocks noChangeArrowheads="1"/>
              </p:cNvSpPr>
              <p:nvPr/>
            </p:nvSpPr>
            <p:spPr bwMode="auto">
              <a:xfrm>
                <a:off x="5461706" y="8698633"/>
                <a:ext cx="3337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smtClean="0">
                    <a:solidFill>
                      <a:srgbClr val="FF00FF"/>
                    </a:solidFill>
                    <a:latin typeface="Arial" panose="020B0604020202020204" pitchFamily="34" charset="0"/>
                    <a:cs typeface="Arial" panose="020B0604020202020204" pitchFamily="34" charset="0"/>
                  </a:rPr>
                  <a:t>Ps</a:t>
                </a:r>
                <a:endParaRPr lang="en-US" altLang="en-US" sz="1000" dirty="0">
                  <a:solidFill>
                    <a:srgbClr val="FF00FF"/>
                  </a:solidFill>
                  <a:latin typeface="Arial" panose="020B0604020202020204" pitchFamily="34" charset="0"/>
                  <a:cs typeface="Arial" panose="020B0604020202020204" pitchFamily="34" charset="0"/>
                </a:endParaRPr>
              </a:p>
            </p:txBody>
          </p:sp>
          <p:cxnSp>
            <p:nvCxnSpPr>
              <p:cNvPr id="567" name="Straight Connector 21"/>
              <p:cNvCxnSpPr>
                <a:cxnSpLocks noChangeShapeType="1"/>
              </p:cNvCxnSpPr>
              <p:nvPr/>
            </p:nvCxnSpPr>
            <p:spPr bwMode="auto">
              <a:xfrm rot="16200000" flipH="1">
                <a:off x="4444467" y="858955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568" name="Straight Connector 21"/>
              <p:cNvCxnSpPr>
                <a:cxnSpLocks noChangeShapeType="1"/>
              </p:cNvCxnSpPr>
              <p:nvPr/>
            </p:nvCxnSpPr>
            <p:spPr bwMode="auto">
              <a:xfrm rot="16200000" flipH="1">
                <a:off x="4793212" y="858955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576" name="Straight Connector 21"/>
              <p:cNvCxnSpPr>
                <a:cxnSpLocks noChangeShapeType="1"/>
              </p:cNvCxnSpPr>
              <p:nvPr/>
            </p:nvCxnSpPr>
            <p:spPr bwMode="auto">
              <a:xfrm rot="16200000" flipH="1">
                <a:off x="5203661" y="858955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577" name="Straight Connector 21"/>
              <p:cNvCxnSpPr>
                <a:cxnSpLocks noChangeShapeType="1"/>
              </p:cNvCxnSpPr>
              <p:nvPr/>
            </p:nvCxnSpPr>
            <p:spPr bwMode="auto">
              <a:xfrm rot="16200000" flipH="1">
                <a:off x="5662997" y="8635275"/>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grpSp>
          <p:nvGrpSpPr>
            <p:cNvPr id="58" name="Group 57"/>
            <p:cNvGrpSpPr/>
            <p:nvPr/>
          </p:nvGrpSpPr>
          <p:grpSpPr>
            <a:xfrm>
              <a:off x="2964908" y="4325844"/>
              <a:ext cx="3474720" cy="1901342"/>
              <a:chOff x="3057387" y="2270679"/>
              <a:chExt cx="3474720" cy="1901342"/>
            </a:xfrm>
          </p:grpSpPr>
          <p:graphicFrame>
            <p:nvGraphicFramePr>
              <p:cNvPr id="412" name="Chart 411"/>
              <p:cNvGraphicFramePr>
                <a:graphicFrameLocks/>
              </p:cNvGraphicFramePr>
              <p:nvPr>
                <p:extLst>
                  <p:ext uri="{D42A27DB-BD31-4B8C-83A1-F6EECF244321}">
                    <p14:modId xmlns:p14="http://schemas.microsoft.com/office/powerpoint/2010/main" val="368202829"/>
                  </p:ext>
                </p:extLst>
              </p:nvPr>
            </p:nvGraphicFramePr>
            <p:xfrm>
              <a:off x="3057387" y="2270679"/>
              <a:ext cx="3474720" cy="1709928"/>
            </p:xfrm>
            <a:graphic>
              <a:graphicData uri="http://schemas.openxmlformats.org/drawingml/2006/chart">
                <c:chart xmlns:c="http://schemas.openxmlformats.org/drawingml/2006/chart" xmlns:r="http://schemas.openxmlformats.org/officeDocument/2006/relationships" r:id="rId4"/>
              </a:graphicData>
            </a:graphic>
          </p:graphicFrame>
          <p:grpSp>
            <p:nvGrpSpPr>
              <p:cNvPr id="53" name="Group 52"/>
              <p:cNvGrpSpPr/>
              <p:nvPr/>
            </p:nvGrpSpPr>
            <p:grpSpPr>
              <a:xfrm>
                <a:off x="3877781" y="3911877"/>
                <a:ext cx="2468880" cy="260144"/>
                <a:chOff x="3861496" y="4426012"/>
                <a:chExt cx="2468880" cy="260144"/>
              </a:xfrm>
            </p:grpSpPr>
            <p:sp>
              <p:nvSpPr>
                <p:cNvPr id="32" name="TextBox 31"/>
                <p:cNvSpPr txBox="1"/>
                <p:nvPr/>
              </p:nvSpPr>
              <p:spPr>
                <a:xfrm>
                  <a:off x="4886584" y="4439935"/>
                  <a:ext cx="418704" cy="246221"/>
                </a:xfrm>
                <a:prstGeom prst="rect">
                  <a:avLst/>
                </a:prstGeom>
                <a:noFill/>
              </p:spPr>
              <p:txBody>
                <a:bodyPr wrap="none" rtlCol="0">
                  <a:spAutoFit/>
                </a:bodyPr>
                <a:lstStyle/>
                <a:p>
                  <a:r>
                    <a:rPr lang="el-GR" sz="1000" dirty="0" smtClean="0">
                      <a:latin typeface="Arial" panose="020B0604020202020204" pitchFamily="34" charset="0"/>
                      <a:cs typeface="Arial" panose="020B0604020202020204" pitchFamily="34" charset="0"/>
                    </a:rPr>
                    <a:t>Δ</a:t>
                  </a:r>
                  <a:r>
                    <a:rPr lang="en-US" sz="1000" dirty="0" err="1" smtClean="0">
                      <a:latin typeface="Arial" panose="020B0604020202020204" pitchFamily="34" charset="0"/>
                      <a:cs typeface="Arial" panose="020B0604020202020204" pitchFamily="34" charset="0"/>
                    </a:rPr>
                    <a:t>Pv</a:t>
                  </a:r>
                  <a:endParaRPr lang="en-US" sz="1000" dirty="0">
                    <a:latin typeface="Arial" panose="020B0604020202020204" pitchFamily="34" charset="0"/>
                    <a:cs typeface="Arial" panose="020B0604020202020204" pitchFamily="34" charset="0"/>
                  </a:endParaRPr>
                </a:p>
              </p:txBody>
            </p:sp>
            <p:cxnSp>
              <p:nvCxnSpPr>
                <p:cNvPr id="51" name="Straight Connector 50"/>
                <p:cNvCxnSpPr/>
                <p:nvPr/>
              </p:nvCxnSpPr>
              <p:spPr>
                <a:xfrm>
                  <a:off x="3861496" y="4426012"/>
                  <a:ext cx="2468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436" name="TextBox 435"/>
          <p:cNvSpPr txBox="1"/>
          <p:nvPr/>
        </p:nvSpPr>
        <p:spPr>
          <a:xfrm>
            <a:off x="247557" y="212909"/>
            <a:ext cx="503664"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Fig. 3</a:t>
            </a:r>
            <a:endParaRPr lang="en-US" sz="1000" dirty="0">
              <a:latin typeface="Arial" panose="020B0604020202020204" pitchFamily="34" charset="0"/>
              <a:cs typeface="Arial" panose="020B0604020202020204" pitchFamily="34" charset="0"/>
            </a:endParaRPr>
          </a:p>
        </p:txBody>
      </p:sp>
      <p:sp>
        <p:nvSpPr>
          <p:cNvPr id="444" name="TextBox 443"/>
          <p:cNvSpPr txBox="1"/>
          <p:nvPr/>
        </p:nvSpPr>
        <p:spPr>
          <a:xfrm>
            <a:off x="3029344" y="475465"/>
            <a:ext cx="26962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B</a:t>
            </a:r>
            <a:endParaRPr lang="en-US" sz="1000" dirty="0">
              <a:latin typeface="Arial" panose="020B0604020202020204" pitchFamily="34" charset="0"/>
              <a:cs typeface="Arial" panose="020B0604020202020204" pitchFamily="34" charset="0"/>
            </a:endParaRPr>
          </a:p>
        </p:txBody>
      </p:sp>
      <p:sp>
        <p:nvSpPr>
          <p:cNvPr id="446" name="TextBox 445"/>
          <p:cNvSpPr txBox="1"/>
          <p:nvPr/>
        </p:nvSpPr>
        <p:spPr>
          <a:xfrm>
            <a:off x="95452" y="475465"/>
            <a:ext cx="26962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a:t>
            </a:r>
            <a:endParaRPr lang="en-US" sz="1000" dirty="0">
              <a:latin typeface="Arial" panose="020B0604020202020204" pitchFamily="34" charset="0"/>
              <a:cs typeface="Arial" panose="020B0604020202020204" pitchFamily="34" charset="0"/>
            </a:endParaRPr>
          </a:p>
        </p:txBody>
      </p:sp>
      <p:sp>
        <p:nvSpPr>
          <p:cNvPr id="450" name="TextBox 449"/>
          <p:cNvSpPr txBox="1"/>
          <p:nvPr/>
        </p:nvSpPr>
        <p:spPr>
          <a:xfrm>
            <a:off x="95452" y="3405384"/>
            <a:ext cx="277640"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C</a:t>
            </a:r>
            <a:endParaRPr lang="en-US" sz="1000" dirty="0">
              <a:latin typeface="Arial" panose="020B0604020202020204" pitchFamily="34" charset="0"/>
              <a:cs typeface="Arial" panose="020B0604020202020204" pitchFamily="34" charset="0"/>
            </a:endParaRPr>
          </a:p>
        </p:txBody>
      </p:sp>
      <p:sp>
        <p:nvSpPr>
          <p:cNvPr id="453" name="TextBox 452"/>
          <p:cNvSpPr txBox="1"/>
          <p:nvPr/>
        </p:nvSpPr>
        <p:spPr>
          <a:xfrm>
            <a:off x="3029344" y="3405384"/>
            <a:ext cx="277640"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D</a:t>
            </a:r>
            <a:endParaRPr lang="en-US" sz="1000" dirty="0">
              <a:latin typeface="Arial" panose="020B0604020202020204" pitchFamily="34" charset="0"/>
              <a:cs typeface="Arial" panose="020B0604020202020204" pitchFamily="34" charset="0"/>
            </a:endParaRPr>
          </a:p>
        </p:txBody>
      </p:sp>
      <p:sp>
        <p:nvSpPr>
          <p:cNvPr id="454" name="TextBox 453"/>
          <p:cNvSpPr txBox="1"/>
          <p:nvPr/>
        </p:nvSpPr>
        <p:spPr>
          <a:xfrm>
            <a:off x="95452" y="6209741"/>
            <a:ext cx="277640"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a:t>
            </a:r>
            <a:endParaRPr lang="en-US" sz="1000" dirty="0">
              <a:latin typeface="Arial" panose="020B0604020202020204" pitchFamily="34" charset="0"/>
              <a:cs typeface="Arial" panose="020B0604020202020204" pitchFamily="34" charset="0"/>
            </a:endParaRPr>
          </a:p>
        </p:txBody>
      </p:sp>
      <p:sp>
        <p:nvSpPr>
          <p:cNvPr id="455" name="TextBox 454"/>
          <p:cNvSpPr txBox="1"/>
          <p:nvPr/>
        </p:nvSpPr>
        <p:spPr>
          <a:xfrm>
            <a:off x="3029344" y="6209741"/>
            <a:ext cx="263214"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F</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5648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3828" y="2725340"/>
            <a:ext cx="6130344" cy="3693319"/>
          </a:xfrm>
          <a:prstGeom prst="rect">
            <a:avLst/>
          </a:prstGeom>
        </p:spPr>
        <p:txBody>
          <a:bodyPr wrap="square">
            <a:spAutoFit/>
          </a:bodyPr>
          <a:lstStyle/>
          <a:p>
            <a:pPr algn="just">
              <a:lnSpc>
                <a:spcPct val="150000"/>
              </a:lnSpc>
            </a:pPr>
            <a:r>
              <a:rPr lang="en-US" sz="1200" b="1" dirty="0">
                <a:solidFill>
                  <a:srgbClr val="000000"/>
                </a:solidFill>
                <a:latin typeface="Arial" panose="020B0604020202020204" pitchFamily="34" charset="0"/>
                <a:ea typeface="MS Mincho" panose="02020609040205080304" pitchFamily="49" charset="-128"/>
              </a:rPr>
              <a:t>Figure 3</a:t>
            </a:r>
            <a:endParaRPr lang="en-US" sz="1000" dirty="0">
              <a:solidFill>
                <a:srgbClr val="000000"/>
              </a:solidFill>
              <a:latin typeface="Arial" panose="020B0604020202020204" pitchFamily="34" charset="0"/>
              <a:ea typeface="MS Mincho" panose="02020609040205080304" pitchFamily="49" charset="-128"/>
            </a:endParaRPr>
          </a:p>
          <a:p>
            <a:pPr algn="just">
              <a:lnSpc>
                <a:spcPct val="150000"/>
              </a:lnSpc>
            </a:pPr>
            <a:r>
              <a:rPr lang="en-US" sz="1200" b="1" dirty="0">
                <a:solidFill>
                  <a:srgbClr val="000000"/>
                </a:solidFill>
                <a:latin typeface="Arial" panose="020B0604020202020204" pitchFamily="34" charset="0"/>
                <a:ea typeface="MS Mincho" panose="02020609040205080304" pitchFamily="49" charset="-128"/>
              </a:rPr>
              <a:t>Transcription of </a:t>
            </a:r>
            <a:r>
              <a:rPr lang="en-US" sz="1200" b="1" i="1" dirty="0">
                <a:solidFill>
                  <a:srgbClr val="000000"/>
                </a:solidFill>
                <a:latin typeface="Arial" panose="020B0604020202020204" pitchFamily="34" charset="0"/>
                <a:ea typeface="MS Mincho" panose="02020609040205080304" pitchFamily="49" charset="-128"/>
              </a:rPr>
              <a:t>spo0A</a:t>
            </a:r>
            <a:r>
              <a:rPr lang="en-US" sz="1200" b="1" dirty="0">
                <a:solidFill>
                  <a:srgbClr val="000000"/>
                </a:solidFill>
                <a:latin typeface="Arial" panose="020B0604020202020204" pitchFamily="34" charset="0"/>
                <a:ea typeface="MS Mincho" panose="02020609040205080304" pitchFamily="49" charset="-128"/>
              </a:rPr>
              <a:t> is regulated by two promoters through Spo0A~P binding to multiple 0A boxes in the promoter elements.</a:t>
            </a:r>
            <a:endParaRPr lang="en-US" sz="1000" dirty="0">
              <a:solidFill>
                <a:srgbClr val="000000"/>
              </a:solidFill>
              <a:latin typeface="Arial" panose="020B0604020202020204" pitchFamily="34" charset="0"/>
              <a:ea typeface="MS Mincho" panose="02020609040205080304" pitchFamily="49" charset="-128"/>
            </a:endParaRPr>
          </a:p>
          <a:p>
            <a:pPr algn="just">
              <a:lnSpc>
                <a:spcPct val="150000"/>
              </a:lnSpc>
            </a:pPr>
            <a:r>
              <a:rPr lang="en-US" sz="1200" dirty="0">
                <a:solidFill>
                  <a:srgbClr val="000000"/>
                </a:solidFill>
                <a:latin typeface="Arial" panose="020B0604020202020204" pitchFamily="34" charset="0"/>
                <a:ea typeface="MS Mincho" panose="02020609040205080304" pitchFamily="49" charset="-128"/>
              </a:rPr>
              <a:t>The transcriptional activity of the </a:t>
            </a:r>
            <a:r>
              <a:rPr lang="en-US" sz="1200" i="1" dirty="0">
                <a:solidFill>
                  <a:srgbClr val="000000"/>
                </a:solidFill>
                <a:latin typeface="Arial" panose="020B0604020202020204" pitchFamily="34" charset="0"/>
                <a:ea typeface="MS Mincho" panose="02020609040205080304" pitchFamily="49" charset="-128"/>
              </a:rPr>
              <a:t>spo0A</a:t>
            </a:r>
            <a:r>
              <a:rPr lang="en-US" sz="1200" dirty="0">
                <a:solidFill>
                  <a:srgbClr val="000000"/>
                </a:solidFill>
                <a:latin typeface="Arial" panose="020B0604020202020204" pitchFamily="34" charset="0"/>
                <a:ea typeface="MS Mincho" panose="02020609040205080304" pitchFamily="49" charset="-128"/>
              </a:rPr>
              <a:t> promoters were systematically analyzed using a β-galactosidase reporter assay. Constructs examined are: (A) wild type </a:t>
            </a:r>
            <a:r>
              <a:rPr lang="en-US" sz="1200" dirty="0" err="1">
                <a:solidFill>
                  <a:srgbClr val="000000"/>
                </a:solidFill>
                <a:latin typeface="Arial" panose="020B0604020202020204" pitchFamily="34" charset="0"/>
                <a:ea typeface="MS Mincho" panose="02020609040205080304" pitchFamily="49" charset="-128"/>
              </a:rPr>
              <a:t>Pv</a:t>
            </a:r>
            <a:r>
              <a:rPr lang="en-US" sz="1200" dirty="0">
                <a:solidFill>
                  <a:srgbClr val="000000"/>
                </a:solidFill>
                <a:latin typeface="Arial" panose="020B0604020202020204" pitchFamily="34" charset="0"/>
                <a:ea typeface="MS Mincho" panose="02020609040205080304" pitchFamily="49" charset="-128"/>
              </a:rPr>
              <a:t> and Ps promoter, (C) </a:t>
            </a:r>
            <a:r>
              <a:rPr lang="en-US" sz="1200" dirty="0" err="1">
                <a:solidFill>
                  <a:srgbClr val="000000"/>
                </a:solidFill>
                <a:latin typeface="Arial" panose="020B0604020202020204" pitchFamily="34" charset="0"/>
                <a:ea typeface="MS Mincho" panose="02020609040205080304" pitchFamily="49" charset="-128"/>
              </a:rPr>
              <a:t>Pv</a:t>
            </a:r>
            <a:r>
              <a:rPr lang="en-US" sz="1200" dirty="0">
                <a:solidFill>
                  <a:srgbClr val="000000"/>
                </a:solidFill>
                <a:latin typeface="Arial" panose="020B0604020202020204" pitchFamily="34" charset="0"/>
                <a:ea typeface="MS Mincho" panose="02020609040205080304" pitchFamily="49" charset="-128"/>
              </a:rPr>
              <a:t> promoter, and (E) Ps promoter. Then, 0A box mutations were systematically introduced into each of the promoter constructs. Each of the resulting promoter fragments was transcriptionally fused to </a:t>
            </a:r>
            <a:r>
              <a:rPr lang="en-US" sz="1200" i="1" dirty="0" err="1">
                <a:solidFill>
                  <a:srgbClr val="000000"/>
                </a:solidFill>
                <a:latin typeface="Arial" panose="020B0604020202020204" pitchFamily="34" charset="0"/>
                <a:ea typeface="MS Mincho" panose="02020609040205080304" pitchFamily="49" charset="-128"/>
              </a:rPr>
              <a:t>lacZ</a:t>
            </a:r>
            <a:r>
              <a:rPr lang="en-US" sz="1200" dirty="0">
                <a:solidFill>
                  <a:srgbClr val="000000"/>
                </a:solidFill>
                <a:latin typeface="Arial" panose="020B0604020202020204" pitchFamily="34" charset="0"/>
                <a:ea typeface="MS Mincho" panose="02020609040205080304" pitchFamily="49" charset="-128"/>
              </a:rPr>
              <a:t>. Each of the constructs was transferred to the chromosome of the wild type </a:t>
            </a:r>
            <a:r>
              <a:rPr lang="en-US" sz="1200" i="1" dirty="0">
                <a:solidFill>
                  <a:srgbClr val="000000"/>
                </a:solidFill>
                <a:latin typeface="Arial" panose="020B0604020202020204" pitchFamily="34" charset="0"/>
                <a:ea typeface="MS Mincho" panose="02020609040205080304" pitchFamily="49" charset="-128"/>
              </a:rPr>
              <a:t>B. subtilis</a:t>
            </a:r>
            <a:r>
              <a:rPr lang="en-US" sz="1200" dirty="0">
                <a:solidFill>
                  <a:srgbClr val="000000"/>
                </a:solidFill>
                <a:latin typeface="Arial" panose="020B0604020202020204" pitchFamily="34" charset="0"/>
                <a:ea typeface="MS Mincho" panose="02020609040205080304" pitchFamily="49" charset="-128"/>
              </a:rPr>
              <a:t> strain as a single copy. Cells were cultured in </a:t>
            </a:r>
            <a:r>
              <a:rPr lang="en-US" sz="1200" dirty="0" err="1">
                <a:solidFill>
                  <a:srgbClr val="000000"/>
                </a:solidFill>
                <a:latin typeface="Arial" panose="020B0604020202020204" pitchFamily="34" charset="0"/>
                <a:ea typeface="MS Mincho" panose="02020609040205080304" pitchFamily="49" charset="-128"/>
              </a:rPr>
              <a:t>MSgg</a:t>
            </a:r>
            <a:r>
              <a:rPr lang="en-US" sz="1200" dirty="0">
                <a:solidFill>
                  <a:srgbClr val="000000"/>
                </a:solidFill>
                <a:latin typeface="Arial" panose="020B0604020202020204" pitchFamily="34" charset="0"/>
                <a:ea typeface="MS Mincho" panose="02020609040205080304" pitchFamily="49" charset="-128"/>
              </a:rPr>
              <a:t> and sampled at the indicated time points (BDF). β-Galactosidase activities represent the results of at least three independent experiments with standard deviations. The proposed models for the regulatory mechanisms of </a:t>
            </a:r>
            <a:r>
              <a:rPr lang="en-US" sz="1200" i="1" dirty="0">
                <a:solidFill>
                  <a:srgbClr val="000000"/>
                </a:solidFill>
                <a:latin typeface="Arial" panose="020B0604020202020204" pitchFamily="34" charset="0"/>
                <a:ea typeface="MS Mincho" panose="02020609040205080304" pitchFamily="49" charset="-128"/>
              </a:rPr>
              <a:t>spo0A</a:t>
            </a:r>
            <a:r>
              <a:rPr lang="en-US" sz="1200" dirty="0">
                <a:solidFill>
                  <a:srgbClr val="000000"/>
                </a:solidFill>
                <a:latin typeface="Arial" panose="020B0604020202020204" pitchFamily="34" charset="0"/>
                <a:ea typeface="MS Mincho" panose="02020609040205080304" pitchFamily="49" charset="-128"/>
              </a:rPr>
              <a:t> transcription by Spo0A~P binding to the 0A boxes are indicated in panels D and F. </a:t>
            </a:r>
            <a:endParaRPr lang="en-US" sz="1000" dirty="0">
              <a:solidFill>
                <a:srgbClr val="000000"/>
              </a:solidFill>
              <a:effectLst/>
              <a:latin typeface="Arial" panose="020B0604020202020204" pitchFamily="34" charset="0"/>
              <a:ea typeface="MS Mincho" panose="02020609040205080304" pitchFamily="49" charset="-128"/>
            </a:endParaRPr>
          </a:p>
        </p:txBody>
      </p:sp>
    </p:spTree>
    <p:extLst>
      <p:ext uri="{BB962C8B-B14F-4D97-AF65-F5344CB8AC3E}">
        <p14:creationId xmlns:p14="http://schemas.microsoft.com/office/powerpoint/2010/main" val="377796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309" y="1867436"/>
            <a:ext cx="3612094" cy="3734874"/>
          </a:xfrm>
          <a:prstGeom prst="rect">
            <a:avLst/>
          </a:prstGeom>
        </p:spPr>
      </p:pic>
      <p:sp>
        <p:nvSpPr>
          <p:cNvPr id="73" name="Rectangle 72"/>
          <p:cNvSpPr/>
          <p:nvPr/>
        </p:nvSpPr>
        <p:spPr>
          <a:xfrm>
            <a:off x="1116816" y="6251741"/>
            <a:ext cx="4984976" cy="2677656"/>
          </a:xfrm>
          <a:prstGeom prst="rect">
            <a:avLst/>
          </a:prstGeom>
        </p:spPr>
        <p:txBody>
          <a:bodyPr wrap="square">
            <a:spAutoFit/>
          </a:bodyPr>
          <a:lstStyle/>
          <a:p>
            <a:r>
              <a:rPr lang="en-US" sz="1200" dirty="0"/>
              <a:t>FIG. 8. Model for the control of spo0A expression. The upper</a:t>
            </a:r>
          </a:p>
          <a:p>
            <a:r>
              <a:rPr lang="en-US" sz="1200" dirty="0"/>
              <a:t>panel shows that during the exponential phase of growth, O2 represses</a:t>
            </a:r>
          </a:p>
          <a:p>
            <a:r>
              <a:rPr lang="en-US" sz="1200" dirty="0"/>
              <a:t>transcription from Ps. Thus, transcripts originating from </a:t>
            </a:r>
            <a:r>
              <a:rPr lang="en-US" sz="1200" dirty="0" err="1"/>
              <a:t>Pv</a:t>
            </a:r>
            <a:r>
              <a:rPr lang="en-US" sz="1200" dirty="0"/>
              <a:t> are the</a:t>
            </a:r>
          </a:p>
          <a:p>
            <a:r>
              <a:rPr lang="en-US" sz="1200" dirty="0"/>
              <a:t>chief source of mRNA, which due to secondary structure is impaired in</a:t>
            </a:r>
          </a:p>
          <a:p>
            <a:r>
              <a:rPr lang="en-US" sz="1200" dirty="0"/>
              <a:t>translation. The dotted circle conveys that the identity of the molecule</a:t>
            </a:r>
          </a:p>
          <a:p>
            <a:r>
              <a:rPr lang="en-US" sz="1200" dirty="0"/>
              <a:t>bound at O2 has not been confirmed as being Spo0AP biochemically.</a:t>
            </a:r>
          </a:p>
          <a:p>
            <a:r>
              <a:rPr lang="en-US" sz="1200" dirty="0"/>
              <a:t>The lower panel shows that during the transition to stationary phase in</a:t>
            </a:r>
          </a:p>
          <a:p>
            <a:r>
              <a:rPr lang="en-US" sz="1200" dirty="0"/>
              <a:t>sporulation-inducing medium, </a:t>
            </a:r>
            <a:r>
              <a:rPr lang="en-US" sz="1200" dirty="0" err="1"/>
              <a:t>Pv</a:t>
            </a:r>
            <a:r>
              <a:rPr lang="en-US" sz="1200" dirty="0"/>
              <a:t> is repressed by Spo0AP bound at</a:t>
            </a:r>
          </a:p>
          <a:p>
            <a:r>
              <a:rPr lang="en-US" sz="1200" dirty="0"/>
              <a:t>O1, and Spo0AP molecules bound at O3 and downstream activate Ps,</a:t>
            </a:r>
          </a:p>
          <a:p>
            <a:r>
              <a:rPr lang="en-US" sz="1200" dirty="0"/>
              <a:t>overriding repression by O2. Cooperative binding of Spo0AP molecules</a:t>
            </a:r>
          </a:p>
          <a:p>
            <a:r>
              <a:rPr lang="en-US" sz="1200" dirty="0"/>
              <a:t>renders the switch from </a:t>
            </a:r>
            <a:r>
              <a:rPr lang="en-US" sz="1200" dirty="0" err="1"/>
              <a:t>Pv</a:t>
            </a:r>
            <a:r>
              <a:rPr lang="en-US" sz="1200" dirty="0"/>
              <a:t> to Ps highly sensitive to small changes</a:t>
            </a:r>
          </a:p>
          <a:p>
            <a:r>
              <a:rPr lang="en-US" sz="1200" dirty="0"/>
              <a:t>in Spo0AP levels. The rate of Spo0A synthesis is enhanced both by</a:t>
            </a:r>
          </a:p>
          <a:p>
            <a:r>
              <a:rPr lang="en-US" sz="1200" dirty="0"/>
              <a:t>the switch to the strong Ps promoter and the enhanced translatability</a:t>
            </a:r>
          </a:p>
          <a:p>
            <a:r>
              <a:rPr lang="en-US" sz="1200" dirty="0"/>
              <a:t>of mRNA originating from Ps.</a:t>
            </a:r>
          </a:p>
        </p:txBody>
      </p:sp>
      <p:sp>
        <p:nvSpPr>
          <p:cNvPr id="74" name="Rectangle 73"/>
          <p:cNvSpPr/>
          <p:nvPr/>
        </p:nvSpPr>
        <p:spPr>
          <a:xfrm>
            <a:off x="246309" y="206997"/>
            <a:ext cx="6379540" cy="1200329"/>
          </a:xfrm>
          <a:prstGeom prst="rect">
            <a:avLst/>
          </a:prstGeom>
        </p:spPr>
        <p:txBody>
          <a:bodyPr wrap="square">
            <a:spAutoFit/>
          </a:bodyPr>
          <a:lstStyle/>
          <a:p>
            <a:r>
              <a:rPr lang="en-US" dirty="0"/>
              <a:t>P</a:t>
            </a:r>
            <a:r>
              <a:rPr lang="en-US" dirty="0" smtClean="0"/>
              <a:t>reviously proposed model:</a:t>
            </a:r>
          </a:p>
          <a:p>
            <a:r>
              <a:rPr lang="en-US" dirty="0" smtClean="0"/>
              <a:t>PMCID</a:t>
            </a:r>
            <a:r>
              <a:rPr lang="en-US" dirty="0"/>
              <a:t>: PMC3209201 DOI: </a:t>
            </a:r>
            <a:r>
              <a:rPr lang="en-US" dirty="0" smtClean="0"/>
              <a:t>10.1128/JB.06057-11</a:t>
            </a:r>
          </a:p>
          <a:p>
            <a:r>
              <a:rPr lang="en-US" dirty="0"/>
              <a:t> Just-in-time control of Spo0A synthesis in Bacillus subtilis by multiple regulatory mechanisms </a:t>
            </a:r>
          </a:p>
        </p:txBody>
      </p:sp>
      <p:grpSp>
        <p:nvGrpSpPr>
          <p:cNvPr id="76" name="Group 75"/>
          <p:cNvGrpSpPr/>
          <p:nvPr/>
        </p:nvGrpSpPr>
        <p:grpSpPr>
          <a:xfrm>
            <a:off x="4042711" y="1739993"/>
            <a:ext cx="2595939" cy="996340"/>
            <a:chOff x="3981921" y="5286704"/>
            <a:chExt cx="2595939" cy="996340"/>
          </a:xfrm>
        </p:grpSpPr>
        <p:cxnSp>
          <p:nvCxnSpPr>
            <p:cNvPr id="77" name="Straight Connector 22"/>
            <p:cNvCxnSpPr>
              <a:cxnSpLocks noChangeShapeType="1"/>
            </p:cNvCxnSpPr>
            <p:nvPr/>
          </p:nvCxnSpPr>
          <p:spPr bwMode="auto">
            <a:xfrm>
              <a:off x="6137634" y="5825704"/>
              <a:ext cx="0" cy="207506"/>
            </a:xfrm>
            <a:prstGeom prst="line">
              <a:avLst/>
            </a:prstGeom>
            <a:noFill/>
            <a:ln w="127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78" name="Straight Connector 23"/>
            <p:cNvCxnSpPr>
              <a:cxnSpLocks noChangeShapeType="1"/>
            </p:cNvCxnSpPr>
            <p:nvPr/>
          </p:nvCxnSpPr>
          <p:spPr bwMode="auto">
            <a:xfrm rot="5400000">
              <a:off x="6229074" y="5739026"/>
              <a:ext cx="0" cy="182880"/>
            </a:xfrm>
            <a:prstGeom prst="line">
              <a:avLst/>
            </a:prstGeom>
            <a:noFill/>
            <a:ln w="12700" algn="ctr">
              <a:solidFill>
                <a:schemeClr val="bg1">
                  <a:lumMod val="75000"/>
                </a:schemeClr>
              </a:solidFill>
              <a:miter lim="800000"/>
              <a:headEnd type="triangle" w="med" len="med"/>
              <a:tailEnd w="sm" len="med"/>
            </a:ln>
            <a:extLst>
              <a:ext uri="{909E8E84-426E-40DD-AFC4-6F175D3DCCD1}">
                <a14:hiddenFill xmlns:a14="http://schemas.microsoft.com/office/drawing/2010/main">
                  <a:noFill/>
                </a14:hiddenFill>
              </a:ext>
            </a:extLst>
          </p:spPr>
        </p:cxnSp>
        <p:sp>
          <p:nvSpPr>
            <p:cNvPr id="79" name="TextBox 119"/>
            <p:cNvSpPr txBox="1">
              <a:spLocks noChangeArrowheads="1"/>
            </p:cNvSpPr>
            <p:nvPr/>
          </p:nvSpPr>
          <p:spPr bwMode="auto">
            <a:xfrm>
              <a:off x="5357550" y="5661124"/>
              <a:ext cx="430262" cy="237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0A3</a:t>
              </a:r>
            </a:p>
          </p:txBody>
        </p:sp>
        <p:sp>
          <p:nvSpPr>
            <p:cNvPr id="80" name="TextBox 120"/>
            <p:cNvSpPr txBox="1">
              <a:spLocks noChangeArrowheads="1"/>
            </p:cNvSpPr>
            <p:nvPr/>
          </p:nvSpPr>
          <p:spPr bwMode="auto">
            <a:xfrm>
              <a:off x="4952744" y="5661124"/>
              <a:ext cx="430262" cy="237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0A2</a:t>
              </a:r>
            </a:p>
          </p:txBody>
        </p:sp>
        <p:sp>
          <p:nvSpPr>
            <p:cNvPr id="81" name="TextBox 121"/>
            <p:cNvSpPr txBox="1">
              <a:spLocks noChangeArrowheads="1"/>
            </p:cNvSpPr>
            <p:nvPr/>
          </p:nvSpPr>
          <p:spPr bwMode="auto">
            <a:xfrm>
              <a:off x="4580713" y="5661124"/>
              <a:ext cx="430262" cy="237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0A1</a:t>
              </a:r>
            </a:p>
          </p:txBody>
        </p:sp>
        <p:sp>
          <p:nvSpPr>
            <p:cNvPr id="82" name="TextBox 119"/>
            <p:cNvSpPr txBox="1">
              <a:spLocks noChangeArrowheads="1"/>
            </p:cNvSpPr>
            <p:nvPr/>
          </p:nvSpPr>
          <p:spPr bwMode="auto">
            <a:xfrm>
              <a:off x="5755983" y="5651974"/>
              <a:ext cx="4106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chemeClr val="bg1">
                      <a:lumMod val="75000"/>
                    </a:schemeClr>
                  </a:solidFill>
                  <a:latin typeface="Arial" panose="020B0604020202020204" pitchFamily="34" charset="0"/>
                  <a:cs typeface="Arial" panose="020B0604020202020204" pitchFamily="34" charset="0"/>
                </a:rPr>
                <a:t>0A4</a:t>
              </a:r>
            </a:p>
          </p:txBody>
        </p:sp>
        <p:cxnSp>
          <p:nvCxnSpPr>
            <p:cNvPr id="83" name="Straight Connector 4"/>
            <p:cNvCxnSpPr>
              <a:cxnSpLocks noChangeShapeType="1"/>
            </p:cNvCxnSpPr>
            <p:nvPr/>
          </p:nvCxnSpPr>
          <p:spPr bwMode="auto">
            <a:xfrm>
              <a:off x="3981921" y="6019184"/>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84" name="Straight Connector 6"/>
            <p:cNvCxnSpPr>
              <a:cxnSpLocks noChangeShapeType="1"/>
            </p:cNvCxnSpPr>
            <p:nvPr/>
          </p:nvCxnSpPr>
          <p:spPr bwMode="auto">
            <a:xfrm rot="5400000">
              <a:off x="5572681" y="580933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85" name="Straight Connector 7"/>
            <p:cNvCxnSpPr>
              <a:cxnSpLocks noChangeShapeType="1"/>
            </p:cNvCxnSpPr>
            <p:nvPr/>
          </p:nvCxnSpPr>
          <p:spPr bwMode="auto">
            <a:xfrm rot="5400000">
              <a:off x="5167875" y="580933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86" name="Straight Connector 8"/>
            <p:cNvCxnSpPr>
              <a:cxnSpLocks noChangeShapeType="1"/>
            </p:cNvCxnSpPr>
            <p:nvPr/>
          </p:nvCxnSpPr>
          <p:spPr bwMode="auto">
            <a:xfrm rot="16200000" flipH="1">
              <a:off x="4795844" y="580933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87" name="Straight Connector 17"/>
            <p:cNvCxnSpPr>
              <a:cxnSpLocks noChangeShapeType="1"/>
            </p:cNvCxnSpPr>
            <p:nvPr/>
          </p:nvCxnSpPr>
          <p:spPr bwMode="auto">
            <a:xfrm rot="5400000">
              <a:off x="5971114" y="5809333"/>
              <a:ext cx="0" cy="182880"/>
            </a:xfrm>
            <a:prstGeom prst="line">
              <a:avLst/>
            </a:prstGeom>
            <a:noFill/>
            <a:ln w="28575" algn="ctr">
              <a:solidFill>
                <a:schemeClr val="bg1">
                  <a:lumMod val="75000"/>
                </a:schemeClr>
              </a:solidFill>
              <a:miter lim="800000"/>
              <a:headEnd type="triangle" w="med" len="med"/>
              <a:tailEnd/>
            </a:ln>
            <a:extLst>
              <a:ext uri="{909E8E84-426E-40DD-AFC4-6F175D3DCCD1}">
                <a14:hiddenFill xmlns:a14="http://schemas.microsoft.com/office/drawing/2010/main">
                  <a:noFill/>
                </a14:hiddenFill>
              </a:ext>
            </a:extLst>
          </p:spPr>
        </p:cxnSp>
        <p:cxnSp>
          <p:nvCxnSpPr>
            <p:cNvPr id="88" name="Straight Connector 19"/>
            <p:cNvCxnSpPr>
              <a:cxnSpLocks noChangeShapeType="1"/>
            </p:cNvCxnSpPr>
            <p:nvPr/>
          </p:nvCxnSpPr>
          <p:spPr bwMode="auto">
            <a:xfrm rot="16200000" flipH="1">
              <a:off x="4193280" y="5927745"/>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89" name="Straight Connector 21"/>
            <p:cNvCxnSpPr>
              <a:cxnSpLocks noChangeShapeType="1"/>
            </p:cNvCxnSpPr>
            <p:nvPr/>
          </p:nvCxnSpPr>
          <p:spPr bwMode="auto">
            <a:xfrm rot="16200000" flipH="1">
              <a:off x="5970221" y="5927745"/>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90" name="Straight Connector 22"/>
            <p:cNvCxnSpPr>
              <a:cxnSpLocks noChangeShapeType="1"/>
            </p:cNvCxnSpPr>
            <p:nvPr/>
          </p:nvCxnSpPr>
          <p:spPr bwMode="auto">
            <a:xfrm>
              <a:off x="4378672" y="5825704"/>
              <a:ext cx="0" cy="207506"/>
            </a:xfrm>
            <a:prstGeom prst="line">
              <a:avLst/>
            </a:prstGeom>
            <a:noFill/>
            <a:ln w="12700"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91" name="Straight Connector 23"/>
            <p:cNvCxnSpPr>
              <a:cxnSpLocks noChangeShapeType="1"/>
            </p:cNvCxnSpPr>
            <p:nvPr/>
          </p:nvCxnSpPr>
          <p:spPr bwMode="auto">
            <a:xfrm rot="5400000">
              <a:off x="4470112" y="5739026"/>
              <a:ext cx="0" cy="182880"/>
            </a:xfrm>
            <a:prstGeom prst="line">
              <a:avLst/>
            </a:prstGeom>
            <a:noFill/>
            <a:ln w="12700" algn="ctr">
              <a:solidFill>
                <a:srgbClr val="000000"/>
              </a:solidFill>
              <a:miter lim="800000"/>
              <a:headEnd type="triangle" w="med" len="med"/>
              <a:tailEnd w="sm" len="med"/>
            </a:ln>
            <a:extLst>
              <a:ext uri="{909E8E84-426E-40DD-AFC4-6F175D3DCCD1}">
                <a14:hiddenFill xmlns:a14="http://schemas.microsoft.com/office/drawing/2010/main">
                  <a:noFill/>
                </a14:hiddenFill>
              </a:ext>
            </a:extLst>
          </p:spPr>
        </p:cxnSp>
        <p:sp>
          <p:nvSpPr>
            <p:cNvPr id="92" name="Rectangle 91"/>
            <p:cNvSpPr/>
            <p:nvPr/>
          </p:nvSpPr>
          <p:spPr>
            <a:xfrm>
              <a:off x="6212100" y="5927744"/>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kern="0">
                <a:solidFill>
                  <a:prstClr val="white"/>
                </a:solidFill>
              </a:endParaRPr>
            </a:p>
          </p:txBody>
        </p:sp>
        <p:sp>
          <p:nvSpPr>
            <p:cNvPr id="93" name="Rectangle 92"/>
            <p:cNvSpPr/>
            <p:nvPr/>
          </p:nvSpPr>
          <p:spPr>
            <a:xfrm>
              <a:off x="6224901" y="5896074"/>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sp>
          <p:nvSpPr>
            <p:cNvPr id="94" name="Rectangle 102"/>
            <p:cNvSpPr>
              <a:spLocks noChangeArrowheads="1"/>
            </p:cNvSpPr>
            <p:nvPr/>
          </p:nvSpPr>
          <p:spPr bwMode="auto">
            <a:xfrm>
              <a:off x="4026407" y="6036823"/>
              <a:ext cx="3337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err="1" smtClean="0">
                  <a:solidFill>
                    <a:srgbClr val="FF00FF"/>
                  </a:solidFill>
                  <a:latin typeface="Arial" panose="020B0604020202020204" pitchFamily="34" charset="0"/>
                  <a:cs typeface="Arial" panose="020B0604020202020204" pitchFamily="34" charset="0"/>
                </a:rPr>
                <a:t>Pv</a:t>
              </a:r>
              <a:endParaRPr lang="en-US" altLang="en-US" sz="1000" dirty="0">
                <a:solidFill>
                  <a:srgbClr val="FF00FF"/>
                </a:solidFill>
                <a:latin typeface="Arial" panose="020B0604020202020204" pitchFamily="34" charset="0"/>
                <a:cs typeface="Arial" panose="020B0604020202020204" pitchFamily="34" charset="0"/>
              </a:endParaRPr>
            </a:p>
          </p:txBody>
        </p:sp>
        <p:sp>
          <p:nvSpPr>
            <p:cNvPr id="95" name="Rectangle 102"/>
            <p:cNvSpPr>
              <a:spLocks noChangeArrowheads="1"/>
            </p:cNvSpPr>
            <p:nvPr/>
          </p:nvSpPr>
          <p:spPr bwMode="auto">
            <a:xfrm>
              <a:off x="5818693" y="6036823"/>
              <a:ext cx="3337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smtClean="0">
                  <a:solidFill>
                    <a:schemeClr val="bg1">
                      <a:lumMod val="75000"/>
                    </a:schemeClr>
                  </a:solidFill>
                  <a:latin typeface="Arial" panose="020B0604020202020204" pitchFamily="34" charset="0"/>
                  <a:cs typeface="Arial" panose="020B0604020202020204" pitchFamily="34" charset="0"/>
                </a:rPr>
                <a:t>Ps</a:t>
              </a:r>
              <a:endParaRPr lang="en-US" altLang="en-US" sz="1000" dirty="0">
                <a:solidFill>
                  <a:schemeClr val="bg1">
                    <a:lumMod val="75000"/>
                  </a:schemeClr>
                </a:solidFill>
                <a:latin typeface="Arial" panose="020B0604020202020204" pitchFamily="34" charset="0"/>
                <a:cs typeface="Arial" panose="020B0604020202020204" pitchFamily="34" charset="0"/>
              </a:endParaRPr>
            </a:p>
          </p:txBody>
        </p:sp>
        <p:cxnSp>
          <p:nvCxnSpPr>
            <p:cNvPr id="96" name="Straight Connector 21"/>
            <p:cNvCxnSpPr>
              <a:cxnSpLocks noChangeShapeType="1"/>
            </p:cNvCxnSpPr>
            <p:nvPr/>
          </p:nvCxnSpPr>
          <p:spPr bwMode="auto">
            <a:xfrm rot="16200000" flipH="1">
              <a:off x="4801454" y="592774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97" name="Straight Connector 21"/>
            <p:cNvCxnSpPr>
              <a:cxnSpLocks noChangeShapeType="1"/>
            </p:cNvCxnSpPr>
            <p:nvPr/>
          </p:nvCxnSpPr>
          <p:spPr bwMode="auto">
            <a:xfrm rot="16200000" flipH="1">
              <a:off x="5150199" y="592774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98" name="Straight Connector 21"/>
            <p:cNvCxnSpPr>
              <a:cxnSpLocks noChangeShapeType="1"/>
            </p:cNvCxnSpPr>
            <p:nvPr/>
          </p:nvCxnSpPr>
          <p:spPr bwMode="auto">
            <a:xfrm rot="16200000" flipH="1">
              <a:off x="5560648" y="592774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sp>
          <p:nvSpPr>
            <p:cNvPr id="99" name="Rectangle 102"/>
            <p:cNvSpPr>
              <a:spLocks noChangeArrowheads="1"/>
            </p:cNvSpPr>
            <p:nvPr/>
          </p:nvSpPr>
          <p:spPr bwMode="auto">
            <a:xfrm>
              <a:off x="4478409" y="5286704"/>
              <a:ext cx="6880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a:solidFill>
                    <a:srgbClr val="0066FF"/>
                  </a:solidFill>
                  <a:latin typeface="Arial" panose="020B0604020202020204" pitchFamily="34" charset="0"/>
                  <a:cs typeface="Arial" panose="020B0604020202020204" pitchFamily="34" charset="0"/>
                </a:rPr>
                <a:t>Negative</a:t>
              </a:r>
            </a:p>
          </p:txBody>
        </p:sp>
        <p:cxnSp>
          <p:nvCxnSpPr>
            <p:cNvPr id="100" name="Straight Connector 99"/>
            <p:cNvCxnSpPr/>
            <p:nvPr/>
          </p:nvCxnSpPr>
          <p:spPr>
            <a:xfrm flipV="1">
              <a:off x="4769825" y="5540561"/>
              <a:ext cx="27" cy="137160"/>
            </a:xfrm>
            <a:prstGeom prst="line">
              <a:avLst/>
            </a:prstGeom>
            <a:noFill/>
            <a:ln w="12700" cap="flat" cmpd="sng" algn="ctr">
              <a:solidFill>
                <a:srgbClr val="0066FF"/>
              </a:solidFill>
              <a:prstDash val="solid"/>
              <a:miter lim="800000"/>
            </a:ln>
            <a:effectLst/>
          </p:spPr>
        </p:cxnSp>
        <p:cxnSp>
          <p:nvCxnSpPr>
            <p:cNvPr id="101" name="Straight Connector 100"/>
            <p:cNvCxnSpPr/>
            <p:nvPr/>
          </p:nvCxnSpPr>
          <p:spPr bwMode="auto">
            <a:xfrm flipH="1" flipV="1">
              <a:off x="4461743" y="5540561"/>
              <a:ext cx="0" cy="228600"/>
            </a:xfrm>
            <a:prstGeom prst="line">
              <a:avLst/>
            </a:prstGeom>
            <a:noFill/>
            <a:ln w="12700" cap="flat" cmpd="sng" algn="ctr">
              <a:solidFill>
                <a:srgbClr val="0066FF"/>
              </a:solidFill>
              <a:prstDash val="solid"/>
              <a:miter lim="800000"/>
            </a:ln>
            <a:effectLst/>
          </p:spPr>
        </p:cxnSp>
        <p:cxnSp>
          <p:nvCxnSpPr>
            <p:cNvPr id="102" name="Straight Connector 101"/>
            <p:cNvCxnSpPr/>
            <p:nvPr/>
          </p:nvCxnSpPr>
          <p:spPr bwMode="auto">
            <a:xfrm rot="16200000" flipH="1" flipV="1">
              <a:off x="4461743" y="5715275"/>
              <a:ext cx="0" cy="95676"/>
            </a:xfrm>
            <a:prstGeom prst="line">
              <a:avLst/>
            </a:prstGeom>
            <a:noFill/>
            <a:ln w="12700" cap="flat" cmpd="sng" algn="ctr">
              <a:solidFill>
                <a:srgbClr val="0066FF"/>
              </a:solidFill>
              <a:prstDash val="solid"/>
              <a:miter lim="800000"/>
            </a:ln>
            <a:effectLst/>
          </p:spPr>
        </p:cxnSp>
        <p:cxnSp>
          <p:nvCxnSpPr>
            <p:cNvPr id="103" name="Straight Connector 102"/>
            <p:cNvCxnSpPr/>
            <p:nvPr/>
          </p:nvCxnSpPr>
          <p:spPr>
            <a:xfrm flipH="1">
              <a:off x="4456335" y="5540561"/>
              <a:ext cx="694944" cy="0"/>
            </a:xfrm>
            <a:prstGeom prst="line">
              <a:avLst/>
            </a:prstGeom>
            <a:noFill/>
            <a:ln w="12700" cap="flat" cmpd="sng" algn="ctr">
              <a:solidFill>
                <a:srgbClr val="0066FF"/>
              </a:solidFill>
              <a:prstDash val="solid"/>
              <a:miter lim="800000"/>
            </a:ln>
            <a:effectLst/>
          </p:spPr>
        </p:cxnSp>
        <p:cxnSp>
          <p:nvCxnSpPr>
            <p:cNvPr id="104" name="Straight Connector 103"/>
            <p:cNvCxnSpPr/>
            <p:nvPr/>
          </p:nvCxnSpPr>
          <p:spPr>
            <a:xfrm flipV="1">
              <a:off x="5148682" y="5540561"/>
              <a:ext cx="27" cy="137160"/>
            </a:xfrm>
            <a:prstGeom prst="line">
              <a:avLst/>
            </a:prstGeom>
            <a:noFill/>
            <a:ln w="12700" cap="flat" cmpd="sng" algn="ctr">
              <a:solidFill>
                <a:srgbClr val="0066FF"/>
              </a:solidFill>
              <a:prstDash val="solid"/>
              <a:miter lim="800000"/>
            </a:ln>
            <a:effectLst/>
          </p:spPr>
        </p:cxnSp>
      </p:grpSp>
      <p:grpSp>
        <p:nvGrpSpPr>
          <p:cNvPr id="105" name="Group 104"/>
          <p:cNvGrpSpPr/>
          <p:nvPr/>
        </p:nvGrpSpPr>
        <p:grpSpPr>
          <a:xfrm>
            <a:off x="4042711" y="3644181"/>
            <a:ext cx="2595939" cy="1091765"/>
            <a:chOff x="3624934" y="7853089"/>
            <a:chExt cx="2595939" cy="1091765"/>
          </a:xfrm>
        </p:grpSpPr>
        <p:cxnSp>
          <p:nvCxnSpPr>
            <p:cNvPr id="106" name="Straight Connector 105"/>
            <p:cNvCxnSpPr/>
            <p:nvPr/>
          </p:nvCxnSpPr>
          <p:spPr>
            <a:xfrm flipH="1" flipV="1">
              <a:off x="4403902" y="8045502"/>
              <a:ext cx="6381" cy="274320"/>
            </a:xfrm>
            <a:prstGeom prst="line">
              <a:avLst/>
            </a:prstGeom>
            <a:noFill/>
            <a:ln w="12700" cap="flat" cmpd="sng" algn="ctr">
              <a:solidFill>
                <a:srgbClr val="FF0000"/>
              </a:solidFill>
              <a:prstDash val="solid"/>
              <a:miter lim="800000"/>
            </a:ln>
            <a:effectLst/>
          </p:spPr>
        </p:cxnSp>
        <p:cxnSp>
          <p:nvCxnSpPr>
            <p:cNvPr id="107" name="Straight Connector 106"/>
            <p:cNvCxnSpPr/>
            <p:nvPr/>
          </p:nvCxnSpPr>
          <p:spPr>
            <a:xfrm flipH="1">
              <a:off x="4400395" y="8045502"/>
              <a:ext cx="1481329" cy="0"/>
            </a:xfrm>
            <a:prstGeom prst="line">
              <a:avLst/>
            </a:prstGeom>
            <a:noFill/>
            <a:ln w="12700" cap="flat" cmpd="sng" algn="ctr">
              <a:solidFill>
                <a:srgbClr val="FF0000"/>
              </a:solidFill>
              <a:prstDash val="solid"/>
              <a:miter lim="800000"/>
            </a:ln>
            <a:effectLst/>
          </p:spPr>
        </p:cxnSp>
        <p:cxnSp>
          <p:nvCxnSpPr>
            <p:cNvPr id="108" name="Straight Connector 107"/>
            <p:cNvCxnSpPr/>
            <p:nvPr/>
          </p:nvCxnSpPr>
          <p:spPr>
            <a:xfrm flipH="1">
              <a:off x="5877824" y="8045501"/>
              <a:ext cx="0" cy="365760"/>
            </a:xfrm>
            <a:prstGeom prst="line">
              <a:avLst/>
            </a:prstGeom>
            <a:noFill/>
            <a:ln w="12700" cap="flat" cmpd="sng" algn="ctr">
              <a:solidFill>
                <a:srgbClr val="FF0000"/>
              </a:solidFill>
              <a:prstDash val="solid"/>
              <a:miter lim="800000"/>
              <a:headEnd type="none" w="med" len="med"/>
              <a:tailEnd type="triangle" w="med" len="med"/>
            </a:ln>
            <a:effectLst/>
          </p:spPr>
        </p:cxnSp>
        <p:sp>
          <p:nvSpPr>
            <p:cNvPr id="109" name="Rectangle 102"/>
            <p:cNvSpPr>
              <a:spLocks noChangeArrowheads="1"/>
            </p:cNvSpPr>
            <p:nvPr/>
          </p:nvSpPr>
          <p:spPr bwMode="auto">
            <a:xfrm flipH="1">
              <a:off x="4654266" y="7853089"/>
              <a:ext cx="716158" cy="2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Positive</a:t>
              </a:r>
            </a:p>
          </p:txBody>
        </p:sp>
        <p:sp>
          <p:nvSpPr>
            <p:cNvPr id="110" name="Rectangle 102"/>
            <p:cNvSpPr>
              <a:spLocks noChangeArrowheads="1"/>
            </p:cNvSpPr>
            <p:nvPr/>
          </p:nvSpPr>
          <p:spPr bwMode="auto">
            <a:xfrm>
              <a:off x="4980979" y="7996862"/>
              <a:ext cx="719884" cy="2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a:solidFill>
                    <a:srgbClr val="00B0F0"/>
                  </a:solidFill>
                  <a:latin typeface="Arial" panose="020B0604020202020204" pitchFamily="34" charset="0"/>
                  <a:cs typeface="Arial" panose="020B0604020202020204" pitchFamily="34" charset="0"/>
                </a:rPr>
                <a:t>Negative</a:t>
              </a:r>
            </a:p>
          </p:txBody>
        </p:sp>
        <p:cxnSp>
          <p:nvCxnSpPr>
            <p:cNvPr id="111" name="Straight Connector 110"/>
            <p:cNvCxnSpPr/>
            <p:nvPr/>
          </p:nvCxnSpPr>
          <p:spPr bwMode="auto">
            <a:xfrm flipV="1">
              <a:off x="5773169" y="8206212"/>
              <a:ext cx="0" cy="228600"/>
            </a:xfrm>
            <a:prstGeom prst="line">
              <a:avLst/>
            </a:prstGeom>
            <a:noFill/>
            <a:ln w="12700" cap="flat" cmpd="sng" algn="ctr">
              <a:solidFill>
                <a:srgbClr val="0066FF"/>
              </a:solidFill>
              <a:prstDash val="solid"/>
              <a:miter lim="800000"/>
            </a:ln>
            <a:effectLst/>
          </p:spPr>
        </p:cxnSp>
        <p:cxnSp>
          <p:nvCxnSpPr>
            <p:cNvPr id="112" name="Straight Connector 111"/>
            <p:cNvCxnSpPr/>
            <p:nvPr/>
          </p:nvCxnSpPr>
          <p:spPr bwMode="auto">
            <a:xfrm rot="5400000" flipV="1">
              <a:off x="5773169" y="8380926"/>
              <a:ext cx="0" cy="95676"/>
            </a:xfrm>
            <a:prstGeom prst="line">
              <a:avLst/>
            </a:prstGeom>
            <a:noFill/>
            <a:ln w="12700" cap="flat" cmpd="sng" algn="ctr">
              <a:solidFill>
                <a:srgbClr val="0066FF"/>
              </a:solidFill>
              <a:prstDash val="solid"/>
              <a:miter lim="800000"/>
            </a:ln>
            <a:effectLst/>
          </p:spPr>
        </p:cxnSp>
        <p:cxnSp>
          <p:nvCxnSpPr>
            <p:cNvPr id="113" name="Straight Connector 112"/>
            <p:cNvCxnSpPr/>
            <p:nvPr/>
          </p:nvCxnSpPr>
          <p:spPr>
            <a:xfrm>
              <a:off x="4773862" y="8206212"/>
              <a:ext cx="1005840" cy="0"/>
            </a:xfrm>
            <a:prstGeom prst="line">
              <a:avLst/>
            </a:prstGeom>
            <a:noFill/>
            <a:ln w="12700" cap="flat" cmpd="sng" algn="ctr">
              <a:solidFill>
                <a:srgbClr val="0066FF"/>
              </a:solidFill>
              <a:prstDash val="solid"/>
              <a:miter lim="800000"/>
            </a:ln>
            <a:effectLst/>
          </p:spPr>
        </p:cxnSp>
        <p:cxnSp>
          <p:nvCxnSpPr>
            <p:cNvPr id="114" name="Straight Connector 113"/>
            <p:cNvCxnSpPr/>
            <p:nvPr/>
          </p:nvCxnSpPr>
          <p:spPr>
            <a:xfrm flipH="1" flipV="1">
              <a:off x="4779648" y="8206212"/>
              <a:ext cx="27" cy="137160"/>
            </a:xfrm>
            <a:prstGeom prst="line">
              <a:avLst/>
            </a:prstGeom>
            <a:noFill/>
            <a:ln w="12700" cap="flat" cmpd="sng" algn="ctr">
              <a:solidFill>
                <a:srgbClr val="0066FF"/>
              </a:solidFill>
              <a:prstDash val="solid"/>
              <a:miter lim="800000"/>
            </a:ln>
            <a:effectLst/>
          </p:spPr>
        </p:cxnSp>
        <p:cxnSp>
          <p:nvCxnSpPr>
            <p:cNvPr id="115" name="Straight Connector 114"/>
            <p:cNvCxnSpPr/>
            <p:nvPr/>
          </p:nvCxnSpPr>
          <p:spPr>
            <a:xfrm flipH="1" flipV="1">
              <a:off x="5166701" y="8206212"/>
              <a:ext cx="27" cy="137160"/>
            </a:xfrm>
            <a:prstGeom prst="line">
              <a:avLst/>
            </a:prstGeom>
            <a:noFill/>
            <a:ln w="12700" cap="flat" cmpd="sng" algn="ctr">
              <a:solidFill>
                <a:srgbClr val="0066FF"/>
              </a:solidFill>
              <a:prstDash val="solid"/>
              <a:miter lim="800000"/>
            </a:ln>
            <a:effectLst/>
          </p:spPr>
        </p:cxnSp>
        <p:cxnSp>
          <p:nvCxnSpPr>
            <p:cNvPr id="116" name="Straight Connector 22"/>
            <p:cNvCxnSpPr>
              <a:cxnSpLocks noChangeShapeType="1"/>
            </p:cNvCxnSpPr>
            <p:nvPr/>
          </p:nvCxnSpPr>
          <p:spPr bwMode="auto">
            <a:xfrm>
              <a:off x="4021685" y="8487514"/>
              <a:ext cx="0" cy="207506"/>
            </a:xfrm>
            <a:prstGeom prst="line">
              <a:avLst/>
            </a:prstGeom>
            <a:noFill/>
            <a:ln w="127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117" name="TextBox 119"/>
            <p:cNvSpPr txBox="1">
              <a:spLocks noChangeArrowheads="1"/>
            </p:cNvSpPr>
            <p:nvPr/>
          </p:nvSpPr>
          <p:spPr bwMode="auto">
            <a:xfrm>
              <a:off x="5000563" y="8322934"/>
              <a:ext cx="430262" cy="237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0A3</a:t>
              </a:r>
            </a:p>
          </p:txBody>
        </p:sp>
        <p:sp>
          <p:nvSpPr>
            <p:cNvPr id="118" name="TextBox 120"/>
            <p:cNvSpPr txBox="1">
              <a:spLocks noChangeArrowheads="1"/>
            </p:cNvSpPr>
            <p:nvPr/>
          </p:nvSpPr>
          <p:spPr bwMode="auto">
            <a:xfrm>
              <a:off x="4595757" y="8322934"/>
              <a:ext cx="430262" cy="237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0A2</a:t>
              </a:r>
            </a:p>
          </p:txBody>
        </p:sp>
        <p:sp>
          <p:nvSpPr>
            <p:cNvPr id="119" name="TextBox 121"/>
            <p:cNvSpPr txBox="1">
              <a:spLocks noChangeArrowheads="1"/>
            </p:cNvSpPr>
            <p:nvPr/>
          </p:nvSpPr>
          <p:spPr bwMode="auto">
            <a:xfrm>
              <a:off x="4223726" y="8322934"/>
              <a:ext cx="430262" cy="237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0A1</a:t>
              </a:r>
            </a:p>
          </p:txBody>
        </p:sp>
        <p:sp>
          <p:nvSpPr>
            <p:cNvPr id="120" name="TextBox 119"/>
            <p:cNvSpPr txBox="1">
              <a:spLocks noChangeArrowheads="1"/>
            </p:cNvSpPr>
            <p:nvPr/>
          </p:nvSpPr>
          <p:spPr bwMode="auto">
            <a:xfrm>
              <a:off x="5398996" y="8313784"/>
              <a:ext cx="41069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000" kern="0" dirty="0">
                  <a:solidFill>
                    <a:srgbClr val="008000"/>
                  </a:solidFill>
                  <a:latin typeface="Arial" panose="020B0604020202020204" pitchFamily="34" charset="0"/>
                  <a:cs typeface="Arial" panose="020B0604020202020204" pitchFamily="34" charset="0"/>
                </a:rPr>
                <a:t>0A4</a:t>
              </a:r>
            </a:p>
          </p:txBody>
        </p:sp>
        <p:cxnSp>
          <p:nvCxnSpPr>
            <p:cNvPr id="121" name="Straight Connector 4"/>
            <p:cNvCxnSpPr>
              <a:cxnSpLocks noChangeShapeType="1"/>
            </p:cNvCxnSpPr>
            <p:nvPr/>
          </p:nvCxnSpPr>
          <p:spPr bwMode="auto">
            <a:xfrm>
              <a:off x="3624934" y="8680994"/>
              <a:ext cx="2377440" cy="0"/>
            </a:xfrm>
            <a:prstGeom prst="line">
              <a:avLst/>
            </a:prstGeom>
            <a:noFill/>
            <a:ln w="28575"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122" name="Straight Connector 6"/>
            <p:cNvCxnSpPr>
              <a:cxnSpLocks noChangeShapeType="1"/>
            </p:cNvCxnSpPr>
            <p:nvPr/>
          </p:nvCxnSpPr>
          <p:spPr bwMode="auto">
            <a:xfrm rot="5400000">
              <a:off x="5215694" y="847114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23" name="Straight Connector 7"/>
            <p:cNvCxnSpPr>
              <a:cxnSpLocks noChangeShapeType="1"/>
            </p:cNvCxnSpPr>
            <p:nvPr/>
          </p:nvCxnSpPr>
          <p:spPr bwMode="auto">
            <a:xfrm rot="5400000">
              <a:off x="4810888" y="847114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24" name="Straight Connector 8"/>
            <p:cNvCxnSpPr>
              <a:cxnSpLocks noChangeShapeType="1"/>
            </p:cNvCxnSpPr>
            <p:nvPr/>
          </p:nvCxnSpPr>
          <p:spPr bwMode="auto">
            <a:xfrm rot="16200000" flipH="1">
              <a:off x="4438857" y="8471144"/>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25" name="Straight Connector 17"/>
            <p:cNvCxnSpPr>
              <a:cxnSpLocks noChangeShapeType="1"/>
            </p:cNvCxnSpPr>
            <p:nvPr/>
          </p:nvCxnSpPr>
          <p:spPr bwMode="auto">
            <a:xfrm rot="5400000">
              <a:off x="5614127" y="8471143"/>
              <a:ext cx="0" cy="182880"/>
            </a:xfrm>
            <a:prstGeom prst="line">
              <a:avLst/>
            </a:prstGeom>
            <a:noFill/>
            <a:ln w="28575" algn="ctr">
              <a:solidFill>
                <a:srgbClr val="008000"/>
              </a:solidFill>
              <a:miter lim="800000"/>
              <a:headEnd type="triangle" w="med" len="med"/>
              <a:tailEnd/>
            </a:ln>
            <a:extLst>
              <a:ext uri="{909E8E84-426E-40DD-AFC4-6F175D3DCCD1}">
                <a14:hiddenFill xmlns:a14="http://schemas.microsoft.com/office/drawing/2010/main">
                  <a:noFill/>
                </a14:hiddenFill>
              </a:ext>
            </a:extLst>
          </p:spPr>
        </p:cxnSp>
        <p:cxnSp>
          <p:nvCxnSpPr>
            <p:cNvPr id="126" name="Straight Connector 19"/>
            <p:cNvCxnSpPr>
              <a:cxnSpLocks noChangeShapeType="1"/>
            </p:cNvCxnSpPr>
            <p:nvPr/>
          </p:nvCxnSpPr>
          <p:spPr bwMode="auto">
            <a:xfrm rot="16200000" flipH="1">
              <a:off x="3836293" y="8589554"/>
              <a:ext cx="0" cy="182880"/>
            </a:xfrm>
            <a:prstGeom prst="line">
              <a:avLst/>
            </a:prstGeom>
            <a:noFill/>
            <a:ln w="127000" algn="ctr">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127" name="Straight Connector 21"/>
            <p:cNvCxnSpPr>
              <a:cxnSpLocks noChangeShapeType="1"/>
            </p:cNvCxnSpPr>
            <p:nvPr/>
          </p:nvCxnSpPr>
          <p:spPr bwMode="auto">
            <a:xfrm rot="16200000" flipH="1">
              <a:off x="5613234" y="8589555"/>
              <a:ext cx="0" cy="182880"/>
            </a:xfrm>
            <a:prstGeom prst="line">
              <a:avLst/>
            </a:prstGeom>
            <a:noFill/>
            <a:ln w="127000" algn="ctr">
              <a:solidFill>
                <a:srgbClr val="FF00FF"/>
              </a:solidFill>
              <a:miter lim="800000"/>
              <a:headEnd/>
              <a:tailEnd/>
            </a:ln>
            <a:extLst>
              <a:ext uri="{909E8E84-426E-40DD-AFC4-6F175D3DCCD1}">
                <a14:hiddenFill xmlns:a14="http://schemas.microsoft.com/office/drawing/2010/main">
                  <a:noFill/>
                </a14:hiddenFill>
              </a:ext>
            </a:extLst>
          </p:spPr>
        </p:cxnSp>
        <p:cxnSp>
          <p:nvCxnSpPr>
            <p:cNvPr id="128" name="Straight Connector 22"/>
            <p:cNvCxnSpPr>
              <a:cxnSpLocks noChangeShapeType="1"/>
            </p:cNvCxnSpPr>
            <p:nvPr/>
          </p:nvCxnSpPr>
          <p:spPr bwMode="auto">
            <a:xfrm>
              <a:off x="5780647" y="8487514"/>
              <a:ext cx="0" cy="207506"/>
            </a:xfrm>
            <a:prstGeom prst="line">
              <a:avLst/>
            </a:prstGeom>
            <a:noFill/>
            <a:ln w="12700" algn="ctr">
              <a:solidFill>
                <a:srgbClr val="000000"/>
              </a:solidFill>
              <a:miter lim="800000"/>
              <a:headEnd/>
              <a:tailEnd/>
            </a:ln>
            <a:extLst>
              <a:ext uri="{909E8E84-426E-40DD-AFC4-6F175D3DCCD1}">
                <a14:hiddenFill xmlns:a14="http://schemas.microsoft.com/office/drawing/2010/main">
                  <a:noFill/>
                </a14:hiddenFill>
              </a:ext>
            </a:extLst>
          </p:spPr>
        </p:cxnSp>
        <p:cxnSp>
          <p:nvCxnSpPr>
            <p:cNvPr id="129" name="Straight Connector 23"/>
            <p:cNvCxnSpPr>
              <a:cxnSpLocks noChangeShapeType="1"/>
            </p:cNvCxnSpPr>
            <p:nvPr/>
          </p:nvCxnSpPr>
          <p:spPr bwMode="auto">
            <a:xfrm rot="5400000">
              <a:off x="5872087" y="8400836"/>
              <a:ext cx="0" cy="182880"/>
            </a:xfrm>
            <a:prstGeom prst="line">
              <a:avLst/>
            </a:prstGeom>
            <a:noFill/>
            <a:ln w="12700" algn="ctr">
              <a:solidFill>
                <a:srgbClr val="000000"/>
              </a:solidFill>
              <a:miter lim="800000"/>
              <a:headEnd type="triangle" w="med" len="med"/>
              <a:tailEnd w="sm" len="med"/>
            </a:ln>
            <a:extLst>
              <a:ext uri="{909E8E84-426E-40DD-AFC4-6F175D3DCCD1}">
                <a14:hiddenFill xmlns:a14="http://schemas.microsoft.com/office/drawing/2010/main">
                  <a:noFill/>
                </a14:hiddenFill>
              </a:ext>
            </a:extLst>
          </p:spPr>
        </p:cxnSp>
        <p:cxnSp>
          <p:nvCxnSpPr>
            <p:cNvPr id="130" name="Straight Connector 23"/>
            <p:cNvCxnSpPr>
              <a:cxnSpLocks noChangeShapeType="1"/>
            </p:cNvCxnSpPr>
            <p:nvPr/>
          </p:nvCxnSpPr>
          <p:spPr bwMode="auto">
            <a:xfrm rot="5400000">
              <a:off x="4113125" y="8400836"/>
              <a:ext cx="0" cy="182880"/>
            </a:xfrm>
            <a:prstGeom prst="line">
              <a:avLst/>
            </a:prstGeom>
            <a:noFill/>
            <a:ln w="12700" algn="ctr">
              <a:solidFill>
                <a:schemeClr val="bg1">
                  <a:lumMod val="75000"/>
                </a:schemeClr>
              </a:solidFill>
              <a:miter lim="800000"/>
              <a:headEnd type="triangle" w="med" len="med"/>
              <a:tailEnd w="sm" len="med"/>
            </a:ln>
            <a:extLst>
              <a:ext uri="{909E8E84-426E-40DD-AFC4-6F175D3DCCD1}">
                <a14:hiddenFill xmlns:a14="http://schemas.microsoft.com/office/drawing/2010/main">
                  <a:noFill/>
                </a14:hiddenFill>
              </a:ext>
            </a:extLst>
          </p:spPr>
        </p:cxnSp>
        <p:sp>
          <p:nvSpPr>
            <p:cNvPr id="131" name="Rectangle 130"/>
            <p:cNvSpPr/>
            <p:nvPr/>
          </p:nvSpPr>
          <p:spPr>
            <a:xfrm>
              <a:off x="5855113" y="8589554"/>
              <a:ext cx="365760" cy="182880"/>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algn="ctr"/>
              <a:endParaRPr lang="en-US" kern="0">
                <a:solidFill>
                  <a:prstClr val="white"/>
                </a:solidFill>
              </a:endParaRPr>
            </a:p>
          </p:txBody>
        </p:sp>
        <p:sp>
          <p:nvSpPr>
            <p:cNvPr id="132" name="Rectangle 131"/>
            <p:cNvSpPr/>
            <p:nvPr/>
          </p:nvSpPr>
          <p:spPr>
            <a:xfrm>
              <a:off x="5867914" y="8557884"/>
              <a:ext cx="340158" cy="246221"/>
            </a:xfrm>
            <a:prstGeom prst="rect">
              <a:avLst/>
            </a:prstGeom>
          </p:spPr>
          <p:txBody>
            <a:bodyPr wrap="none">
              <a:spAutoFit/>
            </a:bodyPr>
            <a:lstStyle/>
            <a:p>
              <a:r>
                <a:rPr lang="en-US" altLang="en-US" sz="1000" kern="0" dirty="0">
                  <a:solidFill>
                    <a:prstClr val="black"/>
                  </a:solidFill>
                  <a:latin typeface="Arial" panose="020B0604020202020204" pitchFamily="34" charset="0"/>
                  <a:cs typeface="Arial" panose="020B0604020202020204" pitchFamily="34" charset="0"/>
                </a:rPr>
                <a:t>0A</a:t>
              </a:r>
              <a:endParaRPr lang="en-US" sz="1000" kern="0" dirty="0">
                <a:solidFill>
                  <a:prstClr val="black"/>
                </a:solidFill>
              </a:endParaRPr>
            </a:p>
          </p:txBody>
        </p:sp>
        <p:sp>
          <p:nvSpPr>
            <p:cNvPr id="133" name="Rectangle 102"/>
            <p:cNvSpPr>
              <a:spLocks noChangeArrowheads="1"/>
            </p:cNvSpPr>
            <p:nvPr/>
          </p:nvSpPr>
          <p:spPr bwMode="auto">
            <a:xfrm>
              <a:off x="3669420" y="8698633"/>
              <a:ext cx="3337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err="1" smtClean="0">
                  <a:solidFill>
                    <a:schemeClr val="bg1">
                      <a:lumMod val="75000"/>
                    </a:schemeClr>
                  </a:solidFill>
                  <a:latin typeface="Arial" panose="020B0604020202020204" pitchFamily="34" charset="0"/>
                  <a:cs typeface="Arial" panose="020B0604020202020204" pitchFamily="34" charset="0"/>
                </a:rPr>
                <a:t>Pv</a:t>
              </a:r>
              <a:endParaRPr lang="en-US" altLang="en-US" sz="1000" dirty="0">
                <a:solidFill>
                  <a:schemeClr val="bg1">
                    <a:lumMod val="75000"/>
                  </a:schemeClr>
                </a:solidFill>
                <a:latin typeface="Arial" panose="020B0604020202020204" pitchFamily="34" charset="0"/>
                <a:cs typeface="Arial" panose="020B0604020202020204" pitchFamily="34" charset="0"/>
              </a:endParaRPr>
            </a:p>
          </p:txBody>
        </p:sp>
        <p:sp>
          <p:nvSpPr>
            <p:cNvPr id="134" name="Rectangle 102"/>
            <p:cNvSpPr>
              <a:spLocks noChangeArrowheads="1"/>
            </p:cNvSpPr>
            <p:nvPr/>
          </p:nvSpPr>
          <p:spPr bwMode="auto">
            <a:xfrm>
              <a:off x="5461706" y="8698633"/>
              <a:ext cx="33374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000" dirty="0" smtClean="0">
                  <a:solidFill>
                    <a:srgbClr val="FF00FF"/>
                  </a:solidFill>
                  <a:latin typeface="Arial" panose="020B0604020202020204" pitchFamily="34" charset="0"/>
                  <a:cs typeface="Arial" panose="020B0604020202020204" pitchFamily="34" charset="0"/>
                </a:rPr>
                <a:t>Ps</a:t>
              </a:r>
              <a:endParaRPr lang="en-US" altLang="en-US" sz="1000" dirty="0">
                <a:solidFill>
                  <a:srgbClr val="FF00FF"/>
                </a:solidFill>
                <a:latin typeface="Arial" panose="020B0604020202020204" pitchFamily="34" charset="0"/>
                <a:cs typeface="Arial" panose="020B0604020202020204" pitchFamily="34" charset="0"/>
              </a:endParaRPr>
            </a:p>
          </p:txBody>
        </p:sp>
        <p:cxnSp>
          <p:nvCxnSpPr>
            <p:cNvPr id="135" name="Straight Connector 21"/>
            <p:cNvCxnSpPr>
              <a:cxnSpLocks noChangeShapeType="1"/>
            </p:cNvCxnSpPr>
            <p:nvPr/>
          </p:nvCxnSpPr>
          <p:spPr bwMode="auto">
            <a:xfrm rot="16200000" flipH="1">
              <a:off x="4444467" y="858955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136" name="Straight Connector 21"/>
            <p:cNvCxnSpPr>
              <a:cxnSpLocks noChangeShapeType="1"/>
            </p:cNvCxnSpPr>
            <p:nvPr/>
          </p:nvCxnSpPr>
          <p:spPr bwMode="auto">
            <a:xfrm rot="16200000" flipH="1">
              <a:off x="4793212" y="858955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137" name="Straight Connector 21"/>
            <p:cNvCxnSpPr>
              <a:cxnSpLocks noChangeShapeType="1"/>
            </p:cNvCxnSpPr>
            <p:nvPr/>
          </p:nvCxnSpPr>
          <p:spPr bwMode="auto">
            <a:xfrm rot="16200000" flipH="1">
              <a:off x="5203661" y="8589555"/>
              <a:ext cx="0" cy="18288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cxnSp>
          <p:nvCxnSpPr>
            <p:cNvPr id="138" name="Straight Connector 21"/>
            <p:cNvCxnSpPr>
              <a:cxnSpLocks noChangeShapeType="1"/>
            </p:cNvCxnSpPr>
            <p:nvPr/>
          </p:nvCxnSpPr>
          <p:spPr bwMode="auto">
            <a:xfrm rot="16200000" flipH="1">
              <a:off x="5662997" y="8635275"/>
              <a:ext cx="0" cy="91440"/>
            </a:xfrm>
            <a:prstGeom prst="line">
              <a:avLst/>
            </a:prstGeom>
            <a:noFill/>
            <a:ln w="127000" algn="ctr">
              <a:solidFill>
                <a:srgbClr val="008000"/>
              </a:solidFill>
              <a:miter lim="800000"/>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034481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1972</TotalTime>
  <Words>1057</Words>
  <Application>Microsoft Office PowerPoint</Application>
  <PresentationFormat>On-screen Show (4:3)</PresentationFormat>
  <Paragraphs>228</Paragraphs>
  <Slides>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MS Mincho</vt:lpstr>
      <vt:lpstr>Arial</vt:lpstr>
      <vt:lpstr>Calibri</vt:lpstr>
      <vt:lpstr>Calibri Light</vt:lpstr>
      <vt:lpstr>Courier New</vt:lpstr>
      <vt:lpstr>Times New Roman</vt:lpstr>
      <vt:lpstr>Office Theme</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Fujita</dc:creator>
  <cp:lastModifiedBy>Fujita</cp:lastModifiedBy>
  <cp:revision>56</cp:revision>
  <cp:lastPrinted>2021-11-23T01:23:42Z</cp:lastPrinted>
  <dcterms:created xsi:type="dcterms:W3CDTF">2021-09-06T14:39:55Z</dcterms:created>
  <dcterms:modified xsi:type="dcterms:W3CDTF">2021-11-23T23:18:55Z</dcterms:modified>
</cp:coreProperties>
</file>