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67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376" y="2192738"/>
            <a:ext cx="12943301" cy="43579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69721" y="8454953"/>
            <a:ext cx="546271" cy="546271"/>
            <a:chOff x="8869721" y="8454953"/>
            <a:chExt cx="546271" cy="5462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9721" y="8454953"/>
              <a:ext cx="546271" cy="546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6882" y="5911997"/>
            <a:ext cx="18659479" cy="850315"/>
            <a:chOff x="-186882" y="5911997"/>
            <a:chExt cx="18659479" cy="8503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86882" y="5911997"/>
              <a:ext cx="18659479" cy="85031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953" y="5950917"/>
            <a:ext cx="11577711" cy="8990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4052" y="-187720"/>
            <a:ext cx="2817610" cy="1610900"/>
            <a:chOff x="7734052" y="-187720"/>
            <a:chExt cx="2817610" cy="16109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4052" y="-187720"/>
              <a:ext cx="2817610" cy="16109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4052" y="10084828"/>
            <a:ext cx="2817610" cy="401772"/>
            <a:chOff x="7734052" y="10084828"/>
            <a:chExt cx="2817610" cy="4017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4052" y="10084828"/>
              <a:ext cx="2817610" cy="40177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62982" y="790949"/>
            <a:ext cx="1843409" cy="5079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5601" y="9352582"/>
            <a:ext cx="4015592" cy="7517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0979" y="5374254"/>
            <a:ext cx="3220126" cy="3220126"/>
            <a:chOff x="1320979" y="5374254"/>
            <a:chExt cx="3220126" cy="32201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20979" y="5374254"/>
              <a:ext cx="3220126" cy="32201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52834" y="5374254"/>
            <a:ext cx="3220126" cy="3220126"/>
            <a:chOff x="5552834" y="5374254"/>
            <a:chExt cx="3220126" cy="32201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552834" y="5374254"/>
              <a:ext cx="3220126" cy="32201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44609" y="5374254"/>
            <a:ext cx="3220126" cy="3220126"/>
            <a:chOff x="13744609" y="5374254"/>
            <a:chExt cx="3220126" cy="3220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744609" y="5374254"/>
              <a:ext cx="3220126" cy="32201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9587" y="1724082"/>
            <a:ext cx="7527465" cy="26940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9721" y="1147299"/>
            <a:ext cx="546271" cy="546271"/>
            <a:chOff x="8869721" y="1147299"/>
            <a:chExt cx="546271" cy="546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69721" y="1147299"/>
              <a:ext cx="546271" cy="546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4052" y="-21563"/>
            <a:ext cx="2817610" cy="249236"/>
            <a:chOff x="7734052" y="-21563"/>
            <a:chExt cx="2817610" cy="2492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734052" y="-21563"/>
              <a:ext cx="2817610" cy="24923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42372" y="246267"/>
            <a:ext cx="2879942" cy="50792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79713" y="5956549"/>
            <a:ext cx="2179008" cy="26940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2880000">
            <a:off x="12497041" y="5903975"/>
            <a:ext cx="2197361" cy="26940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8114" y="5763246"/>
            <a:ext cx="1612525" cy="18271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13747" y="7350600"/>
            <a:ext cx="2034591" cy="79212"/>
            <a:chOff x="1913747" y="7350600"/>
            <a:chExt cx="2034591" cy="792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3747" y="7350600"/>
              <a:ext cx="2034591" cy="7921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1115" y="6825953"/>
            <a:ext cx="2379179" cy="63490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8763" y="7585408"/>
            <a:ext cx="2227726" cy="81267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89969" y="5763246"/>
            <a:ext cx="1612525" cy="18271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145601" y="7493457"/>
            <a:ext cx="2034591" cy="79212"/>
            <a:chOff x="6145601" y="7493457"/>
            <a:chExt cx="2034591" cy="792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45601" y="7493457"/>
              <a:ext cx="2034591" cy="7921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54877" y="6732620"/>
            <a:ext cx="2441963" cy="87159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90611" y="7585412"/>
            <a:ext cx="2189296" cy="81267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581728" y="5763242"/>
            <a:ext cx="1612525" cy="18271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337376" y="7350600"/>
            <a:ext cx="2034591" cy="79212"/>
            <a:chOff x="14337376" y="7350600"/>
            <a:chExt cx="2034591" cy="792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337376" y="7350600"/>
              <a:ext cx="2034591" cy="7921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44763" y="6825953"/>
            <a:ext cx="1961473" cy="63490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882382" y="7585408"/>
            <a:ext cx="2189296" cy="81267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50929" y="5381873"/>
            <a:ext cx="3220126" cy="3220126"/>
            <a:chOff x="9750929" y="5381873"/>
            <a:chExt cx="3220126" cy="32201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9750929" y="5381873"/>
              <a:ext cx="3220126" cy="322012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588109" y="5770861"/>
            <a:ext cx="1612525" cy="182711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343696" y="7501076"/>
            <a:ext cx="2034591" cy="79212"/>
            <a:chOff x="10343696" y="7501076"/>
            <a:chExt cx="2034591" cy="7921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43696" y="7501076"/>
              <a:ext cx="2034591" cy="7921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52974" y="6740239"/>
            <a:ext cx="2554887" cy="8715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888668" y="7745407"/>
            <a:ext cx="2189296" cy="50840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197350" y="5956549"/>
            <a:ext cx="2140100" cy="2694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3653" y="742498"/>
            <a:ext cx="5087158" cy="40410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229" y="3877496"/>
            <a:ext cx="4589104" cy="7110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4748" y="4884844"/>
            <a:ext cx="7661678" cy="2039836"/>
            <a:chOff x="1314748" y="4884844"/>
            <a:chExt cx="7661678" cy="20398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748" y="4884844"/>
              <a:ext cx="7661678" cy="2039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09288" y="4884844"/>
            <a:ext cx="7661678" cy="2039836"/>
            <a:chOff x="9309288" y="4884844"/>
            <a:chExt cx="7661678" cy="20398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288" y="4884844"/>
              <a:ext cx="7661678" cy="20398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4748" y="7079453"/>
            <a:ext cx="7661678" cy="2039836"/>
            <a:chOff x="1314748" y="7079453"/>
            <a:chExt cx="7661678" cy="20398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748" y="7079453"/>
              <a:ext cx="7661678" cy="20398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3898" y="1502420"/>
            <a:ext cx="5463410" cy="2438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345306" y="1276212"/>
            <a:ext cx="546271" cy="546271"/>
            <a:chOff x="16345306" y="1276212"/>
            <a:chExt cx="546271" cy="5462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9140000">
              <a:off x="16345306" y="1276212"/>
              <a:ext cx="546271" cy="54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55261" y="2292540"/>
            <a:ext cx="2817610" cy="249236"/>
            <a:chOff x="14455261" y="2292540"/>
            <a:chExt cx="2817610" cy="2492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9140000">
              <a:off x="14455261" y="2292540"/>
              <a:ext cx="2817610" cy="24923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9140000">
            <a:off x="15005597" y="1923393"/>
            <a:ext cx="2095822" cy="4063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82467" y="1144559"/>
            <a:ext cx="688393" cy="123686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26554" y="5132335"/>
            <a:ext cx="3061904" cy="7618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45601" y="5691087"/>
            <a:ext cx="3317882" cy="124441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92192" y="5132335"/>
            <a:ext cx="1962227" cy="761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11239" y="5691087"/>
            <a:ext cx="3986131" cy="8761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26554" y="7297020"/>
            <a:ext cx="1254237" cy="7618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41370" y="7855763"/>
            <a:ext cx="4469461" cy="12444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1584" y="5429823"/>
            <a:ext cx="776280" cy="743222"/>
            <a:chOff x="10061584" y="5429823"/>
            <a:chExt cx="776280" cy="74322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61584" y="5429823"/>
              <a:ext cx="776280" cy="7432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2691" y="7794207"/>
            <a:ext cx="833783" cy="447381"/>
            <a:chOff x="2042691" y="7794207"/>
            <a:chExt cx="833783" cy="4473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2042691" y="7794207"/>
              <a:ext cx="833783" cy="447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1189" y="5150090"/>
            <a:ext cx="1156786" cy="1159505"/>
            <a:chOff x="1881189" y="5150090"/>
            <a:chExt cx="1156786" cy="11595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1189" y="5150090"/>
              <a:ext cx="1156786" cy="1159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09288" y="7079453"/>
            <a:ext cx="7661678" cy="2039836"/>
            <a:chOff x="9309288" y="7079453"/>
            <a:chExt cx="7661678" cy="203983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09288" y="7079453"/>
              <a:ext cx="7661678" cy="203983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321049" y="7326944"/>
            <a:ext cx="1611189" cy="76188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340096" y="7885696"/>
            <a:ext cx="1168286" cy="87616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11653" y="7379827"/>
            <a:ext cx="1276142" cy="1276142"/>
            <a:chOff x="9811653" y="7379827"/>
            <a:chExt cx="1276142" cy="127614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2820000">
              <a:off x="9811653" y="7379827"/>
              <a:ext cx="1276142" cy="12761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846" y="1280753"/>
            <a:ext cx="8936869" cy="8539191"/>
            <a:chOff x="584846" y="1280753"/>
            <a:chExt cx="8936869" cy="85391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846" y="1280753"/>
              <a:ext cx="8936869" cy="85391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5672" y="742498"/>
            <a:ext cx="9591411" cy="26940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75976" y="7151067"/>
            <a:ext cx="1108615" cy="62074"/>
            <a:chOff x="5275976" y="7151067"/>
            <a:chExt cx="1108615" cy="620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680000">
              <a:off x="5275976" y="7151067"/>
              <a:ext cx="1108615" cy="620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1124" y="7151067"/>
            <a:ext cx="1108615" cy="62074"/>
            <a:chOff x="11901124" y="7151067"/>
            <a:chExt cx="1108615" cy="620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3680000">
              <a:off x="11901124" y="7151067"/>
              <a:ext cx="1108615" cy="620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9721" y="1147299"/>
            <a:ext cx="546271" cy="546271"/>
            <a:chOff x="8869721" y="1147299"/>
            <a:chExt cx="546271" cy="5462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69721" y="1147299"/>
              <a:ext cx="546271" cy="5462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34052" y="-21563"/>
            <a:ext cx="2817610" cy="249236"/>
            <a:chOff x="7734052" y="-21563"/>
            <a:chExt cx="2817610" cy="2492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734052" y="-21563"/>
              <a:ext cx="2817610" cy="24923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0601" y="251758"/>
            <a:ext cx="2095822" cy="40633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24797" y="1002407"/>
            <a:ext cx="755524" cy="123686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4573" y="4415182"/>
            <a:ext cx="7215107" cy="51325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4052" y="8110040"/>
            <a:ext cx="3110392" cy="571221"/>
            <a:chOff x="534052" y="8110040"/>
            <a:chExt cx="3110392" cy="5712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52" y="8110040"/>
              <a:ext cx="3110392" cy="5712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25437" y="1150165"/>
            <a:ext cx="10152184" cy="7985384"/>
            <a:chOff x="6825437" y="1150165"/>
            <a:chExt cx="10152184" cy="798538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25437" y="1150165"/>
              <a:ext cx="4791183" cy="7985384"/>
              <a:chOff x="6825437" y="1150165"/>
              <a:chExt cx="4791183" cy="798538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825437" y="1150165"/>
                <a:ext cx="4791183" cy="798538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1758197" y="1150165"/>
              <a:ext cx="5219424" cy="3914568"/>
              <a:chOff x="11758197" y="1150165"/>
              <a:chExt cx="5219424" cy="391456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58197" y="1150165"/>
                <a:ext cx="5219424" cy="39145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758197" y="5207713"/>
              <a:ext cx="5219424" cy="3914568"/>
              <a:chOff x="11758197" y="5207713"/>
              <a:chExt cx="5219424" cy="391456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58197" y="5207713"/>
                <a:ext cx="5219424" cy="391456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41309" y="5239920"/>
            <a:ext cx="2182804" cy="249236"/>
            <a:chOff x="341309" y="5239920"/>
            <a:chExt cx="2182804" cy="2492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41309" y="5239920"/>
              <a:ext cx="2182804" cy="2492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2271" y="4476706"/>
            <a:ext cx="3828476" cy="5079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0239" y="4906068"/>
            <a:ext cx="3983136" cy="13967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6044" y="742498"/>
            <a:ext cx="4846199" cy="40410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96775" y="4544474"/>
            <a:ext cx="265948" cy="265948"/>
            <a:chOff x="5896775" y="4544474"/>
            <a:chExt cx="265948" cy="2659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896775" y="4544474"/>
              <a:ext cx="265948" cy="2659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1309" y="7919529"/>
            <a:ext cx="2182804" cy="249236"/>
            <a:chOff x="341309" y="7919529"/>
            <a:chExt cx="2182804" cy="2492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41309" y="7919529"/>
              <a:ext cx="2182804" cy="2492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4049" y="7156315"/>
            <a:ext cx="2962720" cy="5079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8870" y="7585677"/>
            <a:ext cx="4242378" cy="13967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96775" y="7224084"/>
            <a:ext cx="265948" cy="265948"/>
            <a:chOff x="5896775" y="7224084"/>
            <a:chExt cx="265948" cy="2659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896775" y="7224084"/>
              <a:ext cx="265948" cy="265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67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6321" y="1223001"/>
            <a:ext cx="14879386" cy="70754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43569" y="4812579"/>
            <a:ext cx="546271" cy="546271"/>
            <a:chOff x="15443569" y="4812579"/>
            <a:chExt cx="546271" cy="5462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43569" y="4812579"/>
              <a:ext cx="546271" cy="5462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5929" y="6286478"/>
            <a:ext cx="8741292" cy="2195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28212" y="5639737"/>
            <a:ext cx="2817610" cy="306534"/>
            <a:chOff x="3228212" y="5639737"/>
            <a:chExt cx="2817610" cy="3065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212" y="5639737"/>
              <a:ext cx="2817610" cy="30653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3370" y="5608790"/>
            <a:ext cx="1636023" cy="5079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5404" y="5608790"/>
            <a:ext cx="1604531" cy="5079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62984" y="5608790"/>
            <a:ext cx="1243651" cy="507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902737" y="4851033"/>
            <a:ext cx="10857143" cy="850315"/>
            <a:chOff x="-3902737" y="4851033"/>
            <a:chExt cx="10857143" cy="8503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-3902737" y="4851033"/>
              <a:ext cx="10857143" cy="8503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67427" y="-187720"/>
            <a:ext cx="2817610" cy="1610900"/>
            <a:chOff x="14367427" y="-187720"/>
            <a:chExt cx="2817610" cy="16109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67427" y="-187720"/>
              <a:ext cx="2817610" cy="16109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96359" y="790949"/>
            <a:ext cx="1919471" cy="507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2021-12-13T17:49:44Z</dcterms:created>
  <dcterms:modified xsi:type="dcterms:W3CDTF">2021-12-13T17:49:44Z</dcterms:modified>
</cp:coreProperties>
</file>