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48.png"/><Relationship Id="rId15" Type="http://schemas.openxmlformats.org/officeDocument/2006/relationships/image" Target="../media/image49.png"/><Relationship Id="rId16" Type="http://schemas.openxmlformats.org/officeDocument/2006/relationships/image" Target="../media/image50.png"/><Relationship Id="rId17" Type="http://schemas.openxmlformats.org/officeDocument/2006/relationships/image" Target="../media/image51.png"/><Relationship Id="rId18" Type="http://schemas.openxmlformats.org/officeDocument/2006/relationships/image" Target="../media/image52.png"/><Relationship Id="rId19" Type="http://schemas.openxmlformats.org/officeDocument/2006/relationships/image" Target="../media/image53.png"/><Relationship Id="rId20" Type="http://schemas.openxmlformats.org/officeDocument/2006/relationships/image" Target="../media/image5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Relationship Id="rId14" Type="http://schemas.openxmlformats.org/officeDocument/2006/relationships/image" Target="../media/image9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Relationship Id="rId14" Type="http://schemas.openxmlformats.org/officeDocument/2006/relationships/image" Target="../media/image103.png"/><Relationship Id="rId15" Type="http://schemas.openxmlformats.org/officeDocument/2006/relationships/image" Target="../media/image104.png"/><Relationship Id="rId16" Type="http://schemas.openxmlformats.org/officeDocument/2006/relationships/image" Target="../media/image10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95196" y="5915259"/>
            <a:ext cx="724196" cy="9863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96953" y="9536953"/>
            <a:ext cx="3505720" cy="37571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6280" y="7374804"/>
            <a:ext cx="8187412" cy="69060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5773" y="8585011"/>
            <a:ext cx="4750177" cy="5909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189982" y="7271563"/>
            <a:ext cx="4221358" cy="114889"/>
            <a:chOff x="13189982" y="7271563"/>
            <a:chExt cx="4221358" cy="1148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3189982" y="7271563"/>
              <a:ext cx="4221358" cy="1148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409524" y="-247619"/>
            <a:ext cx="20571429" cy="5842767"/>
            <a:chOff x="-1409524" y="-247619"/>
            <a:chExt cx="20571429" cy="58427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409524" y="-247619"/>
              <a:ext cx="20571429" cy="584276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8910" y="3868578"/>
            <a:ext cx="10348733" cy="39992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533693" y="8179695"/>
            <a:ext cx="4628212" cy="2276730"/>
            <a:chOff x="14533693" y="8179695"/>
            <a:chExt cx="4628212" cy="22767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33693" y="8179695"/>
              <a:ext cx="4628212" cy="227673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32258" y="8777952"/>
            <a:ext cx="1756057" cy="11009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57624" y="5085412"/>
            <a:ext cx="10981491" cy="114889"/>
            <a:chOff x="9057624" y="5085412"/>
            <a:chExt cx="10981491" cy="11488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9057624" y="5085412"/>
              <a:ext cx="10981491" cy="11488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9677" y="6087439"/>
            <a:ext cx="2804838" cy="81631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30029" y="6087439"/>
            <a:ext cx="2987107" cy="81631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95867" y="8645839"/>
            <a:ext cx="3518663" cy="81583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34791" y="8645839"/>
            <a:ext cx="3061899" cy="82090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8725" y="4834020"/>
            <a:ext cx="3249446" cy="12409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93341" y="5172035"/>
            <a:ext cx="644212" cy="44509"/>
            <a:chOff x="1293341" y="5172035"/>
            <a:chExt cx="644212" cy="4450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3500000">
              <a:off x="1293341" y="5172035"/>
              <a:ext cx="644212" cy="4450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09078" y="4834020"/>
            <a:ext cx="3079926" cy="123673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456081" y="5219654"/>
            <a:ext cx="644212" cy="44509"/>
            <a:chOff x="5456081" y="5219654"/>
            <a:chExt cx="644212" cy="4450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3500000">
              <a:off x="5456081" y="5219654"/>
              <a:ext cx="644212" cy="4450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74916" y="7392420"/>
            <a:ext cx="3471342" cy="12473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742034" y="7746997"/>
            <a:ext cx="644212" cy="44509"/>
            <a:chOff x="3742034" y="7746997"/>
            <a:chExt cx="644212" cy="4450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3500000">
              <a:off x="3742034" y="7746997"/>
              <a:ext cx="644212" cy="4450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768211" y="7392420"/>
            <a:ext cx="3450393" cy="124739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015205" y="7778058"/>
            <a:ext cx="644212" cy="44509"/>
            <a:chOff x="8015205" y="7778058"/>
            <a:chExt cx="644212" cy="4450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3500000">
              <a:off x="8015205" y="7778058"/>
              <a:ext cx="644212" cy="4450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708191" y="6087439"/>
            <a:ext cx="2654708" cy="82114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687240" y="4834020"/>
            <a:ext cx="3079923" cy="124015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934286" y="5219654"/>
            <a:ext cx="644212" cy="44509"/>
            <a:chOff x="9934286" y="5219654"/>
            <a:chExt cx="644212" cy="4450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3500000">
              <a:off x="9934286" y="5219654"/>
              <a:ext cx="644212" cy="445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42389" y="1538792"/>
            <a:ext cx="1523810" cy="1463617"/>
            <a:chOff x="6342389" y="1538792"/>
            <a:chExt cx="1523810" cy="146361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342389" y="1538792"/>
              <a:ext cx="1523810" cy="1463617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850810" y="3070791"/>
            <a:ext cx="4807885" cy="1104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1269" y="1314673"/>
            <a:ext cx="12418148" cy="6985208"/>
            <a:chOff x="811269" y="1314673"/>
            <a:chExt cx="12418148" cy="69852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269" y="1314673"/>
              <a:ext cx="12418148" cy="698520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03506" y="6865666"/>
            <a:ext cx="1743355" cy="110092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8506" y="6820276"/>
            <a:ext cx="8393157" cy="26626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676011" y="750478"/>
            <a:ext cx="1523810" cy="1463617"/>
            <a:chOff x="15676011" y="750478"/>
            <a:chExt cx="1523810" cy="146361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76011" y="750478"/>
              <a:ext cx="1523810" cy="146361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490825" y="2276730"/>
            <a:ext cx="1718436" cy="58134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784039" y="7644487"/>
            <a:ext cx="6624925" cy="10980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8574" y="2297755"/>
            <a:ext cx="3790205" cy="6692721"/>
            <a:chOff x="1048574" y="2297755"/>
            <a:chExt cx="3790205" cy="66927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574" y="2297755"/>
              <a:ext cx="3790205" cy="66927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7371" y="2392757"/>
            <a:ext cx="3584538" cy="3584538"/>
            <a:chOff x="1157371" y="2392757"/>
            <a:chExt cx="3584538" cy="35845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7371" y="2392757"/>
              <a:ext cx="3584538" cy="358453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9232" y="6252832"/>
            <a:ext cx="2494462" cy="69709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6201" y="7077163"/>
            <a:ext cx="3100781" cy="167170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355022" y="750478"/>
            <a:ext cx="844798" cy="811427"/>
            <a:chOff x="16355022" y="750478"/>
            <a:chExt cx="844798" cy="81142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55022" y="750478"/>
              <a:ext cx="844798" cy="81142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68921" y="2297755"/>
            <a:ext cx="3790205" cy="6692721"/>
            <a:chOff x="5168921" y="2297755"/>
            <a:chExt cx="3790205" cy="669272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68921" y="2297755"/>
              <a:ext cx="3790205" cy="66927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277718" y="2392757"/>
            <a:ext cx="3584538" cy="3584538"/>
            <a:chOff x="5277718" y="2392757"/>
            <a:chExt cx="3584538" cy="358453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77718" y="2392757"/>
              <a:ext cx="3584538" cy="358453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49575" y="6252832"/>
            <a:ext cx="2782042" cy="65891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66544" y="6981925"/>
            <a:ext cx="2552631" cy="185278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289269" y="2297755"/>
            <a:ext cx="3790205" cy="6692721"/>
            <a:chOff x="9289269" y="2297755"/>
            <a:chExt cx="3790205" cy="669272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89269" y="2297755"/>
              <a:ext cx="3790205" cy="669272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398065" y="2392757"/>
            <a:ext cx="3584538" cy="3584538"/>
            <a:chOff x="9398065" y="2392757"/>
            <a:chExt cx="3584538" cy="358453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98065" y="2392757"/>
              <a:ext cx="3584538" cy="358453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69890" y="6252832"/>
            <a:ext cx="2162616" cy="65928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409616" y="2297755"/>
            <a:ext cx="3790205" cy="6692721"/>
            <a:chOff x="13409616" y="2297755"/>
            <a:chExt cx="3790205" cy="669272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409616" y="2297755"/>
              <a:ext cx="3790205" cy="669272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518413" y="2392757"/>
            <a:ext cx="3584538" cy="3584538"/>
            <a:chOff x="13518413" y="2392757"/>
            <a:chExt cx="3584538" cy="358453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518413" y="2392757"/>
              <a:ext cx="3584538" cy="3584538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690270" y="6252832"/>
            <a:ext cx="3156039" cy="65928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02858" y="673971"/>
            <a:ext cx="4445192" cy="94981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689904" y="7078570"/>
            <a:ext cx="2728279" cy="121129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622265" y="6983332"/>
            <a:ext cx="3103823" cy="16023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35849" y="-152381"/>
            <a:ext cx="12835580" cy="2816036"/>
            <a:chOff x="5735849" y="-152381"/>
            <a:chExt cx="12835580" cy="28160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35849" y="-152381"/>
              <a:ext cx="12835580" cy="28160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32165" y="3713035"/>
            <a:ext cx="9465768" cy="4973944"/>
            <a:chOff x="7432165" y="3713035"/>
            <a:chExt cx="9465768" cy="49739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2773" y="1469555"/>
              <a:ext cx="18931536" cy="99478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2165" y="3713035"/>
              <a:ext cx="9465768" cy="49739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6381" y="4557531"/>
            <a:ext cx="9646239" cy="114889"/>
            <a:chOff x="916381" y="4557531"/>
            <a:chExt cx="9646239" cy="11488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916381" y="4557531"/>
              <a:ext cx="9646239" cy="11488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7372" y="2858363"/>
            <a:ext cx="3474101" cy="192296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3336" y="2060498"/>
            <a:ext cx="1384447" cy="110092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139050" y="3392868"/>
            <a:ext cx="9504975" cy="5010928"/>
            <a:chOff x="7139050" y="3392868"/>
            <a:chExt cx="9504975" cy="501092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39050" y="3392868"/>
              <a:ext cx="9504975" cy="501092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9260" y="4544870"/>
            <a:ext cx="4134376" cy="214311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725125" y="2603854"/>
            <a:ext cx="12917944" cy="114889"/>
            <a:chOff x="5725125" y="2603854"/>
            <a:chExt cx="12917944" cy="11488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5725125" y="2603854"/>
              <a:ext cx="12917944" cy="1148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8574" y="8686979"/>
            <a:ext cx="297457" cy="285707"/>
            <a:chOff x="1048574" y="8686979"/>
            <a:chExt cx="297457" cy="28570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8574" y="8686979"/>
              <a:ext cx="297457" cy="28570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337889" y="4934232"/>
            <a:ext cx="1667802" cy="1667802"/>
            <a:chOff x="8337889" y="4934232"/>
            <a:chExt cx="1667802" cy="166780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37889" y="4934232"/>
              <a:ext cx="1667802" cy="1667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35849" y="-152381"/>
            <a:ext cx="12835580" cy="2816036"/>
            <a:chOff x="5735849" y="-152381"/>
            <a:chExt cx="12835580" cy="28160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35849" y="-152381"/>
              <a:ext cx="12835580" cy="28160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32165" y="3713035"/>
            <a:ext cx="9465768" cy="4973944"/>
            <a:chOff x="7432165" y="3713035"/>
            <a:chExt cx="9465768" cy="49739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2773" y="1469555"/>
              <a:ext cx="18931536" cy="994788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2165" y="3713035"/>
              <a:ext cx="9465768" cy="49739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6381" y="4557531"/>
            <a:ext cx="9646239" cy="114889"/>
            <a:chOff x="916381" y="4557531"/>
            <a:chExt cx="9646239" cy="11488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916381" y="4557531"/>
              <a:ext cx="9646239" cy="11488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7372" y="2858363"/>
            <a:ext cx="3583953" cy="192114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3336" y="2060498"/>
            <a:ext cx="1381906" cy="110092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139050" y="3392868"/>
            <a:ext cx="9504975" cy="5010928"/>
            <a:chOff x="7139050" y="3392868"/>
            <a:chExt cx="9504975" cy="501092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39050" y="3392868"/>
              <a:ext cx="9504975" cy="501092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9260" y="4544870"/>
            <a:ext cx="4078803" cy="340526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725125" y="2603854"/>
            <a:ext cx="12917944" cy="114889"/>
            <a:chOff x="5725125" y="2603854"/>
            <a:chExt cx="12917944" cy="11488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5725125" y="2603854"/>
              <a:ext cx="12917944" cy="1148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8574" y="8686979"/>
            <a:ext cx="297457" cy="285707"/>
            <a:chOff x="1048574" y="8686979"/>
            <a:chExt cx="297457" cy="28570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8574" y="8686979"/>
              <a:ext cx="297457" cy="2857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623870" y="-609524"/>
            <a:ext cx="5271368" cy="10019048"/>
            <a:chOff x="15623870" y="-609524"/>
            <a:chExt cx="5271368" cy="100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3870" y="-609524"/>
              <a:ext cx="5271368" cy="1001904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2858" y="4091194"/>
            <a:ext cx="4550400" cy="102473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725" y="3408813"/>
            <a:ext cx="3155734" cy="67407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2858" y="5861340"/>
            <a:ext cx="5729411" cy="101742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8725" y="5178959"/>
            <a:ext cx="2738601" cy="67407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2858" y="7799354"/>
            <a:ext cx="5702897" cy="151478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8725" y="7116973"/>
            <a:ext cx="2738601" cy="66798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5440" y="1033850"/>
            <a:ext cx="1400324" cy="11009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34506" y="4561908"/>
            <a:ext cx="9646239" cy="114889"/>
            <a:chOff x="5134506" y="4561908"/>
            <a:chExt cx="9646239" cy="11488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6200000">
              <a:off x="5134506" y="4561908"/>
              <a:ext cx="9646239" cy="1148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15958" y="585213"/>
            <a:ext cx="8184042" cy="4191826"/>
            <a:chOff x="9015958" y="585213"/>
            <a:chExt cx="8184042" cy="419182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15958" y="585213"/>
              <a:ext cx="8184042" cy="41918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15958" y="5058157"/>
            <a:ext cx="8184042" cy="4191826"/>
            <a:chOff x="9015958" y="5058157"/>
            <a:chExt cx="8184042" cy="419182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15958" y="5058157"/>
              <a:ext cx="8184042" cy="419182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380553" y="466458"/>
            <a:ext cx="4129324" cy="27399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42857" y="4708535"/>
            <a:ext cx="13904762" cy="114889"/>
            <a:chOff x="4742857" y="4708535"/>
            <a:chExt cx="13904762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4742857" y="4708535"/>
              <a:ext cx="13904762" cy="1148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2381" y="-476190"/>
            <a:ext cx="5657143" cy="10971429"/>
            <a:chOff x="-152381" y="-476190"/>
            <a:chExt cx="5657143" cy="109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52381" y="-476190"/>
              <a:ext cx="5657143" cy="109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44952" y="4557531"/>
            <a:ext cx="9646239" cy="114889"/>
            <a:chOff x="7144952" y="4557531"/>
            <a:chExt cx="9646239" cy="1148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7144952" y="4557531"/>
              <a:ext cx="9646239" cy="11488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7372" y="2858363"/>
            <a:ext cx="4018767" cy="274181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3336" y="2060498"/>
            <a:ext cx="1381906" cy="110092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004001" y="705719"/>
            <a:ext cx="3279540" cy="124092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610420" y="705719"/>
            <a:ext cx="3151353" cy="124092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004001" y="5431430"/>
            <a:ext cx="2293659" cy="124739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06489" y="6792194"/>
            <a:ext cx="3610428" cy="172274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10420" y="5431430"/>
            <a:ext cx="2210423" cy="123673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10479" y="9170466"/>
            <a:ext cx="272963" cy="262181"/>
            <a:chOff x="1010479" y="9170466"/>
            <a:chExt cx="272963" cy="26218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10479" y="9170466"/>
              <a:ext cx="272963" cy="26218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014594" y="7077908"/>
            <a:ext cx="3766631" cy="130185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021832" y="2288336"/>
            <a:ext cx="4064288" cy="88148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628251" y="2076355"/>
            <a:ext cx="3620350" cy="17227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1619" y="5764579"/>
            <a:ext cx="6301202" cy="190545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1518" y="7213032"/>
            <a:ext cx="2098028" cy="68862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773" y="8518345"/>
            <a:ext cx="4750177" cy="5909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409524" y="9419048"/>
            <a:ext cx="20571429" cy="1479302"/>
            <a:chOff x="-1409524" y="9419048"/>
            <a:chExt cx="20571429" cy="14793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409524" y="9419048"/>
              <a:ext cx="20571429" cy="14793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09524" y="-247619"/>
            <a:ext cx="20571429" cy="5842767"/>
            <a:chOff x="-1409524" y="-247619"/>
            <a:chExt cx="20571429" cy="58427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409524" y="-247619"/>
              <a:ext cx="20571429" cy="58427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2022-03-29T18:26:11Z</dcterms:created>
  <dcterms:modified xsi:type="dcterms:W3CDTF">2022-03-29T18:26:11Z</dcterms:modified>
</cp:coreProperties>
</file>