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 varScale="1">
        <p:scale>
          <a:sx n="90" d="100"/>
          <a:sy n="90" d="100"/>
        </p:scale>
        <p:origin x="87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65BD7-4F09-F45B-F222-36FEB8158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2F7D92-6E53-2F2E-3974-86B3DAC30E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84CC2-144B-530E-EA95-546B7D004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FC697-BE9A-46C2-985E-23B3F4689823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C0430-C03D-FD85-4A9C-979721B70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CBE39-F98B-9890-CCFD-C46876641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36A82-6C32-465C-9B0D-D7C841F47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70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63471-1B60-A858-CEB8-B301DC726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D413B3-E7A2-01AE-9623-BF3891E3C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E8D22-6989-F06C-7A21-A39B55AAC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FC697-BE9A-46C2-985E-23B3F4689823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44183-D1E4-830C-D7B7-E8C01207B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1C9DE-358E-8E1D-295A-4790C5355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36A82-6C32-465C-9B0D-D7C841F47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848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6289A1-266D-695F-DE22-5E2FF640D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8ED33A-CA8B-5FA0-88C1-DB4E44A25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B988E-0110-9B54-778C-D7234A166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FC697-BE9A-46C2-985E-23B3F4689823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185B8-B502-FDA6-C571-070758413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E00DF-71D9-9ADE-EF23-B60E8D9E9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36A82-6C32-465C-9B0D-D7C841F47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39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7E98C-BFB2-C0BF-7469-372BEF314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8CF6E-24F1-19F2-6D83-45142D5CF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0E5C4-BD78-3147-DDA9-72506D1EE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FC697-BE9A-46C2-985E-23B3F4689823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C6165-DCF0-5D77-1E55-41AF4D44D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0293A-CF71-CF59-7A2F-CED454CC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36A82-6C32-465C-9B0D-D7C841F47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87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EE4AD-E951-2F71-C0B1-5FDE939C4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D039C-7785-A4E9-90CB-F0EC19644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D6333-F5C0-C97A-1D11-E622B73EC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FC697-BE9A-46C2-985E-23B3F4689823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7729D-842C-B7AB-4A4F-548B81944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2983C-F4DF-C7DE-BCF4-629D417E6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36A82-6C32-465C-9B0D-D7C841F47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83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8B2FC-F60B-9140-8237-D6C6C3892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1D53E-3202-3CDF-9D80-F856677179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B12737-31FF-DB24-897E-C9C21B1A4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8A08B-4B56-8798-0E47-8E6721AE9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FC697-BE9A-46C2-985E-23B3F4689823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0557A-38AF-A24A-EC0A-7D162F113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43D03-DCF7-189A-C681-FCA54B54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36A82-6C32-465C-9B0D-D7C841F47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4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B6EE6-0F60-A573-2346-6A22CBE20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D5C13-AC70-B8A4-A82D-19270682C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F346FB-1927-15F8-2D65-95AD6106F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D16F5A-F2D4-9213-20DA-3AB71C7256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56E0E2-32BE-6421-C5EE-B95F1CBDA1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331511-97DB-B325-A4F6-06FE98A3C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FC697-BE9A-46C2-985E-23B3F4689823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47A66E-0142-A953-3131-8666BCBDD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C57E65-2D62-CC20-5209-749E772A1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36A82-6C32-465C-9B0D-D7C841F47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3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171D5-B956-9970-5E01-4DAC07FCA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7B249B-8E10-7951-4128-11550D7B5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FC697-BE9A-46C2-985E-23B3F4689823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329FF-40F0-69AB-8029-66F959279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D4D6BB-FB95-D4CB-F702-5A9B81C44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36A82-6C32-465C-9B0D-D7C841F47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65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064007-33F8-6AC8-6FF8-77CD61CBE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FC697-BE9A-46C2-985E-23B3F4689823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21C952-8AD4-1FF8-5FC5-9214E1E71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BC56A-656B-977B-5430-5AA110C0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36A82-6C32-465C-9B0D-D7C841F47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55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68F5C-F051-971E-0C24-C97F64DD2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68934-3FFD-CE51-90E4-34C00F9E3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38C859-67DE-A768-2C29-90ABD1884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A46EA-75A2-7855-9512-95F33BA9F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FC697-BE9A-46C2-985E-23B3F4689823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03E220-4FD8-7178-0B10-54A77D5D1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02EDA-FCF6-3A94-F57A-2941BF84F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36A82-6C32-465C-9B0D-D7C841F47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23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6332E-3F72-7379-36B6-361EFC460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D0A6F4-EBDD-2C19-13FB-405C45B5C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2B8FD6-15BA-8F80-76F6-92321E6B5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A5A97-2D70-45DD-7D9F-D9BDC0329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FC697-BE9A-46C2-985E-23B3F4689823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878AF-F05C-7B17-5217-A684CD2A2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9DD4F-C843-92D1-63C1-A7B07BD6F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36A82-6C32-465C-9B0D-D7C841F47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05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F42021-2DDF-C54B-B5C4-72020C81B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576621-7EAE-934B-89BB-4E6D24D59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BF8E9-FF30-883C-5756-F548163086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FC697-BE9A-46C2-985E-23B3F4689823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0B454-5C23-3DC0-82AC-63981F36F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B90B1-0A1F-54D1-280C-3382F70717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36A82-6C32-465C-9B0D-D7C841F47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22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80091-8B52-0D61-EB79-E7AE96DA4A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0B2710-D088-3A64-B8E5-158348B5A9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13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BA2E33-08BE-BDF0-4D12-3AFC8A7B7E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FE11A-B92C-1BFB-C309-97FB59CA0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 an image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DAF2050-4511-FAC1-D95B-E471C7B103B0}"/>
              </a:ext>
            </a:extLst>
          </p:cNvPr>
          <p:cNvGrpSpPr/>
          <p:nvPr/>
        </p:nvGrpSpPr>
        <p:grpSpPr>
          <a:xfrm>
            <a:off x="2074234" y="2143020"/>
            <a:ext cx="8043532" cy="4398263"/>
            <a:chOff x="2076447" y="2143020"/>
            <a:chExt cx="8043532" cy="4398263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23D0000-6CF1-0972-E8B0-68288807F5A0}"/>
                </a:ext>
              </a:extLst>
            </p:cNvPr>
            <p:cNvGrpSpPr/>
            <p:nvPr/>
          </p:nvGrpSpPr>
          <p:grpSpPr>
            <a:xfrm>
              <a:off x="2076447" y="2143020"/>
              <a:ext cx="8043532" cy="4398263"/>
              <a:chOff x="1899842" y="2286599"/>
              <a:chExt cx="8043532" cy="4398263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53628267-0956-32EE-E3C9-07145A24FC54}"/>
                  </a:ext>
                </a:extLst>
              </p:cNvPr>
              <p:cNvGrpSpPr/>
              <p:nvPr/>
            </p:nvGrpSpPr>
            <p:grpSpPr>
              <a:xfrm>
                <a:off x="1899842" y="2286599"/>
                <a:ext cx="8043532" cy="4398263"/>
                <a:chOff x="1899842" y="2286599"/>
                <a:chExt cx="8043532" cy="4398263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DEC0A0E7-0176-B5DD-26A5-34BD6F3C1844}"/>
                    </a:ext>
                  </a:extLst>
                </p:cNvPr>
                <p:cNvGrpSpPr/>
                <p:nvPr/>
              </p:nvGrpSpPr>
              <p:grpSpPr>
                <a:xfrm>
                  <a:off x="1899842" y="2286599"/>
                  <a:ext cx="8043532" cy="4398263"/>
                  <a:chOff x="1759992" y="2245217"/>
                  <a:chExt cx="8043532" cy="4398263"/>
                </a:xfrm>
              </p:grpSpPr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9DCC0BCD-0C74-7A37-8657-D08C766826CB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1759992" y="2245217"/>
                    <a:ext cx="8043532" cy="439826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D58983E0-23D2-A432-349A-476E18E2D498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653820" y="2779636"/>
                    <a:ext cx="1984747" cy="1531014"/>
                  </a:xfrm>
                  <a:prstGeom prst="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0D1CF6A7-9C95-1038-89E5-02EA797C7B69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157054" y="4920115"/>
                    <a:ext cx="3033657" cy="147885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prstDash val="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ACF75440-EFD2-1863-0BCE-AF3EC5F058FC}"/>
                      </a:ext>
                    </a:extLst>
                  </p:cNvPr>
                  <p:cNvSpPr/>
                  <p:nvPr/>
                </p:nvSpPr>
                <p:spPr>
                  <a:xfrm rot="10800000" flipH="1" flipV="1">
                    <a:off x="4489048" y="5846534"/>
                    <a:ext cx="2495774" cy="327310"/>
                  </a:xfrm>
                  <a:prstGeom prst="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ysClr val="windowText" lastClr="000000"/>
                        </a:solidFill>
                      </a:rPr>
                      <a:t>Select from the folder</a:t>
                    </a:r>
                  </a:p>
                </p:txBody>
              </p:sp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8FC90B5D-ECC5-9FD3-8523-07BFE3549927}"/>
                      </a:ext>
                    </a:extLst>
                  </p:cNvPr>
                  <p:cNvSpPr txBox="1"/>
                  <p:nvPr/>
                </p:nvSpPr>
                <p:spPr>
                  <a:xfrm>
                    <a:off x="4838337" y="5252082"/>
                    <a:ext cx="154197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Drag and drop</a:t>
                    </a:r>
                  </a:p>
                </p:txBody>
              </p:sp>
            </p:grpSp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FE50FB57-6B05-A0FD-63CB-DBBFAD89B81A}"/>
                    </a:ext>
                  </a:extLst>
                </p:cNvPr>
                <p:cNvSpPr txBox="1"/>
                <p:nvPr/>
              </p:nvSpPr>
              <p:spPr>
                <a:xfrm>
                  <a:off x="4881702" y="4488959"/>
                  <a:ext cx="193099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dirty="0"/>
                    <a:t>Upload</a:t>
                  </a:r>
                  <a:r>
                    <a:rPr lang="ja-JP" altLang="en-US" dirty="0"/>
                    <a:t> </a:t>
                  </a:r>
                  <a:r>
                    <a:rPr lang="en-US" altLang="ja-JP" dirty="0"/>
                    <a:t>an</a:t>
                  </a:r>
                  <a:r>
                    <a:rPr lang="ja-JP" altLang="en-US" dirty="0"/>
                    <a:t> </a:t>
                  </a:r>
                  <a:r>
                    <a:rPr lang="en-US" altLang="ja-JP" dirty="0"/>
                    <a:t>image</a:t>
                  </a:r>
                  <a:endParaRPr lang="en-US" dirty="0"/>
                </a:p>
              </p:txBody>
            </p:sp>
          </p:grpSp>
          <p:pic>
            <p:nvPicPr>
              <p:cNvPr id="9" name="Graphic 8" descr="Cat with solid fill">
                <a:extLst>
                  <a:ext uri="{FF2B5EF4-FFF2-40B4-BE49-F238E27FC236}">
                    <a16:creationId xmlns:a16="http://schemas.microsoft.com/office/drawing/2014/main" id="{92440978-9264-36DC-4226-FE711A1D8F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flipH="1">
                <a:off x="5847201" y="3507790"/>
                <a:ext cx="766934" cy="766935"/>
              </a:xfrm>
              <a:prstGeom prst="rect">
                <a:avLst/>
              </a:prstGeom>
            </p:spPr>
          </p:pic>
          <p:pic>
            <p:nvPicPr>
              <p:cNvPr id="11" name="Graphic 10" descr="Dog with solid fill">
                <a:extLst>
                  <a:ext uri="{FF2B5EF4-FFF2-40B4-BE49-F238E27FC236}">
                    <a16:creationId xmlns:a16="http://schemas.microsoft.com/office/drawing/2014/main" id="{EC89537E-67BE-45FD-6E85-E4FED8CF4F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899333" y="2811199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6F9ACE7-1A83-86FB-E189-3CABDE9989A9}"/>
                  </a:ext>
                </a:extLst>
              </p:cNvPr>
              <p:cNvCxnSpPr/>
              <p:nvPr/>
            </p:nvCxnSpPr>
            <p:spPr>
              <a:xfrm flipH="1">
                <a:off x="5195491" y="3076687"/>
                <a:ext cx="1107371" cy="962809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604C8B6-6725-1BFB-3691-77C63005C553}"/>
                </a:ext>
              </a:extLst>
            </p:cNvPr>
            <p:cNvSpPr txBox="1"/>
            <p:nvPr/>
          </p:nvSpPr>
          <p:spPr>
            <a:xfrm>
              <a:off x="9675131" y="2190264"/>
              <a:ext cx="388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✖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13189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6E2282-822B-BFAE-8C7B-CFEC6E07BE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3AA30-8F66-01D2-3C08-5BD34E15E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68EFD66-FD38-3D21-BDB0-26E280A67884}"/>
              </a:ext>
            </a:extLst>
          </p:cNvPr>
          <p:cNvGrpSpPr/>
          <p:nvPr/>
        </p:nvGrpSpPr>
        <p:grpSpPr>
          <a:xfrm>
            <a:off x="2074234" y="2143020"/>
            <a:ext cx="8043532" cy="4398263"/>
            <a:chOff x="2076447" y="2143020"/>
            <a:chExt cx="8043532" cy="43982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4C73A00-543E-487B-C140-4F40F4B04740}"/>
                </a:ext>
              </a:extLst>
            </p:cNvPr>
            <p:cNvGrpSpPr/>
            <p:nvPr/>
          </p:nvGrpSpPr>
          <p:grpSpPr>
            <a:xfrm>
              <a:off x="2076447" y="2143020"/>
              <a:ext cx="8043532" cy="4398263"/>
              <a:chOff x="1899842" y="2286599"/>
              <a:chExt cx="8043532" cy="4398263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8CC53EC8-B702-9F64-DB15-A3D87F52995B}"/>
                  </a:ext>
                </a:extLst>
              </p:cNvPr>
              <p:cNvGrpSpPr/>
              <p:nvPr/>
            </p:nvGrpSpPr>
            <p:grpSpPr>
              <a:xfrm>
                <a:off x="1899842" y="2286599"/>
                <a:ext cx="8043532" cy="4398263"/>
                <a:chOff x="1759992" y="2245217"/>
                <a:chExt cx="8043532" cy="4398263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7EAA15C3-CC21-1BD7-0636-9F0779A09096}"/>
                    </a:ext>
                  </a:extLst>
                </p:cNvPr>
                <p:cNvSpPr/>
                <p:nvPr/>
              </p:nvSpPr>
              <p:spPr>
                <a:xfrm flipH="1" flipV="1">
                  <a:off x="1759992" y="2245217"/>
                  <a:ext cx="8043532" cy="4398263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DB351C44-993B-4923-A5CC-ED57A7A13077}"/>
                    </a:ext>
                  </a:extLst>
                </p:cNvPr>
                <p:cNvSpPr/>
                <p:nvPr/>
              </p:nvSpPr>
              <p:spPr>
                <a:xfrm rot="10800000" flipH="1" flipV="1">
                  <a:off x="4653820" y="2779636"/>
                  <a:ext cx="1984747" cy="153101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Show the uploaded picture</a:t>
                  </a: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18EA9E37-C50B-92C9-26BD-290C102A481E}"/>
                    </a:ext>
                  </a:extLst>
                </p:cNvPr>
                <p:cNvSpPr/>
                <p:nvPr/>
              </p:nvSpPr>
              <p:spPr>
                <a:xfrm flipH="1" flipV="1">
                  <a:off x="4157054" y="4920115"/>
                  <a:ext cx="3033657" cy="14788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B186B05B-36C6-B079-CF8C-2D1EAFFBB533}"/>
                    </a:ext>
                  </a:extLst>
                </p:cNvPr>
                <p:cNvSpPr/>
                <p:nvPr/>
              </p:nvSpPr>
              <p:spPr>
                <a:xfrm rot="10800000" flipH="1" flipV="1">
                  <a:off x="4489048" y="5846534"/>
                  <a:ext cx="2495774" cy="327310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ysClr val="windowText" lastClr="000000"/>
                      </a:solidFill>
                    </a:rPr>
                    <a:t>Select from the folder</a:t>
                  </a: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88A5D76-81E8-DE1F-30E7-0607BC2559AE}"/>
                    </a:ext>
                  </a:extLst>
                </p:cNvPr>
                <p:cNvSpPr txBox="1"/>
                <p:nvPr/>
              </p:nvSpPr>
              <p:spPr>
                <a:xfrm>
                  <a:off x="4838337" y="5252082"/>
                  <a:ext cx="15419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Drag and drop</a:t>
                  </a:r>
                </a:p>
              </p:txBody>
            </p:sp>
          </p:grp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A697086-7DFA-EC83-68DF-9E61A8B46E42}"/>
                  </a:ext>
                </a:extLst>
              </p:cNvPr>
              <p:cNvSpPr txBox="1"/>
              <p:nvPr/>
            </p:nvSpPr>
            <p:spPr>
              <a:xfrm>
                <a:off x="4881702" y="4488959"/>
                <a:ext cx="19309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Upload</a:t>
                </a:r>
                <a:r>
                  <a:rPr lang="ja-JP" altLang="en-US" dirty="0"/>
                  <a:t> </a:t>
                </a:r>
                <a:r>
                  <a:rPr lang="en-US" altLang="ja-JP" dirty="0"/>
                  <a:t>an</a:t>
                </a:r>
                <a:r>
                  <a:rPr lang="ja-JP" altLang="en-US" dirty="0"/>
                  <a:t> </a:t>
                </a:r>
                <a:r>
                  <a:rPr lang="en-US" altLang="ja-JP" dirty="0"/>
                  <a:t>image</a:t>
                </a:r>
                <a:endParaRPr lang="en-US" dirty="0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917CB3-29FF-63DD-0651-592B19A94228}"/>
                </a:ext>
              </a:extLst>
            </p:cNvPr>
            <p:cNvSpPr txBox="1"/>
            <p:nvPr/>
          </p:nvSpPr>
          <p:spPr>
            <a:xfrm>
              <a:off x="9675131" y="2190264"/>
              <a:ext cx="388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✖</a:t>
              </a:r>
              <a:endParaRPr lang="en-US" dirty="0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D308DC36-4D7D-43D8-D9E8-E0648E4C52B1}"/>
              </a:ext>
            </a:extLst>
          </p:cNvPr>
          <p:cNvSpPr/>
          <p:nvPr/>
        </p:nvSpPr>
        <p:spPr>
          <a:xfrm>
            <a:off x="8035962" y="5739205"/>
            <a:ext cx="1323191" cy="4572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Learn</a:t>
            </a:r>
          </a:p>
        </p:txBody>
      </p:sp>
    </p:spTree>
    <p:extLst>
      <p:ext uri="{BB962C8B-B14F-4D97-AF65-F5344CB8AC3E}">
        <p14:creationId xmlns:p14="http://schemas.microsoft.com/office/powerpoint/2010/main" val="133192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586C9-9FD0-A7DF-76F3-496AA721C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5976B-3F05-E5A3-0A0B-E9834FAAB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EF5CCC5-20F5-FE1B-1CE8-7BF76CBADC53}"/>
              </a:ext>
            </a:extLst>
          </p:cNvPr>
          <p:cNvGrpSpPr/>
          <p:nvPr/>
        </p:nvGrpSpPr>
        <p:grpSpPr>
          <a:xfrm>
            <a:off x="2074234" y="2143020"/>
            <a:ext cx="8043532" cy="4398263"/>
            <a:chOff x="2074234" y="2143020"/>
            <a:chExt cx="8043532" cy="439826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086CA82-7FA5-7394-0602-236F630A226C}"/>
                </a:ext>
              </a:extLst>
            </p:cNvPr>
            <p:cNvGrpSpPr/>
            <p:nvPr/>
          </p:nvGrpSpPr>
          <p:grpSpPr>
            <a:xfrm>
              <a:off x="2074234" y="2143020"/>
              <a:ext cx="8043532" cy="4398263"/>
              <a:chOff x="2076447" y="2143020"/>
              <a:chExt cx="8043532" cy="4398263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3B98EE83-3A24-F11A-04BA-06297584BDAE}"/>
                  </a:ext>
                </a:extLst>
              </p:cNvPr>
              <p:cNvGrpSpPr/>
              <p:nvPr/>
            </p:nvGrpSpPr>
            <p:grpSpPr>
              <a:xfrm>
                <a:off x="2076447" y="2143020"/>
                <a:ext cx="8043532" cy="4398263"/>
                <a:chOff x="1899842" y="2286599"/>
                <a:chExt cx="8043532" cy="4398263"/>
              </a:xfrm>
            </p:grpSpPr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F30D149E-06DB-34D2-3702-CCBEA346F483}"/>
                    </a:ext>
                  </a:extLst>
                </p:cNvPr>
                <p:cNvGrpSpPr/>
                <p:nvPr/>
              </p:nvGrpSpPr>
              <p:grpSpPr>
                <a:xfrm>
                  <a:off x="1899842" y="2286599"/>
                  <a:ext cx="8043532" cy="4398263"/>
                  <a:chOff x="1759992" y="2245217"/>
                  <a:chExt cx="8043532" cy="4398263"/>
                </a:xfrm>
              </p:grpSpPr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32A2CDA9-EDA5-4187-C3DC-A21300421244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1759992" y="2245217"/>
                    <a:ext cx="8043532" cy="439826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493FD4A4-173B-0A79-D39B-3A1608D6547E}"/>
                      </a:ext>
                    </a:extLst>
                  </p:cNvPr>
                  <p:cNvSpPr/>
                  <p:nvPr/>
                </p:nvSpPr>
                <p:spPr>
                  <a:xfrm rot="10800000" flipH="1" flipV="1">
                    <a:off x="4653820" y="2779636"/>
                    <a:ext cx="1984747" cy="1531014"/>
                  </a:xfrm>
                  <a:prstGeom prst="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F8617E90-1841-AD68-C48B-64CA1AF8C2F1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157054" y="4920115"/>
                    <a:ext cx="3033657" cy="147885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prstDash val="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1920D49F-FD93-DF3E-A59B-E5C9F46C5238}"/>
                      </a:ext>
                    </a:extLst>
                  </p:cNvPr>
                  <p:cNvSpPr/>
                  <p:nvPr/>
                </p:nvSpPr>
                <p:spPr>
                  <a:xfrm rot="10800000" flipH="1" flipV="1">
                    <a:off x="4489048" y="5846534"/>
                    <a:ext cx="2495774" cy="327310"/>
                  </a:xfrm>
                  <a:prstGeom prst="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ysClr val="windowText" lastClr="000000"/>
                        </a:solidFill>
                      </a:rPr>
                      <a:t>Select from the folder</a:t>
                    </a:r>
                  </a:p>
                </p:txBody>
              </p:sp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6050FA2E-06B5-EDBA-7CA1-5374F6EDBF12}"/>
                      </a:ext>
                    </a:extLst>
                  </p:cNvPr>
                  <p:cNvSpPr txBox="1"/>
                  <p:nvPr/>
                </p:nvSpPr>
                <p:spPr>
                  <a:xfrm>
                    <a:off x="4838337" y="5252082"/>
                    <a:ext cx="154197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Drag and drop</a:t>
                    </a:r>
                  </a:p>
                </p:txBody>
              </p:sp>
            </p:grp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0F58B41-0D58-63B8-77E9-4AA4763A4FA3}"/>
                    </a:ext>
                  </a:extLst>
                </p:cNvPr>
                <p:cNvSpPr txBox="1"/>
                <p:nvPr/>
              </p:nvSpPr>
              <p:spPr>
                <a:xfrm>
                  <a:off x="4881702" y="4488959"/>
                  <a:ext cx="193099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dirty="0"/>
                    <a:t>Upload</a:t>
                  </a:r>
                  <a:r>
                    <a:rPr lang="ja-JP" altLang="en-US" dirty="0"/>
                    <a:t> </a:t>
                  </a:r>
                  <a:r>
                    <a:rPr lang="en-US" altLang="ja-JP" dirty="0"/>
                    <a:t>an</a:t>
                  </a:r>
                  <a:r>
                    <a:rPr lang="ja-JP" altLang="en-US" dirty="0"/>
                    <a:t> </a:t>
                  </a:r>
                  <a:r>
                    <a:rPr lang="en-US" altLang="ja-JP" dirty="0"/>
                    <a:t>image</a:t>
                  </a:r>
                  <a:endParaRPr lang="en-US" dirty="0"/>
                </a:p>
              </p:txBody>
            </p:sp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37DE87C-D17A-46B0-99DC-00CAC9971699}"/>
                  </a:ext>
                </a:extLst>
              </p:cNvPr>
              <p:cNvSpPr txBox="1"/>
              <p:nvPr/>
            </p:nvSpPr>
            <p:spPr>
              <a:xfrm>
                <a:off x="9675131" y="2190264"/>
                <a:ext cx="3886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✖</a:t>
                </a:r>
                <a:endParaRPr lang="en-US" dirty="0"/>
              </a:p>
            </p:txBody>
          </p:sp>
        </p:grpSp>
        <p:pic>
          <p:nvPicPr>
            <p:cNvPr id="18" name="Graphic 17" descr="Lion with solid fill">
              <a:extLst>
                <a:ext uri="{FF2B5EF4-FFF2-40B4-BE49-F238E27FC236}">
                  <a16:creationId xmlns:a16="http://schemas.microsoft.com/office/drawing/2014/main" id="{337CEBD2-8F27-FD70-6996-8EBCD0EFB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83577" y="2924820"/>
              <a:ext cx="999502" cy="999502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16D4A1B-FA3B-DE60-3898-1F2E8C0AE83B}"/>
              </a:ext>
            </a:extLst>
          </p:cNvPr>
          <p:cNvGrpSpPr/>
          <p:nvPr/>
        </p:nvGrpSpPr>
        <p:grpSpPr>
          <a:xfrm>
            <a:off x="2074234" y="2143020"/>
            <a:ext cx="8043533" cy="4398264"/>
            <a:chOff x="2074234" y="2148471"/>
            <a:chExt cx="8043533" cy="439826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85299BC-DCD7-DC23-301A-A24865716625}"/>
                </a:ext>
              </a:extLst>
            </p:cNvPr>
            <p:cNvGrpSpPr/>
            <p:nvPr/>
          </p:nvGrpSpPr>
          <p:grpSpPr>
            <a:xfrm>
              <a:off x="2074234" y="2148471"/>
              <a:ext cx="8043533" cy="4398264"/>
              <a:chOff x="2074234" y="2212947"/>
              <a:chExt cx="8043533" cy="4398264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68C2BFF-1007-40C0-AD7F-28A1B5540F76}"/>
                  </a:ext>
                </a:extLst>
              </p:cNvPr>
              <p:cNvSpPr/>
              <p:nvPr/>
            </p:nvSpPr>
            <p:spPr>
              <a:xfrm>
                <a:off x="2074234" y="2212947"/>
                <a:ext cx="8043533" cy="4398264"/>
              </a:xfrm>
              <a:prstGeom prst="rect">
                <a:avLst/>
              </a:prstGeom>
              <a:solidFill>
                <a:srgbClr val="000000">
                  <a:alpha val="50196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pic>
            <p:nvPicPr>
              <p:cNvPr id="8" name="Graphic 7" descr="Flask with solid fill">
                <a:extLst>
                  <a:ext uri="{FF2B5EF4-FFF2-40B4-BE49-F238E27FC236}">
                    <a16:creationId xmlns:a16="http://schemas.microsoft.com/office/drawing/2014/main" id="{51894312-2AF0-D8CB-0075-E3DFBDC87B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76841" y="4151426"/>
                <a:ext cx="748669" cy="748669"/>
              </a:xfrm>
              <a:prstGeom prst="rect">
                <a:avLst/>
              </a:prstGeom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1B4AFD2-5CAC-5F06-244F-EC4EE6428A87}"/>
                </a:ext>
              </a:extLst>
            </p:cNvPr>
            <p:cNvSpPr txBox="1"/>
            <p:nvPr/>
          </p:nvSpPr>
          <p:spPr>
            <a:xfrm>
              <a:off x="5319781" y="3217564"/>
              <a:ext cx="17224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Learning</a:t>
              </a:r>
              <a:r>
                <a:rPr lang="en-US" dirty="0">
                  <a:solidFill>
                    <a:schemeClr val="bg1"/>
                  </a:solidFill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5131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53EFD1-31F2-1A88-2E36-951693DD20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711B3-5B88-B9D7-9BDF-D02B0D1B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CAF73CD-CBDB-4C62-54BE-F3E2591BD6FC}"/>
              </a:ext>
            </a:extLst>
          </p:cNvPr>
          <p:cNvGrpSpPr/>
          <p:nvPr/>
        </p:nvGrpSpPr>
        <p:grpSpPr>
          <a:xfrm>
            <a:off x="783104" y="4382006"/>
            <a:ext cx="4383940" cy="2367316"/>
            <a:chOff x="1220993" y="2531288"/>
            <a:chExt cx="4383940" cy="236731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6D5D0ED-BA90-DA6F-D8BC-658565A253FF}"/>
                </a:ext>
              </a:extLst>
            </p:cNvPr>
            <p:cNvGrpSpPr/>
            <p:nvPr/>
          </p:nvGrpSpPr>
          <p:grpSpPr>
            <a:xfrm>
              <a:off x="1220993" y="2531288"/>
              <a:ext cx="4383940" cy="2367316"/>
              <a:chOff x="2076447" y="2143020"/>
              <a:chExt cx="8043532" cy="4398263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A3776C36-CA15-F5FA-2383-12D98C29611F}"/>
                  </a:ext>
                </a:extLst>
              </p:cNvPr>
              <p:cNvGrpSpPr/>
              <p:nvPr/>
            </p:nvGrpSpPr>
            <p:grpSpPr>
              <a:xfrm>
                <a:off x="2076447" y="2143020"/>
                <a:ext cx="8043532" cy="4398263"/>
                <a:chOff x="1899842" y="2286599"/>
                <a:chExt cx="8043532" cy="4398263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BE168C2C-7887-04C3-4FC9-BC2B57155FA9}"/>
                    </a:ext>
                  </a:extLst>
                </p:cNvPr>
                <p:cNvGrpSpPr/>
                <p:nvPr/>
              </p:nvGrpSpPr>
              <p:grpSpPr>
                <a:xfrm>
                  <a:off x="1899842" y="2286599"/>
                  <a:ext cx="8043532" cy="4398263"/>
                  <a:chOff x="1759992" y="2245217"/>
                  <a:chExt cx="8043532" cy="4398263"/>
                </a:xfrm>
              </p:grpSpPr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0455C3F3-C371-8DD8-C3E7-2A32A0D48CBE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1759992" y="2245217"/>
                    <a:ext cx="8043532" cy="439826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66D731C4-2770-A1AC-CBAC-7AA496F2FEC4}"/>
                      </a:ext>
                    </a:extLst>
                  </p:cNvPr>
                  <p:cNvSpPr/>
                  <p:nvPr/>
                </p:nvSpPr>
                <p:spPr>
                  <a:xfrm rot="10800000" flipH="1" flipV="1">
                    <a:off x="4653820" y="2779636"/>
                    <a:ext cx="1984747" cy="1531014"/>
                  </a:xfrm>
                  <a:prstGeom prst="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5B7F5477-87A2-F980-A8A7-F6783D048977}"/>
                    </a:ext>
                  </a:extLst>
                </p:cNvPr>
                <p:cNvSpPr txBox="1"/>
                <p:nvPr/>
              </p:nvSpPr>
              <p:spPr>
                <a:xfrm>
                  <a:off x="4881701" y="4488960"/>
                  <a:ext cx="1930999" cy="6861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DAB0D9A-5AF2-F354-EAE9-25463CA1D6E3}"/>
                  </a:ext>
                </a:extLst>
              </p:cNvPr>
              <p:cNvSpPr txBox="1"/>
              <p:nvPr/>
            </p:nvSpPr>
            <p:spPr>
              <a:xfrm>
                <a:off x="9536965" y="2143020"/>
                <a:ext cx="388649" cy="571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✖</a:t>
                </a:r>
                <a:endParaRPr lang="en-US" sz="1400" dirty="0"/>
              </a:p>
            </p:txBody>
          </p:sp>
        </p:grpSp>
        <p:pic>
          <p:nvPicPr>
            <p:cNvPr id="17" name="Graphic 16" descr="Lion with solid fill">
              <a:extLst>
                <a:ext uri="{FF2B5EF4-FFF2-40B4-BE49-F238E27FC236}">
                  <a16:creationId xmlns:a16="http://schemas.microsoft.com/office/drawing/2014/main" id="{29DD3354-AA63-0B68-28AC-3EFEFCF40F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40043" y="2891093"/>
              <a:ext cx="679731" cy="679731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6CF6CDB-ED35-5272-6FA7-F6D465F74F69}"/>
                </a:ext>
              </a:extLst>
            </p:cNvPr>
            <p:cNvSpPr txBox="1"/>
            <p:nvPr/>
          </p:nvSpPr>
          <p:spPr>
            <a:xfrm>
              <a:off x="2039266" y="4307644"/>
              <a:ext cx="3075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70% cat, 20% dog, 10% others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BD464DC-A2F8-A94B-8AB3-51854009A7B7}"/>
                </a:ext>
              </a:extLst>
            </p:cNvPr>
            <p:cNvSpPr txBox="1"/>
            <p:nvPr/>
          </p:nvSpPr>
          <p:spPr>
            <a:xfrm>
              <a:off x="2089468" y="3901350"/>
              <a:ext cx="2931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Result is…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9A26250-05A0-52F5-CA53-54C549BB2EDE}"/>
              </a:ext>
            </a:extLst>
          </p:cNvPr>
          <p:cNvGrpSpPr/>
          <p:nvPr/>
        </p:nvGrpSpPr>
        <p:grpSpPr>
          <a:xfrm>
            <a:off x="6814969" y="4382006"/>
            <a:ext cx="4383940" cy="2367316"/>
            <a:chOff x="4324574" y="-68648"/>
            <a:chExt cx="4383940" cy="236731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7EC214C-4262-A5ED-9BCE-753CA87A17FE}"/>
                </a:ext>
              </a:extLst>
            </p:cNvPr>
            <p:cNvGrpSpPr/>
            <p:nvPr/>
          </p:nvGrpSpPr>
          <p:grpSpPr>
            <a:xfrm>
              <a:off x="4324574" y="-68648"/>
              <a:ext cx="4383940" cy="2367316"/>
              <a:chOff x="1220993" y="2531288"/>
              <a:chExt cx="4383940" cy="2367316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CD490552-C8FE-E7BC-F459-8C224A5163CE}"/>
                  </a:ext>
                </a:extLst>
              </p:cNvPr>
              <p:cNvGrpSpPr/>
              <p:nvPr/>
            </p:nvGrpSpPr>
            <p:grpSpPr>
              <a:xfrm>
                <a:off x="1220993" y="2531288"/>
                <a:ext cx="4383940" cy="2367316"/>
                <a:chOff x="2076447" y="2143020"/>
                <a:chExt cx="8043532" cy="4398263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14212B4F-1EAC-6F29-E6A7-C7D42E994707}"/>
                    </a:ext>
                  </a:extLst>
                </p:cNvPr>
                <p:cNvGrpSpPr/>
                <p:nvPr/>
              </p:nvGrpSpPr>
              <p:grpSpPr>
                <a:xfrm>
                  <a:off x="2076447" y="2143020"/>
                  <a:ext cx="8043532" cy="4398263"/>
                  <a:chOff x="1899842" y="2286599"/>
                  <a:chExt cx="8043532" cy="4398263"/>
                </a:xfrm>
              </p:grpSpPr>
              <p:grpSp>
                <p:nvGrpSpPr>
                  <p:cNvPr id="31" name="Group 30">
                    <a:extLst>
                      <a:ext uri="{FF2B5EF4-FFF2-40B4-BE49-F238E27FC236}">
                        <a16:creationId xmlns:a16="http://schemas.microsoft.com/office/drawing/2014/main" id="{2C2C3F88-CE60-B9D4-77FF-4D71C5A8EE1E}"/>
                      </a:ext>
                    </a:extLst>
                  </p:cNvPr>
                  <p:cNvGrpSpPr/>
                  <p:nvPr/>
                </p:nvGrpSpPr>
                <p:grpSpPr>
                  <a:xfrm>
                    <a:off x="1899842" y="2286599"/>
                    <a:ext cx="8043532" cy="4398263"/>
                    <a:chOff x="1759992" y="2245217"/>
                    <a:chExt cx="8043532" cy="4398263"/>
                  </a:xfrm>
                </p:grpSpPr>
                <p:sp>
                  <p:nvSpPr>
                    <p:cNvPr id="33" name="Rectangle 32">
                      <a:extLst>
                        <a:ext uri="{FF2B5EF4-FFF2-40B4-BE49-F238E27FC236}">
                          <a16:creationId xmlns:a16="http://schemas.microsoft.com/office/drawing/2014/main" id="{9925CE6A-AD43-2B25-6798-DF56D45E8A5D}"/>
                        </a:ext>
                      </a:extLst>
                    </p:cNvPr>
                    <p:cNvSpPr/>
                    <p:nvPr/>
                  </p:nvSpPr>
                  <p:spPr>
                    <a:xfrm flipH="1" flipV="1">
                      <a:off x="1759992" y="2245217"/>
                      <a:ext cx="8043532" cy="439826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" name="Rectangle 33">
                      <a:extLst>
                        <a:ext uri="{FF2B5EF4-FFF2-40B4-BE49-F238E27FC236}">
                          <a16:creationId xmlns:a16="http://schemas.microsoft.com/office/drawing/2014/main" id="{69B92D52-6F0B-ABBA-E7CA-026426665A0E}"/>
                        </a:ext>
                      </a:extLst>
                    </p:cNvPr>
                    <p:cNvSpPr/>
                    <p:nvPr/>
                  </p:nvSpPr>
                  <p:spPr>
                    <a:xfrm rot="10800000" flipH="1" flipV="1">
                      <a:off x="4653820" y="2779636"/>
                      <a:ext cx="1984747" cy="1531014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p:txBody>
                </p:sp>
              </p:grpSp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1A146341-30A9-79DF-F099-44D1B0EFE5D9}"/>
                      </a:ext>
                    </a:extLst>
                  </p:cNvPr>
                  <p:cNvSpPr txBox="1"/>
                  <p:nvPr/>
                </p:nvSpPr>
                <p:spPr>
                  <a:xfrm>
                    <a:off x="4881701" y="4488960"/>
                    <a:ext cx="1930999" cy="6861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12815A7-D221-85B6-723D-AEBCBCE69833}"/>
                    </a:ext>
                  </a:extLst>
                </p:cNvPr>
                <p:cNvSpPr txBox="1"/>
                <p:nvPr/>
              </p:nvSpPr>
              <p:spPr>
                <a:xfrm>
                  <a:off x="9536965" y="2143020"/>
                  <a:ext cx="388649" cy="5718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1400" dirty="0"/>
                    <a:t>✖</a:t>
                  </a:r>
                  <a:endParaRPr lang="en-US" sz="1400" dirty="0"/>
                </a:p>
              </p:txBody>
            </p:sp>
          </p:grp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B4DF9F0-DFC8-A696-5D66-3B738EEEA0ED}"/>
                  </a:ext>
                </a:extLst>
              </p:cNvPr>
              <p:cNvSpPr txBox="1"/>
              <p:nvPr/>
            </p:nvSpPr>
            <p:spPr>
              <a:xfrm>
                <a:off x="2039266" y="4307644"/>
                <a:ext cx="30759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0% cat, 0% dog, 100% others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5D20E68-089A-F4BA-E9F7-0152687EB7E1}"/>
                  </a:ext>
                </a:extLst>
              </p:cNvPr>
              <p:cNvSpPr txBox="1"/>
              <p:nvPr/>
            </p:nvSpPr>
            <p:spPr>
              <a:xfrm>
                <a:off x="2089468" y="3901350"/>
                <a:ext cx="29314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Result is…</a:t>
                </a:r>
              </a:p>
            </p:txBody>
          </p:sp>
        </p:grpSp>
        <p:pic>
          <p:nvPicPr>
            <p:cNvPr id="10" name="Graphic 9" descr="Duck with solid fill">
              <a:extLst>
                <a:ext uri="{FF2B5EF4-FFF2-40B4-BE49-F238E27FC236}">
                  <a16:creationId xmlns:a16="http://schemas.microsoft.com/office/drawing/2014/main" id="{D14AE2FF-43C5-0117-146D-A39006351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96000" y="319580"/>
              <a:ext cx="679605" cy="679605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42C4681-BD9D-2D0B-32BA-02FBE113D256}"/>
              </a:ext>
            </a:extLst>
          </p:cNvPr>
          <p:cNvGrpSpPr/>
          <p:nvPr/>
        </p:nvGrpSpPr>
        <p:grpSpPr>
          <a:xfrm>
            <a:off x="3941576" y="1866633"/>
            <a:ext cx="4383940" cy="2367316"/>
            <a:chOff x="5418268" y="3373936"/>
            <a:chExt cx="4383940" cy="2367316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5705D8B-7E86-CFCC-F188-CDA8A718140B}"/>
                </a:ext>
              </a:extLst>
            </p:cNvPr>
            <p:cNvGrpSpPr/>
            <p:nvPr/>
          </p:nvGrpSpPr>
          <p:grpSpPr>
            <a:xfrm>
              <a:off x="5418268" y="3373936"/>
              <a:ext cx="4383940" cy="2367316"/>
              <a:chOff x="1220993" y="2531288"/>
              <a:chExt cx="4383940" cy="2367316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F97B6127-3BDF-E0C9-6AC8-D0B057253CC0}"/>
                  </a:ext>
                </a:extLst>
              </p:cNvPr>
              <p:cNvGrpSpPr/>
              <p:nvPr/>
            </p:nvGrpSpPr>
            <p:grpSpPr>
              <a:xfrm>
                <a:off x="1220993" y="2531288"/>
                <a:ext cx="4383940" cy="2367316"/>
                <a:chOff x="2076447" y="2143020"/>
                <a:chExt cx="8043532" cy="4398263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D1DFF8A8-966A-4DF3-9AE5-76F18B6EB54A}"/>
                    </a:ext>
                  </a:extLst>
                </p:cNvPr>
                <p:cNvGrpSpPr/>
                <p:nvPr/>
              </p:nvGrpSpPr>
              <p:grpSpPr>
                <a:xfrm>
                  <a:off x="2076447" y="2143020"/>
                  <a:ext cx="8043532" cy="4398263"/>
                  <a:chOff x="1899842" y="2286599"/>
                  <a:chExt cx="8043532" cy="4398263"/>
                </a:xfrm>
              </p:grpSpPr>
              <p:grpSp>
                <p:nvGrpSpPr>
                  <p:cNvPr id="44" name="Group 43">
                    <a:extLst>
                      <a:ext uri="{FF2B5EF4-FFF2-40B4-BE49-F238E27FC236}">
                        <a16:creationId xmlns:a16="http://schemas.microsoft.com/office/drawing/2014/main" id="{C00815AA-1A72-743F-F68D-710247C4F779}"/>
                      </a:ext>
                    </a:extLst>
                  </p:cNvPr>
                  <p:cNvGrpSpPr/>
                  <p:nvPr/>
                </p:nvGrpSpPr>
                <p:grpSpPr>
                  <a:xfrm>
                    <a:off x="1899842" y="2286599"/>
                    <a:ext cx="8043532" cy="4398263"/>
                    <a:chOff x="1759992" y="2245217"/>
                    <a:chExt cx="8043532" cy="4398263"/>
                  </a:xfrm>
                </p:grpSpPr>
                <p:sp>
                  <p:nvSpPr>
                    <p:cNvPr id="46" name="Rectangle 45">
                      <a:extLst>
                        <a:ext uri="{FF2B5EF4-FFF2-40B4-BE49-F238E27FC236}">
                          <a16:creationId xmlns:a16="http://schemas.microsoft.com/office/drawing/2014/main" id="{F56BB4DC-AD7E-9C1B-C9EB-F1D3B29FE98B}"/>
                        </a:ext>
                      </a:extLst>
                    </p:cNvPr>
                    <p:cNvSpPr/>
                    <p:nvPr/>
                  </p:nvSpPr>
                  <p:spPr>
                    <a:xfrm flipH="1" flipV="1">
                      <a:off x="1759992" y="2245217"/>
                      <a:ext cx="8043532" cy="439826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" name="Rectangle 46">
                      <a:extLst>
                        <a:ext uri="{FF2B5EF4-FFF2-40B4-BE49-F238E27FC236}">
                          <a16:creationId xmlns:a16="http://schemas.microsoft.com/office/drawing/2014/main" id="{8A687414-732E-8F10-346A-567FE221AF68}"/>
                        </a:ext>
                      </a:extLst>
                    </p:cNvPr>
                    <p:cNvSpPr/>
                    <p:nvPr/>
                  </p:nvSpPr>
                  <p:spPr>
                    <a:xfrm rot="10800000" flipH="1" flipV="1">
                      <a:off x="4653820" y="2779636"/>
                      <a:ext cx="1984747" cy="1531014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p:txBody>
                </p:sp>
              </p:grpSp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FBC5070D-1ECB-78E2-7900-7BB63DEAE68F}"/>
                      </a:ext>
                    </a:extLst>
                  </p:cNvPr>
                  <p:cNvSpPr txBox="1"/>
                  <p:nvPr/>
                </p:nvSpPr>
                <p:spPr>
                  <a:xfrm>
                    <a:off x="4881701" y="4488960"/>
                    <a:ext cx="1930999" cy="6861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F85AB60F-899C-495B-DC8A-CD4ED87AE185}"/>
                    </a:ext>
                  </a:extLst>
                </p:cNvPr>
                <p:cNvSpPr txBox="1"/>
                <p:nvPr/>
              </p:nvSpPr>
              <p:spPr>
                <a:xfrm>
                  <a:off x="9536965" y="2143020"/>
                  <a:ext cx="388649" cy="5718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1400" dirty="0"/>
                    <a:t>✖</a:t>
                  </a:r>
                  <a:endParaRPr lang="en-US" sz="1400" dirty="0"/>
                </a:p>
              </p:txBody>
            </p:sp>
          </p:grp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0280CC8-FABA-D038-978F-60E8CC6AF5AA}"/>
                  </a:ext>
                </a:extLst>
              </p:cNvPr>
              <p:cNvSpPr txBox="1"/>
              <p:nvPr/>
            </p:nvSpPr>
            <p:spPr>
              <a:xfrm>
                <a:off x="2039266" y="4307644"/>
                <a:ext cx="30759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10% cat, 90% dog, 0% others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6154BB5-D09D-439B-8D7B-42F9C47A1580}"/>
                  </a:ext>
                </a:extLst>
              </p:cNvPr>
              <p:cNvSpPr txBox="1"/>
              <p:nvPr/>
            </p:nvSpPr>
            <p:spPr>
              <a:xfrm>
                <a:off x="2089468" y="3901350"/>
                <a:ext cx="29314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Result is…</a:t>
                </a:r>
              </a:p>
            </p:txBody>
          </p:sp>
        </p:grpSp>
        <p:pic>
          <p:nvPicPr>
            <p:cNvPr id="8" name="Graphic 7" descr="Dog with solid fill">
              <a:extLst>
                <a:ext uri="{FF2B5EF4-FFF2-40B4-BE49-F238E27FC236}">
                  <a16:creationId xmlns:a16="http://schemas.microsoft.com/office/drawing/2014/main" id="{602D74D3-F732-370D-4851-34131252A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229905" y="3733827"/>
              <a:ext cx="679557" cy="6795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1917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1E1E8-808D-F3EE-4D1E-2E6404F9A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CFE8F6-1762-E50D-4474-EA415DE00842}"/>
              </a:ext>
            </a:extLst>
          </p:cNvPr>
          <p:cNvSpPr/>
          <p:nvPr/>
        </p:nvSpPr>
        <p:spPr>
          <a:xfrm>
            <a:off x="2961167" y="2360429"/>
            <a:ext cx="451884" cy="43327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1E64E2-7991-4641-FB2B-6D91BC3F4FE5}"/>
              </a:ext>
            </a:extLst>
          </p:cNvPr>
          <p:cNvSpPr/>
          <p:nvPr/>
        </p:nvSpPr>
        <p:spPr>
          <a:xfrm>
            <a:off x="9610060" y="2360429"/>
            <a:ext cx="451884" cy="43327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DA369E-0EC1-719D-96C3-31C9A21DADCD}"/>
              </a:ext>
            </a:extLst>
          </p:cNvPr>
          <p:cNvSpPr/>
          <p:nvPr/>
        </p:nvSpPr>
        <p:spPr>
          <a:xfrm>
            <a:off x="6285614" y="2360429"/>
            <a:ext cx="451884" cy="43327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CF0DB2-32FB-7153-F25C-AF7E279CE2B0}"/>
              </a:ext>
            </a:extLst>
          </p:cNvPr>
          <p:cNvSpPr txBox="1"/>
          <p:nvPr/>
        </p:nvSpPr>
        <p:spPr>
          <a:xfrm>
            <a:off x="2473399" y="1869317"/>
            <a:ext cx="141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Front(React)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98FDEE-C7BC-181D-1EAE-E539D0EBDF6A}"/>
              </a:ext>
            </a:extLst>
          </p:cNvPr>
          <p:cNvSpPr txBox="1"/>
          <p:nvPr/>
        </p:nvSpPr>
        <p:spPr>
          <a:xfrm>
            <a:off x="5686647" y="1876149"/>
            <a:ext cx="181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Backend(Python)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F3D786-097D-071C-39F1-BCD0E6C7F3C7}"/>
              </a:ext>
            </a:extLst>
          </p:cNvPr>
          <p:cNvSpPr txBox="1"/>
          <p:nvPr/>
        </p:nvSpPr>
        <p:spPr>
          <a:xfrm>
            <a:off x="9241464" y="1876149"/>
            <a:ext cx="1270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ML(ONNX)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5014207-6ADC-25B9-38A1-6EC0D3E3EA24}"/>
              </a:ext>
            </a:extLst>
          </p:cNvPr>
          <p:cNvCxnSpPr/>
          <p:nvPr/>
        </p:nvCxnSpPr>
        <p:spPr>
          <a:xfrm>
            <a:off x="3413051" y="3062178"/>
            <a:ext cx="2872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BA302D3-2120-E333-1B3C-C90A626D1E83}"/>
              </a:ext>
            </a:extLst>
          </p:cNvPr>
          <p:cNvCxnSpPr/>
          <p:nvPr/>
        </p:nvCxnSpPr>
        <p:spPr>
          <a:xfrm>
            <a:off x="6737497" y="3062178"/>
            <a:ext cx="2872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D8D810-FB11-A0BF-E5DC-2A7CF4E0C985}"/>
              </a:ext>
            </a:extLst>
          </p:cNvPr>
          <p:cNvCxnSpPr>
            <a:cxnSpLocks/>
          </p:cNvCxnSpPr>
          <p:nvPr/>
        </p:nvCxnSpPr>
        <p:spPr>
          <a:xfrm flipH="1">
            <a:off x="3413051" y="5576777"/>
            <a:ext cx="2872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A50C3EF-A5EC-6AFF-FA00-17E111EA2C5C}"/>
              </a:ext>
            </a:extLst>
          </p:cNvPr>
          <p:cNvCxnSpPr>
            <a:cxnSpLocks/>
          </p:cNvCxnSpPr>
          <p:nvPr/>
        </p:nvCxnSpPr>
        <p:spPr>
          <a:xfrm flipH="1">
            <a:off x="6725978" y="5576777"/>
            <a:ext cx="2872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3495453-B366-3122-6578-FC53A6178E78}"/>
              </a:ext>
            </a:extLst>
          </p:cNvPr>
          <p:cNvSpPr txBox="1"/>
          <p:nvPr/>
        </p:nvSpPr>
        <p:spPr>
          <a:xfrm>
            <a:off x="4187455" y="2619153"/>
            <a:ext cx="1270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API Post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E9ED1B-6E96-0A49-7125-89FEDF23DB22}"/>
              </a:ext>
            </a:extLst>
          </p:cNvPr>
          <p:cNvSpPr txBox="1"/>
          <p:nvPr/>
        </p:nvSpPr>
        <p:spPr>
          <a:xfrm>
            <a:off x="4322577" y="5133752"/>
            <a:ext cx="1270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F60C4F-876F-CC60-B30B-71E76DB2E753}"/>
              </a:ext>
            </a:extLst>
          </p:cNvPr>
          <p:cNvSpPr txBox="1"/>
          <p:nvPr/>
        </p:nvSpPr>
        <p:spPr>
          <a:xfrm>
            <a:off x="7565065" y="5133752"/>
            <a:ext cx="1270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EA67C9-31F8-BB49-099B-579B0F072863}"/>
              </a:ext>
            </a:extLst>
          </p:cNvPr>
          <p:cNvSpPr txBox="1"/>
          <p:nvPr/>
        </p:nvSpPr>
        <p:spPr>
          <a:xfrm>
            <a:off x="7565065" y="2619154"/>
            <a:ext cx="1270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data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256311-1632-C75B-504D-02150B6B5179}"/>
              </a:ext>
            </a:extLst>
          </p:cNvPr>
          <p:cNvSpPr txBox="1"/>
          <p:nvPr/>
        </p:nvSpPr>
        <p:spPr>
          <a:xfrm>
            <a:off x="4447954" y="5650471"/>
            <a:ext cx="558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AB1804-F9AE-FD6A-FBF4-17FEC244235E}"/>
              </a:ext>
            </a:extLst>
          </p:cNvPr>
          <p:cNvSpPr txBox="1"/>
          <p:nvPr/>
        </p:nvSpPr>
        <p:spPr>
          <a:xfrm>
            <a:off x="7857018" y="3156246"/>
            <a:ext cx="558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32D872-1BBC-CFD8-357C-701FAB62BCCA}"/>
              </a:ext>
            </a:extLst>
          </p:cNvPr>
          <p:cNvSpPr txBox="1"/>
          <p:nvPr/>
        </p:nvSpPr>
        <p:spPr>
          <a:xfrm>
            <a:off x="7666960" y="5650471"/>
            <a:ext cx="558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8945244-55D6-56E3-E3A5-D9622C9C167C}"/>
              </a:ext>
            </a:extLst>
          </p:cNvPr>
          <p:cNvSpPr txBox="1"/>
          <p:nvPr/>
        </p:nvSpPr>
        <p:spPr>
          <a:xfrm>
            <a:off x="4413399" y="3118148"/>
            <a:ext cx="558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0C647AD-9BFA-E8C7-A381-C61ED6FE7642}"/>
              </a:ext>
            </a:extLst>
          </p:cNvPr>
          <p:cNvGrpSpPr/>
          <p:nvPr/>
        </p:nvGrpSpPr>
        <p:grpSpPr>
          <a:xfrm>
            <a:off x="844524" y="4000472"/>
            <a:ext cx="1081740" cy="824051"/>
            <a:chOff x="444919" y="3945864"/>
            <a:chExt cx="1081740" cy="82405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ADEA5BB-45B8-44D8-34DC-140D5B99B6A6}"/>
                </a:ext>
              </a:extLst>
            </p:cNvPr>
            <p:cNvSpPr/>
            <p:nvPr/>
          </p:nvSpPr>
          <p:spPr>
            <a:xfrm rot="10800000" flipH="1" flipV="1">
              <a:off x="444919" y="3945864"/>
              <a:ext cx="1081740" cy="82405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32" name="Graphic 31" descr="Dog with solid fill">
              <a:extLst>
                <a:ext uri="{FF2B5EF4-FFF2-40B4-BE49-F238E27FC236}">
                  <a16:creationId xmlns:a16="http://schemas.microsoft.com/office/drawing/2014/main" id="{04F2906E-46DC-5E56-1B90-E5809F1F1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9342" y="4018110"/>
              <a:ext cx="679557" cy="679557"/>
            </a:xfrm>
            <a:prstGeom prst="rect">
              <a:avLst/>
            </a:prstGeom>
          </p:spPr>
        </p:pic>
      </p:grp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676CA4CB-0EE5-3EF1-CA2B-2CCB0E6E787D}"/>
              </a:ext>
            </a:extLst>
          </p:cNvPr>
          <p:cNvSpPr/>
          <p:nvPr/>
        </p:nvSpPr>
        <p:spPr>
          <a:xfrm>
            <a:off x="2261779" y="4172785"/>
            <a:ext cx="531628" cy="44656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383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system_overview</Template>
  <TotalTime>51</TotalTime>
  <Words>113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Upload an image</vt:lpstr>
      <vt:lpstr>Computing</vt:lpstr>
      <vt:lpstr>PowerPoint Presentation</vt:lpstr>
      <vt:lpstr>Result</vt:lpstr>
      <vt:lpstr>Sequence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 K</dc:creator>
  <cp:lastModifiedBy>Y K</cp:lastModifiedBy>
  <cp:revision>11</cp:revision>
  <dcterms:created xsi:type="dcterms:W3CDTF">2025-06-18T22:16:07Z</dcterms:created>
  <dcterms:modified xsi:type="dcterms:W3CDTF">2025-06-18T23:07:19Z</dcterms:modified>
</cp:coreProperties>
</file>