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B53CA-D69B-4A3F-904B-18A365D50CA5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71D3-00B7-4B16-8375-82DC7EE24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06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B53CA-D69B-4A3F-904B-18A365D50CA5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71D3-00B7-4B16-8375-82DC7EE24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6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B53CA-D69B-4A3F-904B-18A365D50CA5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71D3-00B7-4B16-8375-82DC7EE24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8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B53CA-D69B-4A3F-904B-18A365D50CA5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71D3-00B7-4B16-8375-82DC7EE24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B53CA-D69B-4A3F-904B-18A365D50CA5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71D3-00B7-4B16-8375-82DC7EE24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01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B53CA-D69B-4A3F-904B-18A365D50CA5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71D3-00B7-4B16-8375-82DC7EE24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4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B53CA-D69B-4A3F-904B-18A365D50CA5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71D3-00B7-4B16-8375-82DC7EE24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0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B53CA-D69B-4A3F-904B-18A365D50CA5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71D3-00B7-4B16-8375-82DC7EE24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7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B53CA-D69B-4A3F-904B-18A365D50CA5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71D3-00B7-4B16-8375-82DC7EE24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81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B53CA-D69B-4A3F-904B-18A365D50CA5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71D3-00B7-4B16-8375-82DC7EE24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3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B53CA-D69B-4A3F-904B-18A365D50CA5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71D3-00B7-4B16-8375-82DC7EE24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5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B53CA-D69B-4A3F-904B-18A365D50CA5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F71D3-00B7-4B16-8375-82DC7EE24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9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16031" y="543579"/>
                <a:ext cx="10515600" cy="4351338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1,0,0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−3(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ra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arccos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arccos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−3(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𝑏𝑐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6031" y="543579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360" y="141401"/>
            <a:ext cx="4940640" cy="463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997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188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刘盈恺</dc:creator>
  <cp:lastModifiedBy>刘盈恺</cp:lastModifiedBy>
  <cp:revision>2</cp:revision>
  <dcterms:created xsi:type="dcterms:W3CDTF">2017-09-30T04:27:24Z</dcterms:created>
  <dcterms:modified xsi:type="dcterms:W3CDTF">2017-09-30T04:55:40Z</dcterms:modified>
</cp:coreProperties>
</file>