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0848-8669-4DCF-B567-8EB8718AAA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5B14-441F-47D3-9BA7-FD7FA650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4123" r="58571" b="12440"/>
          <a:stretch/>
        </p:blipFill>
        <p:spPr>
          <a:xfrm>
            <a:off x="571345" y="-18515"/>
            <a:ext cx="5051000" cy="297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2216" t="7009" r="44779" b="49829"/>
          <a:stretch/>
        </p:blipFill>
        <p:spPr>
          <a:xfrm>
            <a:off x="6491871" y="-18515"/>
            <a:ext cx="5243078" cy="2960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572" t="36629" r="61727" b="23849"/>
          <a:stretch/>
        </p:blipFill>
        <p:spPr>
          <a:xfrm>
            <a:off x="571345" y="3797931"/>
            <a:ext cx="3864990" cy="271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27293" t="2062" r="27320" b="54776"/>
          <a:stretch/>
        </p:blipFill>
        <p:spPr>
          <a:xfrm>
            <a:off x="6201415" y="3542443"/>
            <a:ext cx="5533534" cy="2960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4436335" y="1925053"/>
            <a:ext cx="2253223" cy="93751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493973" y="1925053"/>
            <a:ext cx="3465092" cy="364797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25491" y="5147234"/>
            <a:ext cx="2107932" cy="523576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刘盈恺</dc:creator>
  <cp:lastModifiedBy>刘盈恺</cp:lastModifiedBy>
  <cp:revision>2</cp:revision>
  <dcterms:created xsi:type="dcterms:W3CDTF">2017-09-30T16:39:45Z</dcterms:created>
  <dcterms:modified xsi:type="dcterms:W3CDTF">2017-09-30T16:44:21Z</dcterms:modified>
</cp:coreProperties>
</file>